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14"/>
  </p:notesMasterIdLst>
  <p:sldIdLst>
    <p:sldId id="256" r:id="rId4"/>
    <p:sldId id="259" r:id="rId5"/>
    <p:sldId id="261" r:id="rId6"/>
    <p:sldId id="278" r:id="rId7"/>
    <p:sldId id="276" r:id="rId8"/>
    <p:sldId id="275" r:id="rId9"/>
    <p:sldId id="277" r:id="rId10"/>
    <p:sldId id="273" r:id="rId11"/>
    <p:sldId id="271" r:id="rId12"/>
    <p:sldId id="272" r:id="rId13"/>
  </p:sldIdLst>
  <p:sldSz cx="8228013" cy="6170613"/>
  <p:notesSz cx="6858000" cy="9144000"/>
  <p:custDataLst>
    <p:tags r:id="rId15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6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98" y="5676109"/>
            <a:ext cx="761474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0440" y="2602899"/>
            <a:ext cx="6952149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3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10440" y="4241131"/>
            <a:ext cx="6952149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342946" indent="0">
              <a:buFontTx/>
              <a:buNone/>
              <a:defRPr/>
            </a:lvl2pPr>
            <a:lvl3pPr marL="685891" indent="0">
              <a:buFontTx/>
              <a:buNone/>
              <a:defRPr/>
            </a:lvl3pPr>
            <a:lvl4pPr marL="1028837" indent="0">
              <a:buFontTx/>
              <a:buNone/>
              <a:defRPr/>
            </a:lvl4pPr>
            <a:lvl5pPr marL="1028837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8227694" cy="2056725"/>
          </a:xfrm>
          <a:prstGeom prst="rect">
            <a:avLst/>
          </a:prstGeom>
        </p:spPr>
      </p:pic>
      <p:sp>
        <p:nvSpPr>
          <p:cNvPr id="2" name="Bosch_footer_conf">
            <a:extLst>
              <a:ext uri="{FF2B5EF4-FFF2-40B4-BE49-F238E27FC236}">
                <a16:creationId xmlns:a16="http://schemas.microsoft.com/office/drawing/2014/main" id="{EB4CC976-E504-9F9B-AAA8-4B8F85DDABEF}"/>
              </a:ext>
            </a:extLst>
          </p:cNvPr>
          <p:cNvSpPr txBox="1"/>
          <p:nvPr userDrawn="1"/>
        </p:nvSpPr>
        <p:spPr>
          <a:xfrm>
            <a:off x="410440" y="5688000"/>
            <a:ext cx="6845161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685891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75"/>
              </a:spcAft>
              <a:buClrTx/>
              <a:buSzTx/>
              <a:buFontTx/>
              <a:buNone/>
              <a:tabLst/>
              <a:defRPr/>
            </a:pPr>
            <a:r>
              <a:rPr lang="en-US" sz="450" b="1" kern="0" baseline="0" noProof="1">
                <a:solidFill>
                  <a:srgbClr val="D70012"/>
                </a:solidFill>
                <a:latin typeface="+mn-lt"/>
              </a:rPr>
              <a:t>Internal C-SC1</a:t>
            </a:r>
            <a:endParaRPr lang="en-US" sz="450" kern="0" baseline="0" noProof="1">
              <a:solidFill>
                <a:schemeClr val="tx1"/>
              </a:solidFill>
              <a:latin typeface="+mn-lt"/>
            </a:endParaRPr>
          </a:p>
          <a:p>
            <a:pPr marR="0" defTabSz="68589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75"/>
              </a:spcAft>
              <a:buClrTx/>
              <a:buSzTx/>
              <a:buFontTx/>
              <a:buNone/>
              <a:tabLst/>
            </a:pPr>
            <a:endParaRPr kumimoji="0" lang="en-US" sz="45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57" userDrawn="1">
          <p15:clr>
            <a:srgbClr val="FBAE40"/>
          </p15:clr>
        </p15:guide>
        <p15:guide id="2" pos="4639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9" userDrawn="1">
          <p15:clr>
            <a:srgbClr val="FBAE40"/>
          </p15:clr>
        </p15:guide>
        <p15:guide id="6" orient="horz" pos="346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8175620" cy="61704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675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389" y="1"/>
            <a:ext cx="51426" cy="6170613"/>
          </a:xfrm>
          <a:prstGeom prst="rect">
            <a:avLst/>
          </a:prstGeom>
        </p:spPr>
      </p:pic>
      <p:sp>
        <p:nvSpPr>
          <p:cNvPr id="2" name="Logo">
            <a:extLst>
              <a:ext uri="{FF2B5EF4-FFF2-40B4-BE49-F238E27FC236}">
                <a16:creationId xmlns:a16="http://schemas.microsoft.com/office/drawing/2014/main" id="{F002D116-88B8-2720-FAAC-860765E59F72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7254860" y="5561282"/>
            <a:ext cx="923737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342946" indent="0">
              <a:buFontTx/>
              <a:buNone/>
              <a:defRPr/>
            </a:lvl2pPr>
            <a:lvl3pPr marL="685891" indent="0">
              <a:buFontTx/>
              <a:buNone/>
              <a:defRPr/>
            </a:lvl3pPr>
            <a:lvl4pPr marL="1028837" indent="0">
              <a:buFontTx/>
              <a:buNone/>
              <a:defRPr/>
            </a:lvl4pPr>
            <a:lvl5pPr marL="1028837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32102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2" pos="515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915" y="648000"/>
            <a:ext cx="7919865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3915" y="259200"/>
            <a:ext cx="7919865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100" kern="0" baseline="0">
                <a:solidFill>
                  <a:schemeClr val="tx1"/>
                </a:solidFill>
              </a:defRPr>
            </a:lvl1pPr>
            <a:lvl2pPr marL="175511" indent="0">
              <a:buNone/>
              <a:defRPr sz="2100"/>
            </a:lvl2pPr>
            <a:lvl3pPr marL="394224" indent="0">
              <a:buNone/>
              <a:defRPr sz="2100"/>
            </a:lvl3pPr>
            <a:lvl4pPr marL="561634" indent="0">
              <a:buNone/>
              <a:defRPr sz="2100"/>
            </a:lvl4pPr>
            <a:lvl5pPr marL="561634" indent="0">
              <a:buNone/>
              <a:defRPr sz="21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6918676" y="259080"/>
            <a:ext cx="1268852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3336" rIns="0" bIns="0" rtlCol="0" anchor="t">
            <a:normAutofit/>
          </a:bodyPr>
          <a:lstStyle/>
          <a:p>
            <a:pPr rtl="0">
              <a:lnSpc>
                <a:spcPts val="675"/>
              </a:lnSpc>
            </a:pPr>
            <a:r>
              <a:rPr lang="en-US" sz="413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153915" y="1296000"/>
            <a:ext cx="7919865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6" userDrawn="1">
          <p15:clr>
            <a:srgbClr val="FBAE40"/>
          </p15:clr>
        </p15:guide>
        <p15:guide id="2" pos="5088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3915" y="259200"/>
            <a:ext cx="7919865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100" kern="0" baseline="0">
                <a:solidFill>
                  <a:schemeClr val="tx1"/>
                </a:solidFill>
              </a:defRPr>
            </a:lvl1pPr>
            <a:lvl2pPr marL="175511" indent="0">
              <a:buNone/>
              <a:defRPr sz="2100"/>
            </a:lvl2pPr>
            <a:lvl3pPr marL="394224" indent="0">
              <a:buNone/>
              <a:defRPr sz="2100"/>
            </a:lvl3pPr>
            <a:lvl4pPr marL="561634" indent="0">
              <a:buNone/>
              <a:defRPr sz="2100"/>
            </a:lvl4pPr>
            <a:lvl5pPr marL="561634" indent="0">
              <a:buNone/>
              <a:defRPr sz="21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915" y="648000"/>
            <a:ext cx="7919865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153915" y="1296000"/>
            <a:ext cx="3685856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4390624" y="1295999"/>
            <a:ext cx="3685856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6918676" y="259080"/>
            <a:ext cx="1268852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3336" rIns="0" bIns="0" rtlCol="0" anchor="t">
            <a:normAutofit/>
          </a:bodyPr>
          <a:lstStyle/>
          <a:p>
            <a:pPr rtl="0">
              <a:lnSpc>
                <a:spcPts val="675"/>
              </a:lnSpc>
            </a:pPr>
            <a:r>
              <a:rPr lang="en-US" sz="413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6" userDrawn="1">
          <p15:clr>
            <a:srgbClr val="FBAE40"/>
          </p15:clr>
        </p15:guide>
        <p15:guide id="2" pos="5088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419" userDrawn="1">
          <p15:clr>
            <a:srgbClr val="FBAE40"/>
          </p15:clr>
        </p15:guide>
        <p15:guide id="9" pos="276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3915" y="259200"/>
            <a:ext cx="7919865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100" kern="0" baseline="0">
                <a:solidFill>
                  <a:schemeClr val="tx1"/>
                </a:solidFill>
              </a:defRPr>
            </a:lvl1pPr>
            <a:lvl2pPr marL="175511" indent="0">
              <a:buNone/>
              <a:defRPr sz="2100"/>
            </a:lvl2pPr>
            <a:lvl3pPr marL="394224" indent="0">
              <a:buNone/>
              <a:defRPr sz="2100"/>
            </a:lvl3pPr>
            <a:lvl4pPr marL="561634" indent="0">
              <a:buNone/>
              <a:defRPr sz="2100"/>
            </a:lvl4pPr>
            <a:lvl5pPr marL="561634" indent="0">
              <a:buNone/>
              <a:defRPr sz="21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915" y="648000"/>
            <a:ext cx="7919865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153915" y="1296000"/>
            <a:ext cx="2376229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25733" y="1296000"/>
            <a:ext cx="2376229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697550" y="1295999"/>
            <a:ext cx="2376229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6918676" y="259080"/>
            <a:ext cx="1268852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3336" rIns="0" bIns="0" rtlCol="0" anchor="t">
            <a:normAutofit/>
          </a:bodyPr>
          <a:lstStyle/>
          <a:p>
            <a:pPr rtl="0">
              <a:lnSpc>
                <a:spcPts val="675"/>
              </a:lnSpc>
            </a:pPr>
            <a:r>
              <a:rPr lang="en-US" sz="413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6" userDrawn="1">
          <p15:clr>
            <a:srgbClr val="FBAE40"/>
          </p15:clr>
        </p15:guide>
        <p15:guide id="2" pos="5088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595" userDrawn="1">
          <p15:clr>
            <a:srgbClr val="FBAE40"/>
          </p15:clr>
        </p15:guide>
        <p15:guide id="9" pos="1841" userDrawn="1">
          <p15:clr>
            <a:srgbClr val="FBAE40"/>
          </p15:clr>
        </p15:guide>
        <p15:guide id="10" pos="3340" userDrawn="1">
          <p15:clr>
            <a:srgbClr val="FBAE40"/>
          </p15:clr>
        </p15:guide>
        <p15:guide id="11" pos="358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3915" y="259200"/>
            <a:ext cx="7919865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100" kern="0" baseline="0">
                <a:solidFill>
                  <a:schemeClr val="tx1"/>
                </a:solidFill>
              </a:defRPr>
            </a:lvl1pPr>
            <a:lvl2pPr marL="175511" indent="0">
              <a:buNone/>
              <a:defRPr sz="2100"/>
            </a:lvl2pPr>
            <a:lvl3pPr marL="394224" indent="0">
              <a:buNone/>
              <a:defRPr sz="2100"/>
            </a:lvl3pPr>
            <a:lvl4pPr marL="561634" indent="0">
              <a:buNone/>
              <a:defRPr sz="2100"/>
            </a:lvl4pPr>
            <a:lvl5pPr marL="561634" indent="0">
              <a:buNone/>
              <a:defRPr sz="21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915" y="648000"/>
            <a:ext cx="7919865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153915" y="1295399"/>
            <a:ext cx="1906384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158408" y="1295400"/>
            <a:ext cx="1906384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4162902" y="1295399"/>
            <a:ext cx="1906384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6167395" y="1295400"/>
            <a:ext cx="1906384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6918676" y="259080"/>
            <a:ext cx="1268852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3336" rIns="0" bIns="0" rtlCol="0" anchor="t">
            <a:normAutofit/>
          </a:bodyPr>
          <a:lstStyle/>
          <a:p>
            <a:pPr rtl="0">
              <a:lnSpc>
                <a:spcPts val="675"/>
              </a:lnSpc>
            </a:pPr>
            <a:r>
              <a:rPr lang="en-US" sz="413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6" userDrawn="1">
          <p15:clr>
            <a:srgbClr val="FBAE40"/>
          </p15:clr>
        </p15:guide>
        <p15:guide id="2" pos="5088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298" userDrawn="1">
          <p15:clr>
            <a:srgbClr val="FBAE40"/>
          </p15:clr>
        </p15:guide>
        <p15:guide id="9" pos="1358" userDrawn="1">
          <p15:clr>
            <a:srgbClr val="FBAE40"/>
          </p15:clr>
        </p15:guide>
        <p15:guide id="10" pos="2563" userDrawn="1">
          <p15:clr>
            <a:srgbClr val="FBAE40"/>
          </p15:clr>
        </p15:guide>
        <p15:guide id="11" pos="2622" userDrawn="1">
          <p15:clr>
            <a:srgbClr val="FBAE40"/>
          </p15:clr>
        </p15:guide>
        <p15:guide id="12" pos="3824" userDrawn="1">
          <p15:clr>
            <a:srgbClr val="FBAE40"/>
          </p15:clr>
        </p15:guide>
        <p15:guide id="13" pos="388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3915" y="259200"/>
            <a:ext cx="7919865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100" kern="0" baseline="0">
                <a:solidFill>
                  <a:schemeClr val="tx1"/>
                </a:solidFill>
              </a:defRPr>
            </a:lvl1pPr>
            <a:lvl2pPr marL="175511" indent="0">
              <a:buNone/>
              <a:defRPr sz="2100"/>
            </a:lvl2pPr>
            <a:lvl3pPr marL="394224" indent="0">
              <a:buNone/>
              <a:defRPr sz="2100"/>
            </a:lvl3pPr>
            <a:lvl4pPr marL="561634" indent="0">
              <a:buNone/>
              <a:defRPr sz="2100"/>
            </a:lvl4pPr>
            <a:lvl5pPr marL="561634" indent="0">
              <a:buNone/>
              <a:defRPr sz="21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915" y="648000"/>
            <a:ext cx="7919865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153915" y="1296000"/>
            <a:ext cx="7919865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153915" y="3481200"/>
            <a:ext cx="7919865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6918676" y="259080"/>
            <a:ext cx="1268852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3336" rIns="0" bIns="0" rtlCol="0" anchor="t">
            <a:normAutofit/>
          </a:bodyPr>
          <a:lstStyle/>
          <a:p>
            <a:pPr rtl="0">
              <a:lnSpc>
                <a:spcPts val="675"/>
              </a:lnSpc>
            </a:pPr>
            <a:r>
              <a:rPr lang="en-US" sz="413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6" userDrawn="1">
          <p15:clr>
            <a:srgbClr val="FBAE40"/>
          </p15:clr>
        </p15:guide>
        <p15:guide id="2" pos="5088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3915" y="259200"/>
            <a:ext cx="7919865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100" kern="0" baseline="0">
                <a:solidFill>
                  <a:schemeClr val="tx1"/>
                </a:solidFill>
              </a:defRPr>
            </a:lvl1pPr>
            <a:lvl2pPr marL="175511" indent="0">
              <a:buNone/>
              <a:defRPr sz="2100"/>
            </a:lvl2pPr>
            <a:lvl3pPr marL="394224" indent="0">
              <a:buNone/>
              <a:defRPr sz="2100"/>
            </a:lvl3pPr>
            <a:lvl4pPr marL="561634" indent="0">
              <a:buNone/>
              <a:defRPr sz="2100"/>
            </a:lvl4pPr>
            <a:lvl5pPr marL="561634" indent="0">
              <a:buNone/>
              <a:defRPr sz="21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915" y="648000"/>
            <a:ext cx="7919865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153915" y="1296000"/>
            <a:ext cx="3685856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4387923" y="1295999"/>
            <a:ext cx="3685856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3915" y="3481200"/>
            <a:ext cx="3685856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4387923" y="3481200"/>
            <a:ext cx="3685856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6918676" y="259080"/>
            <a:ext cx="1268852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3336" rIns="0" bIns="0" rtlCol="0" anchor="t">
            <a:normAutofit/>
          </a:bodyPr>
          <a:lstStyle/>
          <a:p>
            <a:pPr rtl="0">
              <a:lnSpc>
                <a:spcPts val="675"/>
              </a:lnSpc>
            </a:pPr>
            <a:r>
              <a:rPr lang="en-US" sz="413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6" userDrawn="1">
          <p15:clr>
            <a:srgbClr val="FBAE40"/>
          </p15:clr>
        </p15:guide>
        <p15:guide id="2" pos="5088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2419" userDrawn="1">
          <p15:clr>
            <a:srgbClr val="FBAE40"/>
          </p15:clr>
        </p15:guide>
        <p15:guide id="11" pos="276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3915" y="259200"/>
            <a:ext cx="7919865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100" kern="0" baseline="0">
                <a:solidFill>
                  <a:schemeClr val="tx1"/>
                </a:solidFill>
              </a:defRPr>
            </a:lvl1pPr>
            <a:lvl2pPr marL="175511" indent="0">
              <a:buNone/>
              <a:defRPr sz="2100"/>
            </a:lvl2pPr>
            <a:lvl3pPr marL="394224" indent="0">
              <a:buNone/>
              <a:defRPr sz="2100"/>
            </a:lvl3pPr>
            <a:lvl4pPr marL="561634" indent="0">
              <a:buNone/>
              <a:defRPr sz="2100"/>
            </a:lvl4pPr>
            <a:lvl5pPr marL="561634" indent="0">
              <a:buNone/>
              <a:defRPr sz="21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915" y="648000"/>
            <a:ext cx="7919865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153915" y="1296000"/>
            <a:ext cx="2376229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925733" y="1295999"/>
            <a:ext cx="2376229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5697550" y="1295999"/>
            <a:ext cx="2376229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153915" y="3481200"/>
            <a:ext cx="2376229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2925733" y="3481200"/>
            <a:ext cx="2376229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5697550" y="3481200"/>
            <a:ext cx="2376229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6918676" y="259080"/>
            <a:ext cx="1268852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3336" rIns="0" bIns="0" rtlCol="0" anchor="t">
            <a:normAutofit/>
          </a:bodyPr>
          <a:lstStyle/>
          <a:p>
            <a:pPr rtl="0">
              <a:lnSpc>
                <a:spcPts val="675"/>
              </a:lnSpc>
            </a:pPr>
            <a:r>
              <a:rPr lang="en-US" sz="413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6" userDrawn="1">
          <p15:clr>
            <a:srgbClr val="FBAE40"/>
          </p15:clr>
        </p15:guide>
        <p15:guide id="2" pos="5088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595" userDrawn="1">
          <p15:clr>
            <a:srgbClr val="FBAE40"/>
          </p15:clr>
        </p15:guide>
        <p15:guide id="9" pos="1843" userDrawn="1">
          <p15:clr>
            <a:srgbClr val="FBAE40"/>
          </p15:clr>
        </p15:guide>
        <p15:guide id="10" pos="3340" userDrawn="1">
          <p15:clr>
            <a:srgbClr val="FBAE40"/>
          </p15:clr>
        </p15:guide>
        <p15:guide id="11" pos="3587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3915" y="259200"/>
            <a:ext cx="7919865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100" kern="0" baseline="0">
                <a:solidFill>
                  <a:schemeClr val="tx1"/>
                </a:solidFill>
              </a:defRPr>
            </a:lvl1pPr>
            <a:lvl2pPr marL="175511" indent="0">
              <a:buNone/>
              <a:defRPr sz="2100"/>
            </a:lvl2pPr>
            <a:lvl3pPr marL="394224" indent="0">
              <a:buNone/>
              <a:defRPr sz="2100"/>
            </a:lvl3pPr>
            <a:lvl4pPr marL="561634" indent="0">
              <a:buNone/>
              <a:defRPr sz="2100"/>
            </a:lvl4pPr>
            <a:lvl5pPr marL="561634" indent="0">
              <a:buNone/>
              <a:defRPr sz="21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915" y="648000"/>
            <a:ext cx="7919865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153915" y="1296000"/>
            <a:ext cx="1906384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158408" y="1295999"/>
            <a:ext cx="1906384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4162902" y="1296000"/>
            <a:ext cx="1906384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6167395" y="1295999"/>
            <a:ext cx="1906384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153915" y="3481200"/>
            <a:ext cx="1906384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158408" y="3481200"/>
            <a:ext cx="1906384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4162902" y="3481200"/>
            <a:ext cx="1906384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6167395" y="3481200"/>
            <a:ext cx="1906384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6918676" y="259080"/>
            <a:ext cx="1268852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3336" rIns="0" bIns="0" rtlCol="0" anchor="t">
            <a:normAutofit/>
          </a:bodyPr>
          <a:lstStyle/>
          <a:p>
            <a:pPr rtl="0">
              <a:lnSpc>
                <a:spcPts val="675"/>
              </a:lnSpc>
            </a:pPr>
            <a:r>
              <a:rPr lang="en-US" sz="413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6" userDrawn="1">
          <p15:clr>
            <a:srgbClr val="FBAE40"/>
          </p15:clr>
        </p15:guide>
        <p15:guide id="2" pos="5088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298" userDrawn="1">
          <p15:clr>
            <a:srgbClr val="FBAE40"/>
          </p15:clr>
        </p15:guide>
        <p15:guide id="11" pos="1358" userDrawn="1">
          <p15:clr>
            <a:srgbClr val="FBAE40"/>
          </p15:clr>
        </p15:guide>
        <p15:guide id="12" pos="2562" userDrawn="1">
          <p15:clr>
            <a:srgbClr val="FBAE40"/>
          </p15:clr>
        </p15:guide>
        <p15:guide id="13" pos="2623" userDrawn="1">
          <p15:clr>
            <a:srgbClr val="FBAE40"/>
          </p15:clr>
        </p15:guide>
        <p15:guide id="14" pos="3824" userDrawn="1">
          <p15:clr>
            <a:srgbClr val="FBAE40"/>
          </p15:clr>
        </p15:guide>
        <p15:guide id="15" pos="3883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153915" y="259200"/>
            <a:ext cx="7919865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100" kern="0" baseline="0">
                <a:solidFill>
                  <a:schemeClr val="tx1"/>
                </a:solidFill>
              </a:defRPr>
            </a:lvl1pPr>
            <a:lvl2pPr marL="175511" indent="0">
              <a:buNone/>
              <a:defRPr sz="2100"/>
            </a:lvl2pPr>
            <a:lvl3pPr marL="394224" indent="0">
              <a:buNone/>
              <a:defRPr sz="2100"/>
            </a:lvl3pPr>
            <a:lvl4pPr marL="561634" indent="0">
              <a:buNone/>
              <a:defRPr sz="2100"/>
            </a:lvl4pPr>
            <a:lvl5pPr marL="561634" indent="0">
              <a:buNone/>
              <a:defRPr sz="21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6918676" y="259080"/>
            <a:ext cx="1268852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3336" rIns="0" bIns="0" rtlCol="0" anchor="t">
            <a:normAutofit/>
          </a:bodyPr>
          <a:lstStyle/>
          <a:p>
            <a:pPr rtl="0">
              <a:lnSpc>
                <a:spcPts val="675"/>
              </a:lnSpc>
            </a:pPr>
            <a:r>
              <a:rPr lang="en-US" sz="413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6" userDrawn="1">
          <p15:clr>
            <a:srgbClr val="FBAE40"/>
          </p15:clr>
        </p15:guide>
        <p15:guide id="2" pos="5088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98" y="5676109"/>
            <a:ext cx="761474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67433" y="1152145"/>
            <a:ext cx="5350140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3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2467433" y="3327192"/>
            <a:ext cx="5350140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342946" indent="0">
              <a:buFontTx/>
              <a:buNone/>
              <a:defRPr/>
            </a:lvl2pPr>
            <a:lvl3pPr marL="685891" indent="0">
              <a:buFontTx/>
              <a:buNone/>
              <a:defRPr/>
            </a:lvl3pPr>
            <a:lvl4pPr marL="1028837" indent="0">
              <a:buFontTx/>
              <a:buNone/>
              <a:defRPr/>
            </a:lvl4pPr>
            <a:lvl5pPr marL="1028837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2057069" cy="6170613"/>
          </a:xfrm>
          <a:prstGeom prst="rect">
            <a:avLst/>
          </a:prstGeom>
        </p:spPr>
      </p:pic>
      <p:sp>
        <p:nvSpPr>
          <p:cNvPr id="2" name="Bosch_footer_conf">
            <a:extLst>
              <a:ext uri="{FF2B5EF4-FFF2-40B4-BE49-F238E27FC236}">
                <a16:creationId xmlns:a16="http://schemas.microsoft.com/office/drawing/2014/main" id="{37724B12-9637-FD34-B3B0-53E9BF1D1434}"/>
              </a:ext>
            </a:extLst>
          </p:cNvPr>
          <p:cNvSpPr txBox="1"/>
          <p:nvPr userDrawn="1"/>
        </p:nvSpPr>
        <p:spPr>
          <a:xfrm>
            <a:off x="2459937" y="5688000"/>
            <a:ext cx="476596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685891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75"/>
              </a:spcAft>
              <a:buClrTx/>
              <a:buSzTx/>
              <a:buFontTx/>
              <a:buNone/>
              <a:tabLst/>
              <a:defRPr/>
            </a:pPr>
            <a:r>
              <a:rPr lang="en-US" sz="450" b="1" kern="0" baseline="0" noProof="1">
                <a:solidFill>
                  <a:srgbClr val="D70012"/>
                </a:solidFill>
                <a:latin typeface="+mn-lt"/>
              </a:rPr>
              <a:t>Internal C-SC1</a:t>
            </a:r>
            <a:endParaRPr lang="en-US" sz="450" kern="0" baseline="0" noProof="1">
              <a:solidFill>
                <a:schemeClr val="tx1"/>
              </a:solidFill>
              <a:latin typeface="+mn-lt"/>
            </a:endParaRPr>
          </a:p>
          <a:p>
            <a:pPr marR="0" defTabSz="68589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75"/>
              </a:spcAft>
              <a:buClrTx/>
              <a:buSzTx/>
              <a:buFontTx/>
              <a:buNone/>
              <a:tabLst/>
            </a:pPr>
            <a:endParaRPr kumimoji="0" lang="en-US" sz="45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553" userDrawn="1">
          <p15:clr>
            <a:srgbClr val="FBAE40"/>
          </p15:clr>
        </p15:guide>
        <p15:guide id="2" pos="4925" userDrawn="1">
          <p15:clr>
            <a:srgbClr val="FBAE40"/>
          </p15:clr>
        </p15:guide>
        <p15:guide id="3" orient="horz" pos="2093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6918676" y="259080"/>
            <a:ext cx="1268852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3336" rIns="0" bIns="0" rtlCol="0" anchor="t">
            <a:normAutofit/>
          </a:bodyPr>
          <a:lstStyle/>
          <a:p>
            <a:pPr rtl="0">
              <a:lnSpc>
                <a:spcPts val="675"/>
              </a:lnSpc>
            </a:pPr>
            <a:r>
              <a:rPr lang="en-US" sz="413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6" userDrawn="1">
          <p15:clr>
            <a:srgbClr val="FBAE40"/>
          </p15:clr>
        </p15:guide>
        <p15:guide id="2" pos="5088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1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98" y="5676109"/>
            <a:ext cx="761474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0440" y="2602896"/>
            <a:ext cx="6952149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3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8228013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6858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9370" y="98"/>
            <a:ext cx="1656116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375"/>
              </a:spcBef>
              <a:buFontTx/>
              <a:buNone/>
              <a:defRPr sz="11252" b="1" kern="0" baseline="0">
                <a:solidFill>
                  <a:schemeClr val="bg1"/>
                </a:solidFill>
              </a:defRPr>
            </a:lvl1pPr>
            <a:lvl2pPr marL="148520" indent="0">
              <a:buFontTx/>
              <a:buNone/>
              <a:defRPr/>
            </a:lvl2pPr>
            <a:lvl3pPr marL="310541" indent="0">
              <a:buFontTx/>
              <a:buNone/>
              <a:defRPr/>
            </a:lvl3pPr>
            <a:lvl4pPr marL="459061" indent="0">
              <a:buFontTx/>
              <a:buNone/>
              <a:defRPr/>
            </a:lvl4pPr>
            <a:lvl5pPr marL="459061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8227694" cy="68556"/>
          </a:xfrm>
          <a:prstGeom prst="rect">
            <a:avLst/>
          </a:prstGeom>
        </p:spPr>
      </p:pic>
      <p:sp>
        <p:nvSpPr>
          <p:cNvPr id="2" name="Bosch_footer_conf">
            <a:extLst>
              <a:ext uri="{FF2B5EF4-FFF2-40B4-BE49-F238E27FC236}">
                <a16:creationId xmlns:a16="http://schemas.microsoft.com/office/drawing/2014/main" id="{DB38986C-DCE5-D964-B0BA-9AB589C96711}"/>
              </a:ext>
            </a:extLst>
          </p:cNvPr>
          <p:cNvSpPr txBox="1"/>
          <p:nvPr userDrawn="1"/>
        </p:nvSpPr>
        <p:spPr>
          <a:xfrm>
            <a:off x="410440" y="5688000"/>
            <a:ext cx="6845161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685891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75"/>
              </a:spcAft>
              <a:buClrTx/>
              <a:buSzTx/>
              <a:buFontTx/>
              <a:buNone/>
              <a:tabLst/>
              <a:defRPr/>
            </a:pPr>
            <a:r>
              <a:rPr lang="en-US" sz="450" b="1" kern="0" baseline="0" noProof="1">
                <a:solidFill>
                  <a:srgbClr val="D70012"/>
                </a:solidFill>
                <a:latin typeface="+mn-lt"/>
              </a:rPr>
              <a:t>Internal C-SC1</a:t>
            </a:r>
            <a:endParaRPr lang="en-US" sz="450" kern="0" baseline="0" noProof="1">
              <a:solidFill>
                <a:schemeClr val="tx1"/>
              </a:solidFill>
              <a:latin typeface="+mn-lt"/>
            </a:endParaRPr>
          </a:p>
          <a:p>
            <a:pPr marR="0" defTabSz="68589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75"/>
              </a:spcAft>
              <a:buClrTx/>
              <a:buSzTx/>
              <a:buFontTx/>
              <a:buNone/>
              <a:tabLst/>
            </a:pPr>
            <a:endParaRPr kumimoji="0" lang="en-US" sz="45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57" userDrawn="1">
          <p15:clr>
            <a:srgbClr val="FBAE40"/>
          </p15:clr>
        </p15:guide>
        <p15:guide id="2" pos="4639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346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98" y="5676109"/>
            <a:ext cx="761474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60111" y="1200076"/>
            <a:ext cx="5305068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3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054898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68589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3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8334" y="99"/>
            <a:ext cx="1656116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375"/>
              </a:spcBef>
              <a:buFontTx/>
              <a:buNone/>
              <a:defRPr sz="11252" b="1" kern="0" baseline="0">
                <a:solidFill>
                  <a:schemeClr val="bg1"/>
                </a:solidFill>
              </a:defRPr>
            </a:lvl1pPr>
            <a:lvl2pPr marL="148520" indent="0">
              <a:buFontTx/>
              <a:buNone/>
              <a:defRPr/>
            </a:lvl2pPr>
            <a:lvl3pPr marL="310541" indent="0">
              <a:buFontTx/>
              <a:buNone/>
              <a:defRPr/>
            </a:lvl3pPr>
            <a:lvl4pPr marL="459061" indent="0">
              <a:buFontTx/>
              <a:buNone/>
              <a:defRPr/>
            </a:lvl4pPr>
            <a:lvl5pPr marL="459061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389" y="1"/>
            <a:ext cx="51426" cy="6170613"/>
          </a:xfrm>
          <a:prstGeom prst="rect">
            <a:avLst/>
          </a:prstGeom>
        </p:spPr>
      </p:pic>
      <p:sp>
        <p:nvSpPr>
          <p:cNvPr id="2" name="Bosch_footer_conf">
            <a:extLst>
              <a:ext uri="{FF2B5EF4-FFF2-40B4-BE49-F238E27FC236}">
                <a16:creationId xmlns:a16="http://schemas.microsoft.com/office/drawing/2014/main" id="{9615C293-AF3D-B45D-E4FB-BC09FDE03C19}"/>
              </a:ext>
            </a:extLst>
          </p:cNvPr>
          <p:cNvSpPr txBox="1"/>
          <p:nvPr userDrawn="1"/>
        </p:nvSpPr>
        <p:spPr>
          <a:xfrm>
            <a:off x="2459937" y="5688000"/>
            <a:ext cx="476596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685891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75"/>
              </a:spcAft>
              <a:buClrTx/>
              <a:buSzTx/>
              <a:buFontTx/>
              <a:buNone/>
              <a:tabLst/>
              <a:defRPr/>
            </a:pPr>
            <a:r>
              <a:rPr lang="en-US" sz="450" b="1" kern="0" baseline="0" noProof="1">
                <a:solidFill>
                  <a:srgbClr val="D70012"/>
                </a:solidFill>
                <a:latin typeface="+mn-lt"/>
              </a:rPr>
              <a:t>Internal C-SC1</a:t>
            </a:r>
            <a:endParaRPr lang="en-US" sz="450" kern="0" baseline="0" noProof="1">
              <a:solidFill>
                <a:schemeClr val="tx1"/>
              </a:solidFill>
              <a:latin typeface="+mn-lt"/>
            </a:endParaRPr>
          </a:p>
          <a:p>
            <a:pPr marR="0" defTabSz="68589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75"/>
              </a:spcAft>
              <a:buClrTx/>
              <a:buSzTx/>
              <a:buFontTx/>
              <a:buNone/>
              <a:tabLst/>
            </a:pPr>
            <a:endParaRPr kumimoji="0" lang="en-US" sz="45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548" userDrawn="1">
          <p15:clr>
            <a:srgbClr val="FBAE40"/>
          </p15:clr>
        </p15:guide>
        <p15:guide id="2" pos="4893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1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98" y="5676109"/>
            <a:ext cx="761474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8227694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8228013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675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98" y="5676109"/>
            <a:ext cx="761474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8227694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8228013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675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305129" y="1036800"/>
            <a:ext cx="2835274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48520" indent="0">
              <a:buFontTx/>
              <a:buNone/>
              <a:defRPr/>
            </a:lvl2pPr>
            <a:lvl3pPr marL="310541" indent="0">
              <a:buFontTx/>
              <a:buNone/>
              <a:defRPr/>
            </a:lvl3pPr>
            <a:lvl4pPr marL="459061" indent="0">
              <a:buFontTx/>
              <a:buNone/>
              <a:defRPr/>
            </a:lvl4pPr>
            <a:lvl5pPr marL="459061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98" y="5676109"/>
            <a:ext cx="761474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8227694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8228013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675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153914" y="3495705"/>
            <a:ext cx="7919865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48520" indent="0">
              <a:buFontTx/>
              <a:buNone/>
              <a:defRPr/>
            </a:lvl2pPr>
            <a:lvl3pPr marL="310541" indent="0">
              <a:buFontTx/>
              <a:buNone/>
              <a:defRPr/>
            </a:lvl3pPr>
            <a:lvl4pPr marL="459061" indent="0">
              <a:buFontTx/>
              <a:buNone/>
              <a:defRPr/>
            </a:lvl4pPr>
            <a:lvl5pPr marL="459061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96" userDrawn="1">
          <p15:clr>
            <a:srgbClr val="FBAE40"/>
          </p15:clr>
        </p15:guide>
        <p15:guide id="2" pos="5088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98" y="5676109"/>
            <a:ext cx="761474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4115197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675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421903" y="410492"/>
            <a:ext cx="3447697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48520" indent="0">
              <a:buFontTx/>
              <a:buNone/>
              <a:defRPr/>
            </a:lvl2pPr>
            <a:lvl3pPr marL="310541" indent="0">
              <a:buFontTx/>
              <a:buNone/>
              <a:defRPr/>
            </a:lvl3pPr>
            <a:lvl4pPr marL="459061" indent="0">
              <a:buFontTx/>
              <a:buNone/>
              <a:defRPr/>
            </a:lvl4pPr>
            <a:lvl5pPr marL="459061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389" y="1"/>
            <a:ext cx="51426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592" userDrawn="1">
          <p15:clr>
            <a:srgbClr val="FBAE40"/>
          </p15:clr>
        </p15:guide>
        <p15:guide id="2" pos="4957" userDrawn="1">
          <p15:clr>
            <a:srgbClr val="FBAE40"/>
          </p15:clr>
        </p15:guide>
        <p15:guide id="3" orient="horz" pos="257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278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-1"/>
            <a:ext cx="8228013" cy="6102967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675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8227694" cy="68556"/>
          </a:xfrm>
          <a:prstGeom prst="rect">
            <a:avLst/>
          </a:prstGeom>
        </p:spPr>
      </p:pic>
      <p:sp>
        <p:nvSpPr>
          <p:cNvPr id="6" name="Logo">
            <a:extLst>
              <a:ext uri="{FF2B5EF4-FFF2-40B4-BE49-F238E27FC236}">
                <a16:creationId xmlns:a16="http://schemas.microsoft.com/office/drawing/2014/main" id="{0C8D7868-566A-E406-AA76-0F7E438D3810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7254860" y="5561282"/>
            <a:ext cx="923737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342946" indent="0">
              <a:buFontTx/>
              <a:buNone/>
              <a:defRPr/>
            </a:lvl2pPr>
            <a:lvl3pPr marL="685891" indent="0">
              <a:buFontTx/>
              <a:buNone/>
              <a:defRPr/>
            </a:lvl3pPr>
            <a:lvl4pPr marL="1028837" indent="0">
              <a:buFontTx/>
              <a:buNone/>
              <a:defRPr/>
            </a:lvl4pPr>
            <a:lvl5pPr marL="1028837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5774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8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98" y="5676109"/>
            <a:ext cx="761474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915" y="648000"/>
            <a:ext cx="7919865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Add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915" y="1296000"/>
            <a:ext cx="7919865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3915" y="5666400"/>
            <a:ext cx="216238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410440" y="5688000"/>
            <a:ext cx="6845161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685891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75"/>
              </a:spcAft>
              <a:buClrTx/>
              <a:buSzTx/>
              <a:buFontTx/>
              <a:buNone/>
              <a:tabLst/>
              <a:defRPr/>
            </a:pPr>
            <a:r>
              <a:rPr lang="en-US" sz="450" b="1" kern="0" baseline="0" noProof="1">
                <a:solidFill>
                  <a:srgbClr val="D70012"/>
                </a:solidFill>
                <a:latin typeface="+mn-lt"/>
              </a:rPr>
              <a:t>Internal C-SC1</a:t>
            </a:r>
            <a:r>
              <a:rPr lang="en-US" sz="450" kern="0" baseline="0" noProof="1">
                <a:solidFill>
                  <a:schemeClr val="tx1"/>
                </a:solidFill>
                <a:latin typeface="+mn-lt"/>
              </a:rPr>
              <a:t> | MS/EFX23-BEG | 2025-06-24</a:t>
            </a:r>
          </a:p>
          <a:p>
            <a:pPr marR="0" defTabSz="685891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75"/>
              </a:spcAft>
              <a:buClrTx/>
              <a:buSzTx/>
              <a:buFontTx/>
              <a:buNone/>
              <a:tabLst/>
            </a:pPr>
            <a:endParaRPr kumimoji="0" lang="en-US" sz="45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410440" y="5793901"/>
            <a:ext cx="6845161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75"/>
              </a:spcAft>
            </a:pPr>
            <a:r>
              <a:rPr lang="en-US" sz="450" kern="0" baseline="0" noProof="1">
                <a:solidFill>
                  <a:srgbClr val="B2B3B5"/>
                </a:solidFill>
                <a:latin typeface="+mn-lt"/>
              </a:rPr>
              <a:t>© Bosch Global Software Technologies Private Limited 2025.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612111" y="5383543"/>
            <a:ext cx="6866763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685891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75"/>
              </a:spcAft>
              <a:buClrTx/>
              <a:buSzTx/>
              <a:buFontTx/>
              <a:buNone/>
              <a:tabLst/>
              <a:defRPr/>
            </a:pPr>
            <a:r>
              <a:rPr lang="en-US" sz="450" b="1" kern="0" baseline="0" noProof="1">
                <a:solidFill>
                  <a:srgbClr val="D70012"/>
                </a:solidFill>
              </a:rPr>
              <a:t>%classification%</a:t>
            </a:r>
            <a:r>
              <a:rPr lang="en-US" sz="45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444861" y="5748656"/>
            <a:ext cx="686533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75"/>
              </a:spcAft>
            </a:pPr>
            <a:r>
              <a:rPr lang="en-US" sz="45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45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5" name="Bosch_footer_conf" hidden="1">
            <a:extLst>
              <a:ext uri="{FF2B5EF4-FFF2-40B4-BE49-F238E27FC236}">
                <a16:creationId xmlns:a16="http://schemas.microsoft.com/office/drawing/2014/main" id="{F284BCA6-6C15-7058-29DB-AB9000B6F1CF}"/>
              </a:ext>
            </a:extLst>
          </p:cNvPr>
          <p:cNvSpPr txBox="1"/>
          <p:nvPr userDrawn="1"/>
        </p:nvSpPr>
        <p:spPr>
          <a:xfrm>
            <a:off x="612111" y="5168593"/>
            <a:ext cx="6866763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685891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75"/>
              </a:spcAft>
              <a:buClrTx/>
              <a:buSzTx/>
              <a:buFontTx/>
              <a:buNone/>
              <a:tabLst/>
              <a:defRPr/>
            </a:pPr>
            <a:r>
              <a:rPr lang="en-US" sz="450" b="1" kern="0" baseline="0" noProof="1">
                <a:solidFill>
                  <a:srgbClr val="D70012"/>
                </a:solidFill>
              </a:rPr>
              <a:t>%classification%</a:t>
            </a:r>
            <a:endParaRPr lang="en-US" sz="450" kern="0" baseline="0" noProof="1">
              <a:solidFill>
                <a:schemeClr val="tx1"/>
              </a:solidFill>
            </a:endParaRP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6918676" y="259080"/>
            <a:ext cx="1268852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3336" rIns="0" bIns="0" rtlCol="0" anchor="t">
            <a:normAutofit/>
          </a:bodyPr>
          <a:lstStyle/>
          <a:p>
            <a:pPr rtl="0">
              <a:lnSpc>
                <a:spcPts val="675"/>
              </a:lnSpc>
            </a:pPr>
            <a:r>
              <a:rPr lang="en-US" sz="413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8227694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46" r:id="rId11"/>
    <p:sldLayoutId id="2147483744" r:id="rId12"/>
    <p:sldLayoutId id="2147483724" r:id="rId13"/>
    <p:sldLayoutId id="2147483726" r:id="rId14"/>
    <p:sldLayoutId id="2147483727" r:id="rId15"/>
    <p:sldLayoutId id="2147483728" r:id="rId16"/>
    <p:sldLayoutId id="2147483729" r:id="rId17"/>
    <p:sldLayoutId id="2147483745" r:id="rId18"/>
    <p:sldLayoutId id="2147483723" r:id="rId19"/>
    <p:sldLayoutId id="2147483734" r:id="rId20"/>
    <p:sldLayoutId id="2147483756" r:id="rId21"/>
  </p:sldLayoutIdLst>
  <p:hf hdr="0" ftr="0" dt="0"/>
  <p:txStyles>
    <p:titleStyle>
      <a:lvl1pPr algn="l" defTabSz="685841" rtl="0" eaLnBrk="1" latinLnBrk="0" hangingPunct="1">
        <a:lnSpc>
          <a:spcPct val="89000"/>
        </a:lnSpc>
        <a:spcBef>
          <a:spcPct val="0"/>
        </a:spcBef>
        <a:buNone/>
        <a:defRPr sz="21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2823" indent="-172823" algn="l" defTabSz="685841" rtl="0" eaLnBrk="1" latinLnBrk="0" hangingPunct="1">
        <a:lnSpc>
          <a:spcPct val="107000"/>
        </a:lnSpc>
        <a:spcBef>
          <a:spcPts val="375"/>
        </a:spcBef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15769" indent="-172823" algn="l" defTabSz="685841" rtl="0" eaLnBrk="1" latinLnBrk="0" hangingPunct="1">
        <a:lnSpc>
          <a:spcPct val="103000"/>
        </a:lnSpc>
        <a:spcBef>
          <a:spcPts val="375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8714" indent="-172823" algn="l" defTabSz="685841" rtl="0" eaLnBrk="1" latinLnBrk="0" hangingPunct="1">
        <a:lnSpc>
          <a:spcPct val="102000"/>
        </a:lnSpc>
        <a:spcBef>
          <a:spcPts val="375"/>
        </a:spcBef>
        <a:buFont typeface="Symbol" panose="05050102010706020507" pitchFamily="18" charset="2"/>
        <a:buChar char="-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1660" indent="-172823" algn="l" defTabSz="685841" rtl="0" eaLnBrk="1" latinLnBrk="0" hangingPunct="1">
        <a:lnSpc>
          <a:spcPct val="103000"/>
        </a:lnSpc>
        <a:spcBef>
          <a:spcPts val="375"/>
        </a:spcBef>
        <a:buFont typeface="Bosch Office Sans" pitchFamily="2" charset="0"/>
        <a:buChar char="‒"/>
        <a:defRPr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1201660" indent="-172823" algn="l" defTabSz="685841" rtl="0" eaLnBrk="1" latinLnBrk="0" hangingPunct="1">
        <a:lnSpc>
          <a:spcPct val="103000"/>
        </a:lnSpc>
        <a:spcBef>
          <a:spcPts val="375"/>
        </a:spcBef>
        <a:buFont typeface="Bosch Office Sans" pitchFamily="2" charset="0"/>
        <a:buChar char="‒"/>
        <a:defRPr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01660" indent="-172823" algn="l" defTabSz="685841" rtl="0" eaLnBrk="1" latinLnBrk="0" hangingPunct="1">
        <a:lnSpc>
          <a:spcPct val="103000"/>
        </a:lnSpc>
        <a:spcBef>
          <a:spcPts val="375"/>
        </a:spcBef>
        <a:buFont typeface="Bosch Office Sans" pitchFamily="2" charset="0"/>
        <a:buChar char="‒"/>
        <a:defRPr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201660" indent="-172823" algn="l" defTabSz="685841" rtl="0" eaLnBrk="1" latinLnBrk="0" hangingPunct="1">
        <a:lnSpc>
          <a:spcPct val="103000"/>
        </a:lnSpc>
        <a:spcBef>
          <a:spcPts val="375"/>
        </a:spcBef>
        <a:buFont typeface="Bosch Office Sans" pitchFamily="2" charset="0"/>
        <a:buChar char="‒"/>
        <a:defRPr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201660" indent="-172823" algn="l" defTabSz="685841" rtl="0" eaLnBrk="1" latinLnBrk="0" hangingPunct="1">
        <a:lnSpc>
          <a:spcPct val="103000"/>
        </a:lnSpc>
        <a:spcBef>
          <a:spcPts val="375"/>
        </a:spcBef>
        <a:buFont typeface="Bosch Office Sans" pitchFamily="2" charset="0"/>
        <a:buChar char="‒"/>
        <a:defRPr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201660" indent="-172823" algn="l" defTabSz="685841" rtl="0" eaLnBrk="1" latinLnBrk="0" hangingPunct="1">
        <a:lnSpc>
          <a:spcPct val="103000"/>
        </a:lnSpc>
        <a:spcBef>
          <a:spcPts val="375"/>
        </a:spcBef>
        <a:buFont typeface="Bosch Office Sans" pitchFamily="2" charset="0"/>
        <a:buChar char="‒"/>
        <a:defRPr sz="975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20" algn="l" defTabSz="6858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41" algn="l" defTabSz="6858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61" algn="l" defTabSz="6858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82" algn="l" defTabSz="6858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03" algn="l" defTabSz="6858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523" algn="l" defTabSz="6858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444" algn="l" defTabSz="6858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365" algn="l" defTabSz="6858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BBM Label Explorer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>
            <a:normAutofit/>
          </a:bodyPr>
          <a:lstStyle/>
          <a:p>
            <a:r>
              <a:rPr lang="en-US" sz="1350" dirty="0"/>
              <a:t>UPY1COB, MS/EFX-BEG, 06/24/2025</a:t>
            </a:r>
          </a:p>
          <a:p>
            <a:endParaRPr lang="en-US" sz="13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D0E181-68D4-9280-AB49-0396DF192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656" y="3583814"/>
            <a:ext cx="952633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6059" y="2696506"/>
            <a:ext cx="2508365" cy="388800"/>
          </a:xfrm>
        </p:spPr>
        <p:txBody>
          <a:bodyPr/>
          <a:lstStyle/>
          <a:p>
            <a:r>
              <a:rPr lang="en-US" sz="2800" dirty="0"/>
              <a:t>Thank you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84963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7890" y="374070"/>
            <a:ext cx="7919865" cy="388800"/>
          </a:xfrm>
        </p:spPr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952" y="949274"/>
            <a:ext cx="6514089" cy="14152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A specialized tool for validating AUTOSAR/PSEC label naming conventions for variables with up-to-date BBM keywords database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Helps to create long name based on given label and vice versa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7890" y="2902260"/>
            <a:ext cx="7919865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41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21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/>
              <a:t>Technical Architecture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62952" y="3266498"/>
            <a:ext cx="3819273" cy="24748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2823" indent="-172823" algn="l" defTabSz="685841" rtl="0" eaLnBrk="1" latinLnBrk="0" hangingPunct="1">
              <a:lnSpc>
                <a:spcPct val="107000"/>
              </a:lnSpc>
              <a:spcBef>
                <a:spcPts val="375"/>
              </a:spcBef>
              <a:buFont typeface="Wingdings" panose="05000000000000000000" pitchFamily="2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769" indent="-172823" algn="l" defTabSz="685841" rtl="0" eaLnBrk="1" latinLnBrk="0" hangingPunct="1">
              <a:lnSpc>
                <a:spcPct val="103000"/>
              </a:lnSpc>
              <a:spcBef>
                <a:spcPts val="375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714" indent="-172823" algn="l" defTabSz="685841" rtl="0" eaLnBrk="1" latinLnBrk="0" hangingPunct="1">
              <a:lnSpc>
                <a:spcPct val="102000"/>
              </a:lnSpc>
              <a:spcBef>
                <a:spcPts val="375"/>
              </a:spcBef>
              <a:buFont typeface="Symbol" panose="05050102010706020507" pitchFamily="18" charset="2"/>
              <a:buChar char="-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1660" indent="-172823" algn="l" defTabSz="685841" rtl="0" eaLnBrk="1" latinLnBrk="0" hangingPunct="1">
              <a:lnSpc>
                <a:spcPct val="103000"/>
              </a:lnSpc>
              <a:spcBef>
                <a:spcPts val="375"/>
              </a:spcBef>
              <a:buFont typeface="Bosch Office Sans" pitchFamily="2" charset="0"/>
              <a:buChar char="‒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1660" indent="-172823" algn="l" defTabSz="685841" rtl="0" eaLnBrk="1" latinLnBrk="0" hangingPunct="1">
              <a:lnSpc>
                <a:spcPct val="103000"/>
              </a:lnSpc>
              <a:spcBef>
                <a:spcPts val="375"/>
              </a:spcBef>
              <a:buFont typeface="Bosch Office Sans" pitchFamily="2" charset="0"/>
              <a:buChar char="‒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1660" indent="-172823" algn="l" defTabSz="685841" rtl="0" eaLnBrk="1" latinLnBrk="0" hangingPunct="1">
              <a:lnSpc>
                <a:spcPct val="103000"/>
              </a:lnSpc>
              <a:spcBef>
                <a:spcPts val="375"/>
              </a:spcBef>
              <a:buFont typeface="Bosch Office Sans" pitchFamily="2" charset="0"/>
              <a:buChar char="‒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01660" indent="-172823" algn="l" defTabSz="685841" rtl="0" eaLnBrk="1" latinLnBrk="0" hangingPunct="1">
              <a:lnSpc>
                <a:spcPct val="103000"/>
              </a:lnSpc>
              <a:spcBef>
                <a:spcPts val="375"/>
              </a:spcBef>
              <a:buFont typeface="Bosch Office Sans" pitchFamily="2" charset="0"/>
              <a:buChar char="‒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01660" indent="-172823" algn="l" defTabSz="685841" rtl="0" eaLnBrk="1" latinLnBrk="0" hangingPunct="1">
              <a:lnSpc>
                <a:spcPct val="103000"/>
              </a:lnSpc>
              <a:spcBef>
                <a:spcPts val="375"/>
              </a:spcBef>
              <a:buFont typeface="Bosch Office Sans" pitchFamily="2" charset="0"/>
              <a:buChar char="‒"/>
              <a:defRPr sz="9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01660" indent="-172823" algn="l" defTabSz="685841" rtl="0" eaLnBrk="1" latinLnBrk="0" hangingPunct="1">
              <a:lnSpc>
                <a:spcPct val="103000"/>
              </a:lnSpc>
              <a:spcBef>
                <a:spcPts val="375"/>
              </a:spcBef>
              <a:buFont typeface="Bosch Office Sans" pitchFamily="2" charset="0"/>
              <a:buChar char="‒"/>
              <a:defRPr sz="975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US" sz="1600" dirty="0"/>
          </a:p>
          <a:p>
            <a:pPr fontAlgn="auto">
              <a:spcAft>
                <a:spcPts val="0"/>
              </a:spcAft>
            </a:pPr>
            <a:r>
              <a:rPr lang="en-US" sz="1600" dirty="0"/>
              <a:t>Frontend:</a:t>
            </a:r>
          </a:p>
          <a:p>
            <a:pPr lvl="1" fontAlgn="auto">
              <a:spcAft>
                <a:spcPts val="0"/>
              </a:spcAft>
            </a:pPr>
            <a:r>
              <a:rPr lang="en-US" sz="1600" dirty="0"/>
              <a:t>TypeScript/React with MUI</a:t>
            </a:r>
          </a:p>
          <a:p>
            <a:pPr fontAlgn="auto">
              <a:spcAft>
                <a:spcPts val="0"/>
              </a:spcAft>
            </a:pPr>
            <a:r>
              <a:rPr lang="en-US" sz="1600" dirty="0"/>
              <a:t>Backend:</a:t>
            </a:r>
          </a:p>
          <a:p>
            <a:pPr lvl="1" fontAlgn="auto">
              <a:spcAft>
                <a:spcPts val="0"/>
              </a:spcAft>
            </a:pPr>
            <a:r>
              <a:rPr lang="en-US" sz="1600" dirty="0"/>
              <a:t>Rust with Tauri framework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020" y="245013"/>
            <a:ext cx="7919865" cy="388800"/>
          </a:xfrm>
        </p:spPr>
        <p:txBody>
          <a:bodyPr/>
          <a:lstStyle/>
          <a:p>
            <a:r>
              <a:rPr dirty="0"/>
              <a:t>Label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148" y="519164"/>
            <a:ext cx="7919865" cy="1188255"/>
          </a:xfrm>
        </p:spPr>
        <p:txBody>
          <a:bodyPr/>
          <a:lstStyle/>
          <a:p>
            <a:endParaRPr sz="1200" dirty="0"/>
          </a:p>
          <a:p>
            <a:r>
              <a:rPr sz="1200" dirty="0"/>
              <a:t>Label Format: `&lt;Id&gt;[_&lt;pp&gt;][&lt;</a:t>
            </a:r>
            <a:r>
              <a:rPr sz="1200" dirty="0" err="1"/>
              <a:t>DescriptiveName</a:t>
            </a:r>
            <a:r>
              <a:rPr sz="1200" dirty="0"/>
              <a:t>&gt;][_Ex]`</a:t>
            </a:r>
            <a:r>
              <a:rPr lang="en-US" sz="1200" dirty="0"/>
              <a:t>  [</a:t>
            </a:r>
            <a:r>
              <a:rPr lang="en-US" sz="1200" dirty="0" err="1"/>
              <a:t>RB_tPressureControl_Ex</a:t>
            </a:r>
            <a:r>
              <a:rPr lang="en-US" sz="1200" dirty="0"/>
              <a:t>]</a:t>
            </a:r>
            <a:endParaRPr sz="1200" dirty="0"/>
          </a:p>
          <a:p>
            <a:pPr lvl="1"/>
            <a:r>
              <a:rPr sz="800" dirty="0"/>
              <a:t>Id: Identifier part (first segment)</a:t>
            </a:r>
          </a:p>
          <a:p>
            <a:pPr lvl="1"/>
            <a:r>
              <a:rPr sz="800" dirty="0"/>
              <a:t>pp: Physical Part (if present)</a:t>
            </a:r>
          </a:p>
          <a:p>
            <a:pPr lvl="1"/>
            <a:r>
              <a:rPr sz="800" dirty="0" err="1"/>
              <a:t>DescriptiveName</a:t>
            </a:r>
            <a:r>
              <a:rPr sz="800" dirty="0"/>
              <a:t>: Descriptive part containing camelCase words</a:t>
            </a:r>
          </a:p>
          <a:p>
            <a:pPr lvl="1"/>
            <a:r>
              <a:rPr sz="800" dirty="0"/>
              <a:t>Ex: Extension part (if present)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57C28F-F63C-79AF-7759-9D6C45B68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95" y="1785364"/>
            <a:ext cx="6174222" cy="376900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DD231A-0D05-36CC-8CC4-5DFBFED98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7917" y="2851661"/>
            <a:ext cx="2618485" cy="580577"/>
          </a:xfrm>
        </p:spPr>
        <p:txBody>
          <a:bodyPr/>
          <a:lstStyle/>
          <a:p>
            <a:pPr fontAlgn="auto">
              <a:spcAft>
                <a:spcPts val="0"/>
              </a:spcAft>
            </a:pPr>
            <a:r>
              <a:rPr lang="en-US" sz="2000" dirty="0"/>
              <a:t>Key Features</a:t>
            </a:r>
          </a:p>
        </p:txBody>
      </p:sp>
    </p:spTree>
    <p:extLst>
      <p:ext uri="{BB962C8B-B14F-4D97-AF65-F5344CB8AC3E}">
        <p14:creationId xmlns:p14="http://schemas.microsoft.com/office/powerpoint/2010/main" val="60634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73" y="364779"/>
            <a:ext cx="7919865" cy="388800"/>
          </a:xfrm>
        </p:spPr>
        <p:txBody>
          <a:bodyPr/>
          <a:lstStyle/>
          <a:p>
            <a:r>
              <a:rPr lang="en-US" dirty="0"/>
              <a:t>Showing suggestion in case of invalid keywords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F8EBD8-70A2-A894-6001-9508ED52A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71" y="1085565"/>
            <a:ext cx="3196349" cy="2211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C6B138-A4E9-360C-9465-C2824676C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005" y="1085565"/>
            <a:ext cx="3196348" cy="22026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BBF49F-428F-F796-8C33-A991ECE95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7514" y="3468601"/>
            <a:ext cx="3173038" cy="220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55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73" y="874577"/>
            <a:ext cx="7919865" cy="388800"/>
          </a:xfrm>
        </p:spPr>
        <p:txBody>
          <a:bodyPr/>
          <a:lstStyle/>
          <a:p>
            <a:r>
              <a:rPr lang="en-US" dirty="0"/>
              <a:t>Creating label with long name and vice versa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9B7881-16EA-B750-8571-1E333C9E1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006" y="1715988"/>
            <a:ext cx="3835528" cy="26449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13FB95-0A85-A29B-0156-B54DD2AEB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00" y="1715987"/>
            <a:ext cx="3855307" cy="264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86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73" y="874577"/>
            <a:ext cx="7919865" cy="388800"/>
          </a:xfrm>
        </p:spPr>
        <p:txBody>
          <a:bodyPr/>
          <a:lstStyle/>
          <a:p>
            <a:r>
              <a:rPr lang="en-US" dirty="0"/>
              <a:t>Typo tolerance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1DC3F8-FC19-4C55-C043-EC2CBD681B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35"/>
          <a:stretch/>
        </p:blipFill>
        <p:spPr>
          <a:xfrm>
            <a:off x="1699327" y="1462932"/>
            <a:ext cx="4709164" cy="324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175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73" y="874577"/>
            <a:ext cx="7919865" cy="388800"/>
          </a:xfrm>
        </p:spPr>
        <p:txBody>
          <a:bodyPr/>
          <a:lstStyle/>
          <a:p>
            <a:r>
              <a:rPr lang="en-US" dirty="0"/>
              <a:t>Dark/Light mode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5D9689-F60D-9EEB-82AE-71348B3B4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864" y="1816407"/>
            <a:ext cx="3727916" cy="25340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703517-508D-76A2-FEB5-27C35E8A3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32" y="1816407"/>
            <a:ext cx="3669081" cy="253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07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9674" y="2792389"/>
            <a:ext cx="1278376" cy="662910"/>
          </a:xfrm>
        </p:spPr>
        <p:txBody>
          <a:bodyPr/>
          <a:lstStyle/>
          <a:p>
            <a:r>
              <a:rPr sz="2800" dirty="0"/>
              <a:t>Q&amp;A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LANGUAGE" val="eng"/>
  <p:tag name="MLTEMPLATEVERSION" val="2.2"/>
  <p:tag name="SAXCONVERSION" val="2"/>
</p:tagLst>
</file>

<file path=ppt/theme/theme1.xml><?xml version="1.0" encoding="utf-8"?>
<a:theme xmlns:a="http://schemas.openxmlformats.org/drawingml/2006/main" name="Bosch 2024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198F02AD-A328-41CF-AEF3-4AEA9DC97E6D}" vid="{A553CE3C-9352-4BF3-9E58-0BEA5976575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MS/EFX23-BEG</OrgInhalt>
      <Wert>MS/EFX23-BEG</Wert>
      <Platzhalter>False</Platzhalter>
      <DocDatenDialog>True</DocDatenDialog>
      <Label>Authoring</Label>
      <FrageVar>False</FrageVar>
      <Prefix/>
      <Suffix/>
      <WegfallVar/>
      <MussFeld>False</MussFeld>
      <Trenner>
        <VariableVor>classification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classification</Name>
      <OrgInhalt>Internal C-SC1</OrgInhalt>
      <Wert>Internal C-SC1</Wert>
      <Platzhalter>False</Platzhalter>
      <DocDatenDialog>True</DocDatenDialog>
      <Label>Classification:</Label>
      <FrageVar>False</FrageVar>
      <Prefix/>
      <Suffix/>
      <WegfallVar/>
      <ComboBox>
        <Option>Public C-SC0</Option>
        <Option>Internal C-SC1</Option>
        <Option>Confidential C-SC2</Option>
        <Option>Strictly confidential C-SC3</Option>
        <Option/>
      </ComboBox>
      <MussFeld>False</MussFeld>
      <InDokument>True</InDokument>
      <Sektion>Bosch_footer_1</Sektion>
      <Reihenfolge>0</Reihenfolge>
    </Variable>
    <Variable>
      <Name>classification2</Name>
      <OrgInhalt>Internal C-SC1</OrgInhalt>
      <Wert>Internal C-SC1</Wert>
      <Platzhalter>False</Platzhalter>
      <DocDatenDialog>False</DocDatenDialog>
      <Label>Classification:</Label>
      <FrageVar>False</FrageVar>
      <Prefix/>
      <Suffix/>
      <WegfallVar/>
      <ComboBox>
        <Option>Public C-SC0</Option>
        <Option>Internal C-SC1</Option>
        <Option>Confidential C-SC2</Option>
        <Option>Strictly confidential C-SC3</Option>
        <Option/>
      </ComboBox>
      <MussFeld>False</MussFeld>
      <InDokument>True</InDokument>
      <Sektion>Bosch_footer_conf</Sektion>
      <Reihenfolge>0</Reihenfolge>
    </Variable>
    <Variable>
      <Name>copyright</Name>
      <OrgInhalt>© Bosch Global Software Technologies Private Limited 2025. All rights reserved, also regarding any disposal, exploitation, reproduction, editing, distribution, as well as in the event of applications for industrial property rights.</OrgInhalt>
      <Wert>© Bosch Global Software Technologies Private Limited 2025.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2025-06-24</OrgInhalt>
      <Wert>2025-06-24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classification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classification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133</TotalTime>
  <Words>136</Words>
  <Application>Microsoft Office PowerPoint</Application>
  <PresentationFormat>Custom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Bosch Office Sans</vt:lpstr>
      <vt:lpstr>Calibri</vt:lpstr>
      <vt:lpstr>Symbol</vt:lpstr>
      <vt:lpstr>Wingdings</vt:lpstr>
      <vt:lpstr>Bosch 2024</vt:lpstr>
      <vt:lpstr>BBM Label Explorer</vt:lpstr>
      <vt:lpstr>Introduction</vt:lpstr>
      <vt:lpstr>Label Structure</vt:lpstr>
      <vt:lpstr>Key Features</vt:lpstr>
      <vt:lpstr>Showing suggestion in case of invalid keywords</vt:lpstr>
      <vt:lpstr>Creating label with long name and vice versa</vt:lpstr>
      <vt:lpstr>Typo tolerance</vt:lpstr>
      <vt:lpstr>Dark/Light mode</vt:lpstr>
      <vt:lpstr>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Surya Palanisamy (MS/EFX23-BEG)</dc:creator>
  <cp:lastModifiedBy>Surya Palanisamy (MS/EFX23-BEG)</cp:lastModifiedBy>
  <cp:revision>3</cp:revision>
  <dcterms:created xsi:type="dcterms:W3CDTF">2025-06-24T02:19:38Z</dcterms:created>
  <dcterms:modified xsi:type="dcterms:W3CDTF">2025-06-24T07:09:21Z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lassification">
    <vt:lpwstr>$tr_sc_internal$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