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424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/>
            <a:r>
              <a:rPr lang="en-US"/>
              <a:t>Presented By:</a:t>
            </a:r>
            <a:endParaRPr/>
          </a:p>
          <a:p>
            <a:pPr/>
            <a:r>
              <a:rPr lang="en-US"/>
              <a:t>Student Name: Suryaprakash V</a:t>
            </a:r>
            <a:endParaRPr/>
          </a:p>
          <a:p>
            <a:pPr/>
            <a:r>
              <a:rPr lang="en-US"/>
              <a:t>College Name: Vetri vinahaya college of engineering and technology </a:t>
            </a:r>
            <a:endParaRPr/>
          </a:p>
          <a:p>
            <a:pPr/>
            <a:r>
              <a:rPr lang="en-US"/>
              <a:t>Department: Mechanical Engineering</a:t>
            </a:r>
            <a:endParaRPr/>
          </a:p>
          <a:p>
            <a:pP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2024-04-05T10:53:24Z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a98160a2d8d643cdb9415e3cca118c95</vt:lpwstr>
  </property>
</Properties>
</file>