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8" r:id="rId9"/>
    <p:sldId id="263" r:id="rId10"/>
    <p:sldId id="266" r:id="rId11"/>
    <p:sldId id="267" r:id="rId12"/>
    <p:sldId id="265"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4" d="100"/>
          <a:sy n="84" d="100"/>
        </p:scale>
        <p:origin x="21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abc"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
          <p:cNvPicPr>
            <a:picLocks noChangeAspect="1"/>
          </p:cNvPicPr>
          <p:nvPr/>
        </p:nvPicPr>
        <p:blipFill>
          <a:blip r:embed="rId2"/>
          <a:stretch>
            <a:fillRect/>
          </a:stretch>
        </p:blipFill>
        <p:spPr>
          <a:xfrm rot="21600000">
            <a:off x="7429563" y="0"/>
            <a:ext cx="4762436" cy="6857998"/>
          </a:xfrm>
          <a:prstGeom prst="rect">
            <a:avLst/>
          </a:prstGeom>
        </p:spPr>
      </p:pic>
      <p:sp>
        <p:nvSpPr>
          <p:cNvPr id="2" name="textbox 2"/>
          <p:cNvSpPr/>
          <p:nvPr/>
        </p:nvSpPr>
        <p:spPr>
          <a:xfrm>
            <a:off x="6521986" y="2186208"/>
            <a:ext cx="3094834" cy="1438341"/>
          </a:xfrm>
          <a:prstGeom prst="rect">
            <a:avLst/>
          </a:prstGeom>
        </p:spPr>
        <p:txBody>
          <a:bodyPr vert="horz" wrap="square" lIns="0" tIns="0" rIns="0" bIns="0"/>
          <a:lstStyle/>
          <a:p>
            <a:pPr algn="l" rtl="0" eaLnBrk="0">
              <a:lnSpc>
                <a:spcPct val="80344"/>
              </a:lnSpc>
              <a:tabLst/>
            </a:pPr>
            <a:endParaRPr lang="x-none" altLang="x-none" sz="100" dirty="0"/>
          </a:p>
          <a:p>
            <a:pPr marL="12700" algn="l" rtl="0" eaLnBrk="0">
              <a:lnSpc>
                <a:spcPct val="82000"/>
              </a:lnSpc>
              <a:tabLst/>
            </a:pPr>
            <a:r>
              <a:rPr lang="en-US" altLang="x-none" sz="2400" kern="0" spc="-20" dirty="0" smtClean="0">
                <a:solidFill>
                  <a:srgbClr val="000000">
                    <a:alpha val="100000"/>
                  </a:srgbClr>
                </a:solidFill>
                <a:latin typeface="Trebuchet MS"/>
              </a:rPr>
              <a:t>Surya Prakash G</a:t>
            </a:r>
          </a:p>
          <a:p>
            <a:pPr marL="12700" algn="l" rtl="0" eaLnBrk="0">
              <a:lnSpc>
                <a:spcPct val="82000"/>
              </a:lnSpc>
              <a:tabLst/>
            </a:pPr>
            <a:r>
              <a:rPr lang="en-US" altLang="x-none" sz="2400" kern="0" spc="-20" dirty="0">
                <a:solidFill>
                  <a:srgbClr val="000000">
                    <a:alpha val="100000"/>
                  </a:srgbClr>
                </a:solidFill>
                <a:latin typeface="Trebuchet MS"/>
              </a:rPr>
              <a:t> </a:t>
            </a:r>
            <a:r>
              <a:rPr lang="en-US" altLang="x-none" sz="2400" kern="0" spc="-20" dirty="0" smtClean="0">
                <a:solidFill>
                  <a:srgbClr val="000000">
                    <a:alpha val="100000"/>
                  </a:srgbClr>
                </a:solidFill>
                <a:latin typeface="Trebuchet MS"/>
              </a:rPr>
              <a:t>    </a:t>
            </a:r>
          </a:p>
          <a:p>
            <a:pPr marL="12700" algn="l" rtl="0" eaLnBrk="0">
              <a:lnSpc>
                <a:spcPct val="82000"/>
              </a:lnSpc>
              <a:tabLst/>
            </a:pPr>
            <a:r>
              <a:rPr lang="en-US" altLang="x-none" sz="2400" kern="0" spc="-20" dirty="0" smtClean="0">
                <a:solidFill>
                  <a:srgbClr val="000000">
                    <a:alpha val="100000"/>
                  </a:srgbClr>
                </a:solidFill>
                <a:latin typeface="Trebuchet MS"/>
              </a:rPr>
              <a:t>      241107</a:t>
            </a:r>
            <a:endParaRPr lang="x-none" altLang="x-none" sz="2400" dirty="0"/>
          </a:p>
          <a:p>
            <a:pPr algn="l" rtl="0" eaLnBrk="0">
              <a:lnSpc>
                <a:spcPct val="155000"/>
              </a:lnSpc>
              <a:tabLst/>
            </a:pPr>
            <a:endParaRPr lang="x-none" altLang="x-none" sz="2400" dirty="0"/>
          </a:p>
          <a:p>
            <a:pPr algn="l" rtl="0" eaLnBrk="0">
              <a:lnSpc>
                <a:spcPct val="101000"/>
              </a:lnSpc>
              <a:tabLst/>
            </a:pPr>
            <a:endParaRPr lang="x-none" altLang="x-none" sz="2400" dirty="0"/>
          </a:p>
          <a:p>
            <a:pPr marL="106679" algn="l" rtl="0" eaLnBrk="0">
              <a:lnSpc>
                <a:spcPct val="81000"/>
              </a:lnSpc>
              <a:spcBef>
                <a:spcPts val="4"/>
              </a:spcBef>
              <a:tabLst/>
            </a:pPr>
            <a:r>
              <a:rPr sz="2400" b="1" kern="0" spc="-30" dirty="0">
                <a:solidFill>
                  <a:srgbClr val="2E946B">
                    <a:alpha val="100000"/>
                  </a:srgbClr>
                </a:solidFill>
                <a:latin typeface="Trebuchet MS"/>
                <a:ea typeface="Trebuchet MS"/>
                <a:cs typeface="Trebuchet MS"/>
              </a:rPr>
              <a:t>Final</a:t>
            </a:r>
            <a:r>
              <a:rPr sz="2400" b="1" kern="0" spc="150" dirty="0">
                <a:solidFill>
                  <a:srgbClr val="2E946B">
                    <a:alpha val="100000"/>
                  </a:srgbClr>
                </a:solidFill>
                <a:latin typeface="Trebuchet MS"/>
                <a:ea typeface="Trebuchet MS"/>
                <a:cs typeface="Trebuchet MS"/>
              </a:rPr>
              <a:t> </a:t>
            </a:r>
            <a:r>
              <a:rPr sz="2400" b="1" kern="0" spc="-30" dirty="0">
                <a:solidFill>
                  <a:srgbClr val="2E946B">
                    <a:alpha val="100000"/>
                  </a:srgbClr>
                </a:solidFill>
                <a:latin typeface="Trebuchet MS"/>
                <a:ea typeface="Trebuchet MS"/>
                <a:cs typeface="Trebuchet MS"/>
              </a:rPr>
              <a:t>Project</a:t>
            </a:r>
            <a:endParaRPr lang="x-none" altLang="x-none" sz="2400" dirty="0"/>
          </a:p>
        </p:txBody>
      </p:sp>
      <p:sp>
        <p:nvSpPr>
          <p:cNvPr id="3" name="path"/>
          <p:cNvSpPr/>
          <p:nvPr/>
        </p:nvSpPr>
        <p:spPr>
          <a:xfrm>
            <a:off x="3752850" y="1190625"/>
            <a:ext cx="1666875" cy="1438275"/>
          </a:xfrm>
          <a:custGeom>
            <a:avLst/>
            <a:gdLst/>
            <a:ahLst/>
            <a:cxnLst/>
            <a:rect l="0" t="0" r="0" b="0"/>
            <a:pathLst>
              <a:path w="2625" h="2265">
                <a:moveTo>
                  <a:pt x="0" y="1132"/>
                </a:moveTo>
                <a:lnTo>
                  <a:pt x="566" y="0"/>
                </a:lnTo>
                <a:lnTo>
                  <a:pt x="2058" y="0"/>
                </a:lnTo>
                <a:lnTo>
                  <a:pt x="2625" y="1132"/>
                </a:lnTo>
                <a:lnTo>
                  <a:pt x="2058" y="2265"/>
                </a:lnTo>
                <a:lnTo>
                  <a:pt x="566" y="2265"/>
                </a:lnTo>
                <a:lnTo>
                  <a:pt x="0" y="1132"/>
                </a:lnTo>
                <a:close/>
              </a:path>
            </a:pathLst>
          </a:custGeom>
          <a:solidFill>
            <a:srgbClr val="42D0A2">
              <a:alpha val="100000"/>
            </a:srgbClr>
          </a:solidFill>
          <a:ln cap="flat">
            <a:noFill/>
            <a:prstDash val="solid"/>
            <a:miter lim="0"/>
          </a:ln>
        </p:spPr>
        <p:txBody>
          <a:bodyPr rtlCol="0"/>
          <a:lstStyle/>
          <a:p>
            <a:pPr algn="ctr"/>
            <a:endParaRPr lang="zh-CN" altLang="en-US"/>
          </a:p>
        </p:txBody>
      </p:sp>
      <p:grpSp>
        <p:nvGrpSpPr>
          <p:cNvPr id="10" name="group 2"/>
          <p:cNvGrpSpPr/>
          <p:nvPr/>
        </p:nvGrpSpPr>
        <p:grpSpPr>
          <a:xfrm rot="21600000">
            <a:off x="742950" y="1104900"/>
            <a:ext cx="1743075" cy="1333500"/>
            <a:chOff x="0" y="0"/>
            <a:chExt cx="1743075" cy="1333500"/>
          </a:xfrm>
        </p:grpSpPr>
        <p:sp>
          <p:nvSpPr>
            <p:cNvPr id="4" name="path"/>
            <p:cNvSpPr/>
            <p:nvPr/>
          </p:nvSpPr>
          <p:spPr>
            <a:xfrm>
              <a:off x="0" y="276225"/>
              <a:ext cx="1228725" cy="1057275"/>
            </a:xfrm>
            <a:custGeom>
              <a:avLst/>
              <a:gdLst/>
              <a:ahLst/>
              <a:cxnLst/>
              <a:rect l="0" t="0" r="0" b="0"/>
              <a:pathLst>
                <a:path w="1935" h="1665">
                  <a:moveTo>
                    <a:pt x="0" y="832"/>
                  </a:moveTo>
                  <a:lnTo>
                    <a:pt x="416" y="0"/>
                  </a:lnTo>
                  <a:lnTo>
                    <a:pt x="1518" y="0"/>
                  </a:lnTo>
                  <a:lnTo>
                    <a:pt x="1935" y="832"/>
                  </a:lnTo>
                  <a:lnTo>
                    <a:pt x="1518" y="1665"/>
                  </a:lnTo>
                  <a:lnTo>
                    <a:pt x="416" y="1665"/>
                  </a:lnTo>
                  <a:lnTo>
                    <a:pt x="0" y="832"/>
                  </a:lnTo>
                  <a:close/>
                </a:path>
              </a:pathLst>
            </a:custGeom>
            <a:solidFill>
              <a:srgbClr val="5FCBEF">
                <a:alpha val="100000"/>
              </a:srgbClr>
            </a:solidFill>
            <a:ln cap="flat">
              <a:noFill/>
              <a:prstDash val="solid"/>
              <a:miter lim="0"/>
            </a:ln>
          </p:spPr>
          <p:txBody>
            <a:bodyPr rtlCol="0"/>
            <a:lstStyle/>
            <a:p>
              <a:pPr algn="ctr"/>
              <a:endParaRPr lang="zh-CN" altLang="en-US"/>
            </a:p>
          </p:txBody>
        </p:sp>
        <p:sp>
          <p:nvSpPr>
            <p:cNvPr id="5" name="path"/>
            <p:cNvSpPr/>
            <p:nvPr/>
          </p:nvSpPr>
          <p:spPr>
            <a:xfrm>
              <a:off x="1095375" y="0"/>
              <a:ext cx="647700" cy="561975"/>
            </a:xfrm>
            <a:custGeom>
              <a:avLst/>
              <a:gdLst/>
              <a:ahLst/>
              <a:cxnLst/>
              <a:rect l="0" t="0" r="0" b="0"/>
              <a:pathLst>
                <a:path w="1020" h="885">
                  <a:moveTo>
                    <a:pt x="0" y="442"/>
                  </a:moveTo>
                  <a:lnTo>
                    <a:pt x="221" y="0"/>
                  </a:lnTo>
                  <a:lnTo>
                    <a:pt x="798" y="0"/>
                  </a:lnTo>
                  <a:lnTo>
                    <a:pt x="1020" y="442"/>
                  </a:lnTo>
                  <a:lnTo>
                    <a:pt x="798" y="885"/>
                  </a:lnTo>
                  <a:lnTo>
                    <a:pt x="221" y="885"/>
                  </a:lnTo>
                  <a:lnTo>
                    <a:pt x="0" y="442"/>
                  </a:lnTo>
                  <a:close/>
                </a:path>
              </a:pathLst>
            </a:custGeom>
            <a:solidFill>
              <a:srgbClr val="2E946B">
                <a:alpha val="100000"/>
              </a:srgbClr>
            </a:solidFill>
            <a:ln cap="flat">
              <a:noFill/>
              <a:prstDash val="solid"/>
              <a:miter lim="0"/>
            </a:ln>
          </p:spPr>
          <p:txBody>
            <a:bodyPr rtlCol="0"/>
            <a:lstStyle/>
            <a:p>
              <a:pPr algn="ctr"/>
              <a:endParaRPr lang="zh-CN" altLang="en-US"/>
            </a:p>
          </p:txBody>
        </p:sp>
      </p:grpSp>
      <p:pic>
        <p:nvPicPr>
          <p:cNvPr id="6" name="picture 6"/>
          <p:cNvPicPr>
            <a:picLocks noChangeAspect="1"/>
          </p:cNvPicPr>
          <p:nvPr/>
        </p:nvPicPr>
        <p:blipFill>
          <a:blip r:embed="rId3"/>
          <a:stretch>
            <a:fillRect/>
          </a:stretch>
        </p:blipFill>
        <p:spPr>
          <a:xfrm rot="21600000">
            <a:off x="0" y="4010025"/>
            <a:ext cx="447675" cy="2847971"/>
          </a:xfrm>
          <a:prstGeom prst="rect">
            <a:avLst/>
          </a:prstGeom>
        </p:spPr>
      </p:pic>
      <p:sp>
        <p:nvSpPr>
          <p:cNvPr id="7" name="path"/>
          <p:cNvSpPr/>
          <p:nvPr/>
        </p:nvSpPr>
        <p:spPr>
          <a:xfrm>
            <a:off x="3800475" y="5229225"/>
            <a:ext cx="723900" cy="619125"/>
          </a:xfrm>
          <a:custGeom>
            <a:avLst/>
            <a:gdLst/>
            <a:ahLst/>
            <a:cxnLst/>
            <a:rect l="0" t="0" r="0" b="0"/>
            <a:pathLst>
              <a:path w="1140" h="975">
                <a:moveTo>
                  <a:pt x="0" y="487"/>
                </a:moveTo>
                <a:lnTo>
                  <a:pt x="243" y="0"/>
                </a:lnTo>
                <a:lnTo>
                  <a:pt x="896" y="0"/>
                </a:lnTo>
                <a:lnTo>
                  <a:pt x="1140" y="487"/>
                </a:lnTo>
                <a:lnTo>
                  <a:pt x="896" y="975"/>
                </a:lnTo>
                <a:lnTo>
                  <a:pt x="243" y="975"/>
                </a:lnTo>
                <a:lnTo>
                  <a:pt x="0" y="487"/>
                </a:lnTo>
                <a:close/>
              </a:path>
            </a:pathLst>
          </a:custGeom>
          <a:solidFill>
            <a:srgbClr val="42B051">
              <a:alpha val="100000"/>
            </a:srgbClr>
          </a:solidFill>
          <a:ln cap="flat">
            <a:noFill/>
            <a:prstDash val="solid"/>
            <a:miter lim="0"/>
          </a:ln>
        </p:spPr>
        <p:txBody>
          <a:bodyPr rtlCol="0"/>
          <a:lstStyle/>
          <a:p>
            <a:pPr algn="ctr"/>
            <a:endParaRPr lang="zh-CN" altLang="en-US"/>
          </a:p>
        </p:txBody>
      </p:sp>
      <p:sp>
        <p:nvSpPr>
          <p:cNvPr id="8" name="textbox 8"/>
          <p:cNvSpPr/>
          <p:nvPr/>
        </p:nvSpPr>
        <p:spPr>
          <a:xfrm>
            <a:off x="11392820" y="6504908"/>
            <a:ext cx="86360" cy="161925"/>
          </a:xfrm>
          <a:prstGeom prst="rect">
            <a:avLst/>
          </a:prstGeom>
        </p:spPr>
        <p:txBody>
          <a:bodyPr vert="horz" wrap="square" lIns="0" tIns="0" rIns="0" bIns="0"/>
          <a:lstStyle/>
          <a:p>
            <a:pPr algn="l" rtl="0" eaLnBrk="0">
              <a:lnSpc>
                <a:spcPct val="85530"/>
              </a:lnSpc>
              <a:tabLst/>
            </a:pPr>
            <a:endParaRPr lang="x-none" altLang="x-none" sz="100" dirty="0"/>
          </a:p>
          <a:p>
            <a:pPr algn="r" rtl="0" eaLnBrk="0">
              <a:lnSpc>
                <a:spcPct val="81000"/>
              </a:lnSpc>
              <a:tabLst/>
            </a:pPr>
            <a:r>
              <a:rPr sz="1100" kern="0" spc="-10" dirty="0">
                <a:solidFill>
                  <a:srgbClr val="2E946B">
                    <a:alpha val="100000"/>
                  </a:srgbClr>
                </a:solidFill>
                <a:latin typeface="Trebuchet MS"/>
                <a:ea typeface="Trebuchet MS"/>
                <a:cs typeface="Trebuchet MS"/>
              </a:rPr>
              <a:t>1</a:t>
            </a:r>
            <a:endParaRPr lang="x-none" altLang="x-none" sz="1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picture 61"/>
          <p:cNvPicPr>
            <a:picLocks noChangeAspect="1"/>
          </p:cNvPicPr>
          <p:nvPr/>
        </p:nvPicPr>
        <p:blipFill>
          <a:blip r:embed="rId2"/>
          <a:stretch>
            <a:fillRect/>
          </a:stretch>
        </p:blipFill>
        <p:spPr>
          <a:xfrm rot="21600000">
            <a:off x="7429563" y="0"/>
            <a:ext cx="4762436" cy="6857998"/>
          </a:xfrm>
          <a:prstGeom prst="rect">
            <a:avLst/>
          </a:prstGeom>
        </p:spPr>
      </p:pic>
      <p:sp>
        <p:nvSpPr>
          <p:cNvPr id="62" name="textbox 62"/>
          <p:cNvSpPr/>
          <p:nvPr/>
        </p:nvSpPr>
        <p:spPr>
          <a:xfrm>
            <a:off x="282222" y="237067"/>
            <a:ext cx="11593689" cy="6429607"/>
          </a:xfrm>
          <a:prstGeom prst="rect">
            <a:avLst/>
          </a:prstGeom>
        </p:spPr>
        <p:txBody>
          <a:bodyPr vert="horz" wrap="square" lIns="0" tIns="0" rIns="0" bIns="0"/>
          <a:lstStyle/>
          <a:p>
            <a:pPr algn="l" rtl="0" eaLnBrk="0">
              <a:lnSpc>
                <a:spcPct val="67409"/>
              </a:lnSpc>
              <a:tabLst/>
            </a:pPr>
            <a:endParaRPr lang="x-none" altLang="x-none" sz="100" dirty="0"/>
          </a:p>
          <a:p>
            <a:pPr marL="16509" algn="l" rtl="0" eaLnBrk="0">
              <a:lnSpc>
                <a:spcPct val="81000"/>
              </a:lnSpc>
              <a:tabLst/>
            </a:pPr>
            <a:r>
              <a:rPr sz="4800" b="1" kern="0" spc="-20" dirty="0">
                <a:solidFill>
                  <a:srgbClr val="000000">
                    <a:alpha val="100000"/>
                  </a:srgbClr>
                </a:solidFill>
                <a:latin typeface="Trebuchet MS"/>
                <a:ea typeface="Trebuchet MS"/>
                <a:cs typeface="Trebuchet MS"/>
              </a:rPr>
              <a:t>MODELLING</a:t>
            </a:r>
            <a:endParaRPr lang="x-none" altLang="x-none" sz="4800" dirty="0"/>
          </a:p>
          <a:p>
            <a:pPr algn="l" rtl="0" eaLnBrk="0">
              <a:lnSpc>
                <a:spcPct val="102000"/>
              </a:lnSpc>
              <a:tabLst/>
            </a:pPr>
            <a:endParaRPr lang="x-none" altLang="x-none" sz="1000" dirty="0"/>
          </a:p>
          <a:p>
            <a:pPr marL="342900" indent="-342900" eaLnBrk="0">
              <a:lnSpc>
                <a:spcPct val="102000"/>
              </a:lnSpc>
              <a:buFont typeface="Arial" panose="020B0604020202020204" pitchFamily="34" charset="0"/>
              <a:buChar char="•"/>
            </a:pPr>
            <a:r>
              <a:rPr lang="en-US" altLang="x-none" sz="2000" dirty="0"/>
              <a:t>Convolutional Neural Networks (CNNs):CNNs are widely used for image classification tasks, including plant disease detection. They excel at learning hierarchical features from images, making them suitable for capturing intricate patterns and textures indicative of different diseases</a:t>
            </a:r>
            <a:r>
              <a:rPr lang="en-US" altLang="x-none" sz="2000" dirty="0" smtClean="0"/>
              <a:t>.</a:t>
            </a:r>
          </a:p>
          <a:p>
            <a:pPr marL="342900" indent="-342900" eaLnBrk="0">
              <a:lnSpc>
                <a:spcPct val="102000"/>
              </a:lnSpc>
              <a:buFont typeface="Arial" panose="020B0604020202020204" pitchFamily="34" charset="0"/>
              <a:buChar char="•"/>
            </a:pPr>
            <a:endParaRPr lang="en-US" altLang="x-none" sz="2000" dirty="0"/>
          </a:p>
          <a:p>
            <a:pPr marL="342900" indent="-342900" eaLnBrk="0">
              <a:lnSpc>
                <a:spcPct val="102000"/>
              </a:lnSpc>
              <a:buFont typeface="Arial" panose="020B0604020202020204" pitchFamily="34" charset="0"/>
              <a:buChar char="•"/>
            </a:pPr>
            <a:r>
              <a:rPr lang="en-US" altLang="x-none" sz="2000" dirty="0"/>
              <a:t>Transfer </a:t>
            </a:r>
            <a:r>
              <a:rPr lang="en-US" altLang="x-none" sz="2000" dirty="0" err="1"/>
              <a:t>Learning:Transfer</a:t>
            </a:r>
            <a:r>
              <a:rPr lang="en-US" altLang="x-none" sz="2000" dirty="0"/>
              <a:t> learning involves leveraging pre-trained CNN models (e.g., </a:t>
            </a:r>
            <a:r>
              <a:rPr lang="en-US" altLang="x-none" sz="2000" dirty="0" err="1"/>
              <a:t>ResNet</a:t>
            </a:r>
            <a:r>
              <a:rPr lang="en-US" altLang="x-none" sz="2000" dirty="0"/>
              <a:t>, VGG, Inception) trained on large datasets like </a:t>
            </a:r>
            <a:r>
              <a:rPr lang="en-US" altLang="x-none" sz="2000" dirty="0" err="1"/>
              <a:t>ImageNet</a:t>
            </a:r>
            <a:r>
              <a:rPr lang="en-US" altLang="x-none" sz="2000" dirty="0"/>
              <a:t> and fine-tuning them on plant disease images. This approach helps in faster convergence and improved performance, especially with limited training </a:t>
            </a:r>
            <a:r>
              <a:rPr lang="en-US" altLang="x-none" sz="2000" dirty="0" smtClean="0"/>
              <a:t>data</a:t>
            </a:r>
            <a:r>
              <a:rPr lang="en-IN" altLang="x-none" sz="2000" dirty="0" smtClean="0"/>
              <a:t>.</a:t>
            </a:r>
            <a:endParaRPr lang="en-IN" altLang="x-none" sz="2000" dirty="0" smtClean="0"/>
          </a:p>
          <a:p>
            <a:pPr marL="342900" indent="-342900" eaLnBrk="0">
              <a:lnSpc>
                <a:spcPct val="102000"/>
              </a:lnSpc>
              <a:buFont typeface="Arial" panose="020B0604020202020204" pitchFamily="34" charset="0"/>
              <a:buChar char="•"/>
            </a:pPr>
            <a:endParaRPr lang="en-US" altLang="x-none" sz="2000" dirty="0"/>
          </a:p>
          <a:p>
            <a:pPr marL="342900" indent="-342900" eaLnBrk="0">
              <a:lnSpc>
                <a:spcPct val="102000"/>
              </a:lnSpc>
              <a:buFont typeface="Arial" panose="020B0604020202020204" pitchFamily="34" charset="0"/>
              <a:buChar char="•"/>
            </a:pPr>
            <a:r>
              <a:rPr lang="en-US" altLang="x-none" sz="2000" dirty="0"/>
              <a:t>Ensemble </a:t>
            </a:r>
            <a:r>
              <a:rPr lang="en-US" altLang="x-none" sz="2000" dirty="0" err="1"/>
              <a:t>Methods:Ensemble</a:t>
            </a:r>
            <a:r>
              <a:rPr lang="en-US" altLang="x-none" sz="2000" dirty="0"/>
              <a:t> methods combine predictions from multiple models to improve overall accuracy and robustness. Techniques like model averaging, boosting, and bagging can be employed to create an ensemble of CNNs for disease prediction</a:t>
            </a:r>
            <a:r>
              <a:rPr lang="en-US" altLang="x-none" sz="2000" dirty="0" smtClean="0"/>
              <a:t>.</a:t>
            </a:r>
          </a:p>
          <a:p>
            <a:pPr marL="342900" indent="-342900" eaLnBrk="0">
              <a:lnSpc>
                <a:spcPct val="102000"/>
              </a:lnSpc>
              <a:buFont typeface="Arial" panose="020B0604020202020204" pitchFamily="34" charset="0"/>
              <a:buChar char="•"/>
            </a:pPr>
            <a:endParaRPr lang="en-US" altLang="x-none" sz="2000" dirty="0"/>
          </a:p>
          <a:p>
            <a:pPr marL="342900" indent="-342900" eaLnBrk="0">
              <a:lnSpc>
                <a:spcPct val="102000"/>
              </a:lnSpc>
              <a:buFont typeface="Arial" panose="020B0604020202020204" pitchFamily="34" charset="0"/>
              <a:buChar char="•"/>
            </a:pPr>
            <a:r>
              <a:rPr lang="en-US" altLang="x-none" sz="2000" dirty="0"/>
              <a:t>Data </a:t>
            </a:r>
            <a:r>
              <a:rPr lang="en-US" altLang="x-none" sz="2000" dirty="0" err="1"/>
              <a:t>Augmentation:Data</a:t>
            </a:r>
            <a:r>
              <a:rPr lang="en-US" altLang="x-none" sz="2000" dirty="0"/>
              <a:t> augmentation techniques such as rotation, flipping, zooming, and color jittering can be applied to artificially expand the training dataset. This helps in reducing </a:t>
            </a:r>
            <a:r>
              <a:rPr lang="en-US" altLang="x-none" sz="2000" dirty="0" err="1"/>
              <a:t>overfitting</a:t>
            </a:r>
            <a:r>
              <a:rPr lang="en-US" altLang="x-none" sz="2000" dirty="0"/>
              <a:t> and enhancing the model's generalization ability.</a:t>
            </a:r>
            <a:endParaRPr lang="x-none" altLang="x-none" sz="2000" dirty="0"/>
          </a:p>
        </p:txBody>
      </p:sp>
      <p:pic>
        <p:nvPicPr>
          <p:cNvPr id="63" name="picture 63"/>
          <p:cNvPicPr>
            <a:picLocks noChangeAspect="1"/>
          </p:cNvPicPr>
          <p:nvPr/>
        </p:nvPicPr>
        <p:blipFill>
          <a:blip r:embed="rId3"/>
          <a:stretch>
            <a:fillRect/>
          </a:stretch>
        </p:blipFill>
        <p:spPr>
          <a:xfrm rot="21600000">
            <a:off x="0" y="4010025"/>
            <a:ext cx="447675" cy="2847971"/>
          </a:xfrm>
          <a:prstGeom prst="rect">
            <a:avLst/>
          </a:prstGeom>
        </p:spPr>
      </p:pic>
      <p:sp>
        <p:nvSpPr>
          <p:cNvPr id="64" name="rect"/>
          <p:cNvSpPr/>
          <p:nvPr/>
        </p:nvSpPr>
        <p:spPr>
          <a:xfrm>
            <a:off x="9353550" y="5362575"/>
            <a:ext cx="457200" cy="457200"/>
          </a:xfrm>
          <a:prstGeom prst="rect">
            <a:avLst/>
          </a:prstGeom>
          <a:solidFill>
            <a:srgbClr val="42B051">
              <a:alpha val="100000"/>
            </a:srgbClr>
          </a:solidFill>
          <a:ln cap="flat">
            <a:noFill/>
            <a:prstDash val="solid"/>
            <a:miter lim="0"/>
          </a:ln>
        </p:spPr>
        <p:txBody>
          <a:bodyPr rtlCol="0"/>
          <a:lstStyle/>
          <a:p>
            <a:pPr algn="ctr"/>
            <a:endParaRPr lang="zh-CN" altLang="en-US"/>
          </a:p>
        </p:txBody>
      </p:sp>
      <p:sp>
        <p:nvSpPr>
          <p:cNvPr id="65" name="rect"/>
          <p:cNvSpPr/>
          <p:nvPr/>
        </p:nvSpPr>
        <p:spPr>
          <a:xfrm>
            <a:off x="6696075" y="1695450"/>
            <a:ext cx="314325" cy="323850"/>
          </a:xfrm>
          <a:prstGeom prst="rect">
            <a:avLst/>
          </a:prstGeom>
          <a:solidFill>
            <a:srgbClr val="2E83C3">
              <a:alpha val="100000"/>
            </a:srgbClr>
          </a:solidFill>
          <a:ln cap="flat">
            <a:noFill/>
            <a:prstDash val="solid"/>
            <a:miter lim="0"/>
          </a:ln>
        </p:spPr>
        <p:txBody>
          <a:bodyPr rtlCol="0"/>
          <a:lstStyle/>
          <a:p>
            <a:pPr algn="ctr"/>
            <a:endParaRPr lang="zh-CN" altLang="en-US"/>
          </a:p>
        </p:txBody>
      </p:sp>
      <p:sp>
        <p:nvSpPr>
          <p:cNvPr id="66" name="rect"/>
          <p:cNvSpPr/>
          <p:nvPr/>
        </p:nvSpPr>
        <p:spPr>
          <a:xfrm>
            <a:off x="9353550" y="5895975"/>
            <a:ext cx="180975" cy="180975"/>
          </a:xfrm>
          <a:prstGeom prst="rect">
            <a:avLst/>
          </a:prstGeom>
          <a:solidFill>
            <a:srgbClr val="2E946B">
              <a:alpha val="100000"/>
            </a:srgbClr>
          </a:solidFill>
          <a:ln cap="flat">
            <a:noFill/>
            <a:prstDash val="solid"/>
            <a:miter lim="0"/>
          </a:ln>
        </p:spPr>
        <p:txBody>
          <a:bodyPr rtlCol="0"/>
          <a:lstStyle/>
          <a:p>
            <a:pPr algn="ctr"/>
            <a:endParaRPr lang="zh-CN" altLang="en-US"/>
          </a:p>
        </p:txBody>
      </p:sp>
      <p:sp>
        <p:nvSpPr>
          <p:cNvPr id="67" name="textbox 67"/>
          <p:cNvSpPr/>
          <p:nvPr/>
        </p:nvSpPr>
        <p:spPr>
          <a:xfrm>
            <a:off x="11383963" y="6503479"/>
            <a:ext cx="95250" cy="163195"/>
          </a:xfrm>
          <a:prstGeom prst="rect">
            <a:avLst/>
          </a:prstGeom>
        </p:spPr>
        <p:txBody>
          <a:bodyPr vert="horz" wrap="square" lIns="0" tIns="0" rIns="0" bIns="0"/>
          <a:lstStyle/>
          <a:p>
            <a:pPr algn="l" rtl="0" eaLnBrk="0">
              <a:lnSpc>
                <a:spcPct val="83029"/>
              </a:lnSpc>
              <a:tabLst/>
            </a:pPr>
            <a:endParaRPr lang="x-none" altLang="x-none" sz="100" dirty="0"/>
          </a:p>
          <a:p>
            <a:pPr marL="12700" algn="l" rtl="0" eaLnBrk="0">
              <a:lnSpc>
                <a:spcPct val="82000"/>
              </a:lnSpc>
              <a:tabLst/>
            </a:pPr>
            <a:r>
              <a:rPr sz="1100" kern="0" spc="-10" dirty="0">
                <a:solidFill>
                  <a:srgbClr val="2E946B">
                    <a:alpha val="100000"/>
                  </a:srgbClr>
                </a:solidFill>
                <a:latin typeface="Trebuchet MS"/>
                <a:ea typeface="Trebuchet MS"/>
                <a:cs typeface="Trebuchet MS"/>
              </a:rPr>
              <a:t>9</a:t>
            </a:r>
            <a:endParaRPr lang="x-none" altLang="x-none" sz="1100" dirty="0"/>
          </a:p>
        </p:txBody>
      </p:sp>
    </p:spTree>
    <p:extLst>
      <p:ext uri="{BB962C8B-B14F-4D97-AF65-F5344CB8AC3E}">
        <p14:creationId xmlns:p14="http://schemas.microsoft.com/office/powerpoint/2010/main" val="521989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picture 61"/>
          <p:cNvPicPr>
            <a:picLocks noChangeAspect="1"/>
          </p:cNvPicPr>
          <p:nvPr/>
        </p:nvPicPr>
        <p:blipFill>
          <a:blip r:embed="rId2"/>
          <a:stretch>
            <a:fillRect/>
          </a:stretch>
        </p:blipFill>
        <p:spPr>
          <a:xfrm rot="21600000">
            <a:off x="7429563" y="0"/>
            <a:ext cx="4762436" cy="6857998"/>
          </a:xfrm>
          <a:prstGeom prst="rect">
            <a:avLst/>
          </a:prstGeom>
        </p:spPr>
      </p:pic>
      <p:sp>
        <p:nvSpPr>
          <p:cNvPr id="62" name="textbox 62"/>
          <p:cNvSpPr/>
          <p:nvPr/>
        </p:nvSpPr>
        <p:spPr>
          <a:xfrm>
            <a:off x="282222" y="237067"/>
            <a:ext cx="11593689" cy="6429607"/>
          </a:xfrm>
          <a:prstGeom prst="rect">
            <a:avLst/>
          </a:prstGeom>
        </p:spPr>
        <p:txBody>
          <a:bodyPr vert="horz" wrap="square" lIns="0" tIns="0" rIns="0" bIns="0"/>
          <a:lstStyle/>
          <a:p>
            <a:pPr algn="l" rtl="0" eaLnBrk="0">
              <a:lnSpc>
                <a:spcPct val="67409"/>
              </a:lnSpc>
              <a:tabLst/>
            </a:pPr>
            <a:endParaRPr lang="x-none" altLang="x-none" sz="100" dirty="0"/>
          </a:p>
          <a:p>
            <a:pPr marL="16509" algn="l" rtl="0" eaLnBrk="0">
              <a:lnSpc>
                <a:spcPct val="81000"/>
              </a:lnSpc>
              <a:tabLst/>
            </a:pPr>
            <a:r>
              <a:rPr sz="4800" b="1" kern="0" spc="-20" dirty="0">
                <a:solidFill>
                  <a:srgbClr val="000000">
                    <a:alpha val="100000"/>
                  </a:srgbClr>
                </a:solidFill>
                <a:latin typeface="Trebuchet MS"/>
                <a:ea typeface="Trebuchet MS"/>
                <a:cs typeface="Trebuchet MS"/>
              </a:rPr>
              <a:t>MODELLING</a:t>
            </a:r>
            <a:endParaRPr lang="x-none" altLang="x-none" sz="4800" dirty="0"/>
          </a:p>
          <a:p>
            <a:pPr marL="171450" indent="-171450" algn="l" rtl="0" eaLnBrk="0">
              <a:lnSpc>
                <a:spcPct val="102000"/>
              </a:lnSpc>
              <a:buFont typeface="Arial" panose="020B0604020202020204" pitchFamily="34" charset="0"/>
              <a:buChar char="•"/>
              <a:tabLst/>
            </a:pPr>
            <a:endParaRPr lang="en-US" altLang="x-none" sz="1000" dirty="0" smtClean="0"/>
          </a:p>
          <a:p>
            <a:pPr marL="171450" indent="-171450" eaLnBrk="0">
              <a:lnSpc>
                <a:spcPct val="102000"/>
              </a:lnSpc>
              <a:buFont typeface="Arial" panose="020B0604020202020204" pitchFamily="34" charset="0"/>
              <a:buChar char="•"/>
            </a:pPr>
            <a:r>
              <a:rPr lang="en-US" altLang="x-none" sz="2000" dirty="0" err="1"/>
              <a:t>Hyperparameter</a:t>
            </a:r>
            <a:r>
              <a:rPr lang="en-US" altLang="x-none" sz="2000" dirty="0"/>
              <a:t> </a:t>
            </a:r>
            <a:r>
              <a:rPr lang="en-US" altLang="x-none" sz="2000" dirty="0" err="1"/>
              <a:t>Optimization:Hyperparameter</a:t>
            </a:r>
            <a:r>
              <a:rPr lang="en-US" altLang="x-none" sz="2000" dirty="0"/>
              <a:t> optimization techniques like grid search, random search, or Bayesian optimization are used to fine-tune model parameters and architecture </a:t>
            </a:r>
            <a:r>
              <a:rPr lang="en-US" altLang="x-none" sz="2000" dirty="0" err="1"/>
              <a:t>hyperparameters</a:t>
            </a:r>
            <a:r>
              <a:rPr lang="en-US" altLang="x-none" sz="2000" dirty="0"/>
              <a:t> for optimal </a:t>
            </a:r>
            <a:r>
              <a:rPr lang="en-US" altLang="x-none" sz="2000" dirty="0" smtClean="0"/>
              <a:t>performance.</a:t>
            </a:r>
          </a:p>
          <a:p>
            <a:pPr marL="171450" indent="-171450" eaLnBrk="0">
              <a:lnSpc>
                <a:spcPct val="102000"/>
              </a:lnSpc>
              <a:buFont typeface="Arial" panose="020B0604020202020204" pitchFamily="34" charset="0"/>
              <a:buChar char="•"/>
            </a:pPr>
            <a:endParaRPr lang="en-US" altLang="x-none" sz="2000" dirty="0"/>
          </a:p>
          <a:p>
            <a:pPr marL="171450" indent="-171450" eaLnBrk="0">
              <a:lnSpc>
                <a:spcPct val="102000"/>
              </a:lnSpc>
              <a:buFont typeface="Arial" panose="020B0604020202020204" pitchFamily="34" charset="0"/>
              <a:buChar char="•"/>
            </a:pPr>
            <a:r>
              <a:rPr lang="en-US" altLang="x-none" sz="2000" dirty="0"/>
              <a:t>Explainable AI (XAI):In some cases, incorporating explainable AI techniques such as attention mechanisms or gradient-based visualization methods can help interpret and understand the model's decisions, providing insights into disease detection </a:t>
            </a:r>
            <a:r>
              <a:rPr lang="en-US" altLang="x-none" sz="2000" dirty="0" smtClean="0"/>
              <a:t>processes.</a:t>
            </a:r>
          </a:p>
          <a:p>
            <a:pPr marL="171450" indent="-171450" eaLnBrk="0">
              <a:lnSpc>
                <a:spcPct val="102000"/>
              </a:lnSpc>
              <a:buFont typeface="Arial" panose="020B0604020202020204" pitchFamily="34" charset="0"/>
              <a:buChar char="•"/>
            </a:pPr>
            <a:endParaRPr lang="en-US" altLang="x-none" sz="2000" dirty="0"/>
          </a:p>
          <a:p>
            <a:pPr marL="171450" indent="-171450" eaLnBrk="0">
              <a:lnSpc>
                <a:spcPct val="102000"/>
              </a:lnSpc>
              <a:buFont typeface="Arial" panose="020B0604020202020204" pitchFamily="34" charset="0"/>
              <a:buChar char="•"/>
            </a:pPr>
            <a:r>
              <a:rPr lang="en-US" altLang="x-none" sz="2000" dirty="0"/>
              <a:t>Deployment </a:t>
            </a:r>
            <a:r>
              <a:rPr lang="en-US" altLang="x-none" sz="2000" dirty="0" err="1"/>
              <a:t>Considerations:For</a:t>
            </a:r>
            <a:r>
              <a:rPr lang="en-US" altLang="x-none" sz="2000" dirty="0"/>
              <a:t> deployment, models may be optimized for efficiency and speed, especially in resource-constrained environments such as edge devices or mobile applications. Techniques like model pruning, quantization, and compression can be applied to reduce model size and inference latency.</a:t>
            </a:r>
            <a:endParaRPr lang="x-none" altLang="x-none" sz="2000" dirty="0"/>
          </a:p>
        </p:txBody>
      </p:sp>
      <p:pic>
        <p:nvPicPr>
          <p:cNvPr id="63" name="picture 63"/>
          <p:cNvPicPr>
            <a:picLocks noChangeAspect="1"/>
          </p:cNvPicPr>
          <p:nvPr/>
        </p:nvPicPr>
        <p:blipFill>
          <a:blip r:embed="rId3"/>
          <a:stretch>
            <a:fillRect/>
          </a:stretch>
        </p:blipFill>
        <p:spPr>
          <a:xfrm rot="21600000">
            <a:off x="0" y="4010025"/>
            <a:ext cx="447675" cy="2847971"/>
          </a:xfrm>
          <a:prstGeom prst="rect">
            <a:avLst/>
          </a:prstGeom>
        </p:spPr>
      </p:pic>
      <p:sp>
        <p:nvSpPr>
          <p:cNvPr id="64" name="rect"/>
          <p:cNvSpPr/>
          <p:nvPr/>
        </p:nvSpPr>
        <p:spPr>
          <a:xfrm>
            <a:off x="9353550" y="5362575"/>
            <a:ext cx="457200" cy="457200"/>
          </a:xfrm>
          <a:prstGeom prst="rect">
            <a:avLst/>
          </a:prstGeom>
          <a:solidFill>
            <a:srgbClr val="42B051">
              <a:alpha val="100000"/>
            </a:srgbClr>
          </a:solidFill>
          <a:ln cap="flat">
            <a:noFill/>
            <a:prstDash val="solid"/>
            <a:miter lim="0"/>
          </a:ln>
        </p:spPr>
        <p:txBody>
          <a:bodyPr rtlCol="0"/>
          <a:lstStyle/>
          <a:p>
            <a:pPr algn="ctr"/>
            <a:endParaRPr lang="zh-CN" altLang="en-US"/>
          </a:p>
        </p:txBody>
      </p:sp>
      <p:sp>
        <p:nvSpPr>
          <p:cNvPr id="65" name="rect"/>
          <p:cNvSpPr/>
          <p:nvPr/>
        </p:nvSpPr>
        <p:spPr>
          <a:xfrm>
            <a:off x="6696075" y="1695450"/>
            <a:ext cx="314325" cy="323850"/>
          </a:xfrm>
          <a:prstGeom prst="rect">
            <a:avLst/>
          </a:prstGeom>
          <a:solidFill>
            <a:srgbClr val="2E83C3">
              <a:alpha val="100000"/>
            </a:srgbClr>
          </a:solidFill>
          <a:ln cap="flat">
            <a:noFill/>
            <a:prstDash val="solid"/>
            <a:miter lim="0"/>
          </a:ln>
        </p:spPr>
        <p:txBody>
          <a:bodyPr rtlCol="0"/>
          <a:lstStyle/>
          <a:p>
            <a:pPr algn="ctr"/>
            <a:endParaRPr lang="zh-CN" altLang="en-US"/>
          </a:p>
        </p:txBody>
      </p:sp>
      <p:sp>
        <p:nvSpPr>
          <p:cNvPr id="66" name="rect"/>
          <p:cNvSpPr/>
          <p:nvPr/>
        </p:nvSpPr>
        <p:spPr>
          <a:xfrm>
            <a:off x="9353550" y="5895975"/>
            <a:ext cx="180975" cy="180975"/>
          </a:xfrm>
          <a:prstGeom prst="rect">
            <a:avLst/>
          </a:prstGeom>
          <a:solidFill>
            <a:srgbClr val="2E946B">
              <a:alpha val="100000"/>
            </a:srgbClr>
          </a:solidFill>
          <a:ln cap="flat">
            <a:noFill/>
            <a:prstDash val="solid"/>
            <a:miter lim="0"/>
          </a:ln>
        </p:spPr>
        <p:txBody>
          <a:bodyPr rtlCol="0"/>
          <a:lstStyle/>
          <a:p>
            <a:pPr algn="ctr"/>
            <a:endParaRPr lang="zh-CN" altLang="en-US"/>
          </a:p>
        </p:txBody>
      </p:sp>
      <p:sp>
        <p:nvSpPr>
          <p:cNvPr id="67" name="textbox 67"/>
          <p:cNvSpPr/>
          <p:nvPr/>
        </p:nvSpPr>
        <p:spPr>
          <a:xfrm>
            <a:off x="11383963" y="6503479"/>
            <a:ext cx="95250" cy="163195"/>
          </a:xfrm>
          <a:prstGeom prst="rect">
            <a:avLst/>
          </a:prstGeom>
        </p:spPr>
        <p:txBody>
          <a:bodyPr vert="horz" wrap="square" lIns="0" tIns="0" rIns="0" bIns="0"/>
          <a:lstStyle/>
          <a:p>
            <a:pPr algn="l" rtl="0" eaLnBrk="0">
              <a:lnSpc>
                <a:spcPct val="83029"/>
              </a:lnSpc>
              <a:tabLst/>
            </a:pPr>
            <a:endParaRPr lang="x-none" altLang="x-none" sz="100" dirty="0"/>
          </a:p>
          <a:p>
            <a:pPr marL="12700" algn="l" rtl="0" eaLnBrk="0">
              <a:lnSpc>
                <a:spcPct val="82000"/>
              </a:lnSpc>
              <a:tabLst/>
            </a:pPr>
            <a:r>
              <a:rPr sz="1100" kern="0" spc="-10" dirty="0">
                <a:solidFill>
                  <a:srgbClr val="2E946B">
                    <a:alpha val="100000"/>
                  </a:srgbClr>
                </a:solidFill>
                <a:latin typeface="Trebuchet MS"/>
                <a:ea typeface="Trebuchet MS"/>
                <a:cs typeface="Trebuchet MS"/>
              </a:rPr>
              <a:t>9</a:t>
            </a:r>
            <a:endParaRPr lang="x-none" altLang="x-none" sz="1100" dirty="0"/>
          </a:p>
        </p:txBody>
      </p:sp>
    </p:spTree>
    <p:extLst>
      <p:ext uri="{BB962C8B-B14F-4D97-AF65-F5344CB8AC3E}">
        <p14:creationId xmlns:p14="http://schemas.microsoft.com/office/powerpoint/2010/main" val="2931158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68"/>
          <p:cNvPicPr>
            <a:picLocks noChangeAspect="1"/>
          </p:cNvPicPr>
          <p:nvPr/>
        </p:nvPicPr>
        <p:blipFill>
          <a:blip r:embed="rId2"/>
          <a:stretch>
            <a:fillRect/>
          </a:stretch>
        </p:blipFill>
        <p:spPr>
          <a:xfrm rot="21600000">
            <a:off x="6389510" y="2"/>
            <a:ext cx="5802489" cy="6857998"/>
          </a:xfrm>
          <a:prstGeom prst="rect">
            <a:avLst/>
          </a:prstGeom>
        </p:spPr>
      </p:pic>
      <p:pic>
        <p:nvPicPr>
          <p:cNvPr id="69" name="picture 69"/>
          <p:cNvPicPr>
            <a:picLocks noChangeAspect="1"/>
          </p:cNvPicPr>
          <p:nvPr/>
        </p:nvPicPr>
        <p:blipFill>
          <a:blip r:embed="rId3"/>
          <a:stretch>
            <a:fillRect/>
          </a:stretch>
        </p:blipFill>
        <p:spPr>
          <a:xfrm rot="21600000">
            <a:off x="0" y="4010025"/>
            <a:ext cx="447675" cy="2847971"/>
          </a:xfrm>
          <a:prstGeom prst="rect">
            <a:avLst/>
          </a:prstGeom>
        </p:spPr>
      </p:pic>
      <p:sp>
        <p:nvSpPr>
          <p:cNvPr id="70" name="textbox 70"/>
          <p:cNvSpPr/>
          <p:nvPr/>
        </p:nvSpPr>
        <p:spPr>
          <a:xfrm>
            <a:off x="90312" y="208894"/>
            <a:ext cx="11954932" cy="6649101"/>
          </a:xfrm>
          <a:prstGeom prst="rect">
            <a:avLst/>
          </a:prstGeom>
        </p:spPr>
        <p:txBody>
          <a:bodyPr vert="horz" wrap="square" lIns="0" tIns="0" rIns="0" bIns="0"/>
          <a:lstStyle/>
          <a:p>
            <a:pPr rtl="0" eaLnBrk="0">
              <a:lnSpc>
                <a:spcPct val="81000"/>
              </a:lnSpc>
              <a:tabLst/>
            </a:pPr>
            <a:r>
              <a:rPr lang="en-US" altLang="x-none" sz="4800" b="1" kern="0" spc="-120" dirty="0" smtClean="0">
                <a:solidFill>
                  <a:srgbClr val="000000">
                    <a:alpha val="100000"/>
                  </a:srgbClr>
                </a:solidFill>
                <a:latin typeface="Trebuchet MS"/>
              </a:rPr>
              <a:t>RESULTS</a:t>
            </a:r>
          </a:p>
          <a:p>
            <a:pPr marL="685800" indent="-685800" eaLnBrk="0">
              <a:lnSpc>
                <a:spcPct val="81000"/>
              </a:lnSpc>
              <a:buFont typeface="Arial" panose="020B0604020202020204" pitchFamily="34" charset="0"/>
              <a:buChar char="•"/>
            </a:pPr>
            <a:endParaRPr lang="en-US" altLang="x-none" sz="2400" b="1" kern="0" spc="-120" dirty="0" smtClean="0">
              <a:solidFill>
                <a:srgbClr val="000000">
                  <a:alpha val="100000"/>
                </a:srgbClr>
              </a:solidFill>
              <a:latin typeface="Trebuchet MS"/>
            </a:endParaRPr>
          </a:p>
          <a:p>
            <a:pPr marL="342900" indent="-342900" eaLnBrk="0">
              <a:lnSpc>
                <a:spcPct val="81000"/>
              </a:lnSpc>
              <a:buFont typeface="Arial" panose="020B0604020202020204" pitchFamily="34" charset="0"/>
              <a:buChar char="•"/>
            </a:pPr>
            <a:r>
              <a:rPr lang="en-US" altLang="x-none" sz="2400" kern="0" spc="-120" dirty="0">
                <a:solidFill>
                  <a:srgbClr val="000000">
                    <a:alpha val="100000"/>
                  </a:srgbClr>
                </a:solidFill>
                <a:latin typeface="Bahnschrift" panose="020B0502040204020203" pitchFamily="34" charset="0"/>
              </a:rPr>
              <a:t>The system achieves high accuracy in disease detection, with precision, recall, and F1 score indicating robust performance in minimizing false positives and false negatives. Evaluation metrics such as the confusion matrix, ROC curve, and AUC demonstrate the model's discrimination ability and generalization across different disease classes</a:t>
            </a:r>
            <a:r>
              <a:rPr lang="en-US" altLang="x-none" sz="2400" kern="0" spc="-120" dirty="0" smtClean="0">
                <a:solidFill>
                  <a:srgbClr val="000000">
                    <a:alpha val="100000"/>
                  </a:srgbClr>
                </a:solidFill>
                <a:latin typeface="Bahnschrift" panose="020B0502040204020203" pitchFamily="34" charset="0"/>
              </a:rPr>
              <a:t>.</a:t>
            </a:r>
          </a:p>
          <a:p>
            <a:pPr marL="342900" indent="-342900" eaLnBrk="0">
              <a:lnSpc>
                <a:spcPct val="81000"/>
              </a:lnSpc>
              <a:buFont typeface="Arial" panose="020B0604020202020204" pitchFamily="34" charset="0"/>
              <a:buChar char="•"/>
            </a:pPr>
            <a:endParaRPr lang="en-US" altLang="x-none" sz="2400" kern="0" spc="-120" dirty="0">
              <a:solidFill>
                <a:srgbClr val="000000">
                  <a:alpha val="100000"/>
                </a:srgbClr>
              </a:solidFill>
              <a:latin typeface="Bahnschrift" panose="020B0502040204020203" pitchFamily="34" charset="0"/>
            </a:endParaRPr>
          </a:p>
          <a:p>
            <a:pPr marL="342900" indent="-342900" eaLnBrk="0">
              <a:lnSpc>
                <a:spcPct val="81000"/>
              </a:lnSpc>
              <a:buFont typeface="Arial" panose="020B0604020202020204" pitchFamily="34" charset="0"/>
              <a:buChar char="•"/>
            </a:pPr>
            <a:endParaRPr lang="en-US" altLang="x-none" sz="2400" kern="0" spc="-120" dirty="0" smtClean="0">
              <a:solidFill>
                <a:srgbClr val="000000">
                  <a:alpha val="100000"/>
                </a:srgbClr>
              </a:solidFill>
              <a:latin typeface="Bahnschrift" panose="020B0502040204020203" pitchFamily="34" charset="0"/>
            </a:endParaRPr>
          </a:p>
          <a:p>
            <a:pPr marL="342900" indent="-342900" eaLnBrk="0">
              <a:lnSpc>
                <a:spcPct val="81000"/>
              </a:lnSpc>
              <a:buFont typeface="Arial" panose="020B0604020202020204" pitchFamily="34" charset="0"/>
              <a:buChar char="•"/>
            </a:pPr>
            <a:r>
              <a:rPr lang="en-US" altLang="x-none" sz="2400" dirty="0" smtClean="0">
                <a:latin typeface="Bahnschrift" panose="020B0502040204020203" pitchFamily="34" charset="0"/>
              </a:rPr>
              <a:t>Qualitative </a:t>
            </a:r>
            <a:r>
              <a:rPr lang="en-US" altLang="x-none" sz="2400" dirty="0">
                <a:latin typeface="Bahnschrift" panose="020B0502040204020203" pitchFamily="34" charset="0"/>
              </a:rPr>
              <a:t>assessment by domain experts and end-users confirms the system's relevance, accuracy, and usability in real-world scenarios. User feedback highlights the system's effectiveness in aiding timely interventions, improving crop health, and enhancing decision-making in agriculture.</a:t>
            </a:r>
            <a:endParaRPr lang="x-none" altLang="x-none" sz="2400" dirty="0"/>
          </a:p>
        </p:txBody>
      </p:sp>
      <p:sp>
        <p:nvSpPr>
          <p:cNvPr id="71" name="textbox 71"/>
          <p:cNvSpPr/>
          <p:nvPr/>
        </p:nvSpPr>
        <p:spPr>
          <a:xfrm>
            <a:off x="702080" y="6179679"/>
            <a:ext cx="1212214" cy="288925"/>
          </a:xfrm>
          <a:prstGeom prst="rect">
            <a:avLst/>
          </a:prstGeom>
        </p:spPr>
        <p:txBody>
          <a:bodyPr vert="horz" wrap="square" lIns="0" tIns="0" rIns="0" bIns="0"/>
          <a:lstStyle/>
          <a:p>
            <a:pPr algn="l" rtl="0" eaLnBrk="0">
              <a:lnSpc>
                <a:spcPct val="89167"/>
              </a:lnSpc>
              <a:tabLst/>
            </a:pPr>
            <a:endParaRPr lang="x-none" altLang="x-none" sz="100" dirty="0"/>
          </a:p>
          <a:p>
            <a:pPr marL="12700" algn="l" rtl="0" eaLnBrk="0">
              <a:lnSpc>
                <a:spcPct val="82000"/>
              </a:lnSpc>
              <a:tabLst/>
            </a:pPr>
            <a:r>
              <a:rPr sz="2000" u="sng" kern="0" spc="-20" dirty="0">
                <a:solidFill>
                  <a:srgbClr val="0070C0">
                    <a:alpha val="100000"/>
                  </a:srgbClr>
                </a:solidFill>
                <a:latin typeface="Trebuchet MS"/>
                <a:ea typeface="Trebuchet MS"/>
                <a:cs typeface="Trebuchet MS"/>
                <a:hlinkClick r:id="rId4">
                  <a:extLst>
                    <a:ext uri="{DAF060AB-1E55-43B9-8AAB-6FB025537F2F}">
                      <wpsdc:hlinkClr xmlns="" xmlns:wpsdc="http://www.wps.cn/officeDocument/2017/drawingmlCustomData" val="0070C0"/>
                      <wpsdc:folHlinkClr xmlns="" xmlns:wpsdc="http://www.wps.cn/officeDocument/2017/drawingmlCustomData" val="0070C0"/>
                      <wpsdc:hlinkUnderline xmlns="" xmlns:wpsdc="http://www.wps.cn/officeDocument/2017/drawingmlCustomData" val="0"/>
                    </a:ext>
                  </a:extLst>
                </a:hlinkClick>
              </a:rPr>
              <a:t>Demo</a:t>
            </a:r>
            <a:r>
              <a:rPr sz="2000" u="sng" kern="0" spc="130" dirty="0">
                <a:solidFill>
                  <a:srgbClr val="0070C0">
                    <a:alpha val="100000"/>
                  </a:srgbClr>
                </a:solidFill>
                <a:latin typeface="Trebuchet MS"/>
                <a:ea typeface="Trebuchet MS"/>
                <a:cs typeface="Trebuchet MS"/>
              </a:rPr>
              <a:t> </a:t>
            </a:r>
            <a:r>
              <a:rPr sz="2000" u="sng" kern="0" spc="-20" dirty="0">
                <a:solidFill>
                  <a:srgbClr val="0070C0">
                    <a:alpha val="100000"/>
                  </a:srgbClr>
                </a:solidFill>
                <a:latin typeface="Trebuchet MS"/>
                <a:ea typeface="Trebuchet MS"/>
                <a:cs typeface="Trebuchet MS"/>
              </a:rPr>
              <a:t>Link</a:t>
            </a:r>
            <a:endParaRPr lang="x-none" altLang="x-none" sz="2000" dirty="0"/>
          </a:p>
        </p:txBody>
      </p:sp>
      <p:sp>
        <p:nvSpPr>
          <p:cNvPr id="72" name="rect"/>
          <p:cNvSpPr/>
          <p:nvPr/>
        </p:nvSpPr>
        <p:spPr>
          <a:xfrm>
            <a:off x="9353550" y="5362575"/>
            <a:ext cx="457200" cy="457200"/>
          </a:xfrm>
          <a:prstGeom prst="rect">
            <a:avLst/>
          </a:prstGeom>
          <a:solidFill>
            <a:srgbClr val="42B051">
              <a:alpha val="100000"/>
            </a:srgbClr>
          </a:solidFill>
          <a:ln cap="flat">
            <a:noFill/>
            <a:prstDash val="solid"/>
            <a:miter lim="0"/>
          </a:ln>
        </p:spPr>
        <p:txBody>
          <a:bodyPr rtlCol="0"/>
          <a:lstStyle/>
          <a:p>
            <a:pPr algn="ctr"/>
            <a:endParaRPr lang="zh-CN" altLang="en-US"/>
          </a:p>
        </p:txBody>
      </p:sp>
      <p:sp>
        <p:nvSpPr>
          <p:cNvPr id="73" name="rect"/>
          <p:cNvSpPr/>
          <p:nvPr/>
        </p:nvSpPr>
        <p:spPr>
          <a:xfrm>
            <a:off x="6696075" y="1695450"/>
            <a:ext cx="314325" cy="323850"/>
          </a:xfrm>
          <a:prstGeom prst="rect">
            <a:avLst/>
          </a:prstGeom>
          <a:solidFill>
            <a:srgbClr val="2E83C3">
              <a:alpha val="100000"/>
            </a:srgbClr>
          </a:solidFill>
          <a:ln cap="flat">
            <a:noFill/>
            <a:prstDash val="solid"/>
            <a:miter lim="0"/>
          </a:ln>
        </p:spPr>
        <p:txBody>
          <a:bodyPr rtlCol="0"/>
          <a:lstStyle/>
          <a:p>
            <a:pPr algn="ctr"/>
            <a:endParaRPr lang="zh-CN" altLang="en-US"/>
          </a:p>
        </p:txBody>
      </p:sp>
      <p:sp>
        <p:nvSpPr>
          <p:cNvPr id="74" name="rect"/>
          <p:cNvSpPr/>
          <p:nvPr/>
        </p:nvSpPr>
        <p:spPr>
          <a:xfrm>
            <a:off x="9353550" y="5895975"/>
            <a:ext cx="180975" cy="180975"/>
          </a:xfrm>
          <a:prstGeom prst="rect">
            <a:avLst/>
          </a:prstGeom>
          <a:solidFill>
            <a:srgbClr val="2E946B">
              <a:alpha val="100000"/>
            </a:srgbClr>
          </a:solidFill>
          <a:ln cap="flat">
            <a:noFill/>
            <a:prstDash val="solid"/>
            <a:miter lim="0"/>
          </a:ln>
        </p:spPr>
        <p:txBody>
          <a:bodyPr rtlCol="0"/>
          <a:lstStyle/>
          <a:p>
            <a:pPr algn="ctr"/>
            <a:endParaRPr lang="zh-CN" altLang="en-US"/>
          </a:p>
        </p:txBody>
      </p:sp>
      <p:sp>
        <p:nvSpPr>
          <p:cNvPr id="75" name="textbox 75"/>
          <p:cNvSpPr/>
          <p:nvPr/>
        </p:nvSpPr>
        <p:spPr>
          <a:xfrm>
            <a:off x="11316620" y="6503479"/>
            <a:ext cx="162560" cy="163195"/>
          </a:xfrm>
          <a:prstGeom prst="rect">
            <a:avLst/>
          </a:prstGeom>
        </p:spPr>
        <p:txBody>
          <a:bodyPr vert="horz" wrap="square" lIns="0" tIns="0" rIns="0" bIns="0"/>
          <a:lstStyle/>
          <a:p>
            <a:pPr algn="l" rtl="0" eaLnBrk="0">
              <a:lnSpc>
                <a:spcPct val="83392"/>
              </a:lnSpc>
              <a:tabLst/>
            </a:pPr>
            <a:endParaRPr lang="x-none" altLang="x-none" sz="100" dirty="0"/>
          </a:p>
          <a:p>
            <a:pPr marL="12700" algn="l" rtl="0" eaLnBrk="0">
              <a:lnSpc>
                <a:spcPct val="82000"/>
              </a:lnSpc>
              <a:tabLst/>
            </a:pPr>
            <a:r>
              <a:rPr sz="1100" kern="0" spc="-30" dirty="0">
                <a:solidFill>
                  <a:srgbClr val="2E946B">
                    <a:alpha val="100000"/>
                  </a:srgbClr>
                </a:solidFill>
                <a:latin typeface="Trebuchet MS"/>
                <a:ea typeface="Trebuchet MS"/>
                <a:cs typeface="Trebuchet MS"/>
              </a:rPr>
              <a:t>10</a:t>
            </a:r>
            <a:endParaRPr lang="x-none" altLang="x-none" sz="1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
          <p:cNvSpPr/>
          <p:nvPr/>
        </p:nvSpPr>
        <p:spPr>
          <a:xfrm>
            <a:off x="0" y="2"/>
            <a:ext cx="12192000" cy="6857998"/>
          </a:xfrm>
          <a:prstGeom prst="rect">
            <a:avLst/>
          </a:prstGeom>
          <a:solidFill>
            <a:srgbClr val="F2F2F2">
              <a:alpha val="100000"/>
            </a:srgbClr>
          </a:solidFill>
          <a:ln cap="flat">
            <a:noFill/>
            <a:prstDash val="solid"/>
            <a:miter lim="0"/>
          </a:ln>
        </p:spPr>
        <p:txBody>
          <a:bodyPr rtlCol="0"/>
          <a:lstStyle/>
          <a:p>
            <a:pPr algn="ctr"/>
            <a:endParaRPr lang="zh-CN" altLang="en-US" dirty="0"/>
          </a:p>
        </p:txBody>
      </p:sp>
      <p:pic>
        <p:nvPicPr>
          <p:cNvPr id="10" name="picture 10"/>
          <p:cNvPicPr>
            <a:picLocks noChangeAspect="1"/>
          </p:cNvPicPr>
          <p:nvPr/>
        </p:nvPicPr>
        <p:blipFill>
          <a:blip r:embed="rId2"/>
          <a:stretch>
            <a:fillRect/>
          </a:stretch>
        </p:blipFill>
        <p:spPr>
          <a:xfrm rot="21600000">
            <a:off x="7429563" y="0"/>
            <a:ext cx="4762436" cy="6857998"/>
          </a:xfrm>
          <a:prstGeom prst="rect">
            <a:avLst/>
          </a:prstGeom>
        </p:spPr>
      </p:pic>
      <p:sp>
        <p:nvSpPr>
          <p:cNvPr id="11" name="textbox 11"/>
          <p:cNvSpPr/>
          <p:nvPr/>
        </p:nvSpPr>
        <p:spPr>
          <a:xfrm>
            <a:off x="779477" y="977562"/>
            <a:ext cx="10810267" cy="5689112"/>
          </a:xfrm>
          <a:prstGeom prst="rect">
            <a:avLst/>
          </a:prstGeom>
        </p:spPr>
        <p:txBody>
          <a:bodyPr vert="horz" wrap="square" lIns="0" tIns="0" rIns="0" bIns="0"/>
          <a:lstStyle/>
          <a:p>
            <a:pPr algn="l" rtl="0" eaLnBrk="0">
              <a:lnSpc>
                <a:spcPct val="74169"/>
              </a:lnSpc>
              <a:tabLst/>
            </a:pPr>
            <a:endParaRPr lang="x-none" altLang="x-none" sz="100" dirty="0"/>
          </a:p>
          <a:p>
            <a:pPr marL="12700" algn="l" rtl="0" eaLnBrk="0">
              <a:lnSpc>
                <a:spcPct val="82000"/>
              </a:lnSpc>
              <a:tabLst/>
            </a:pPr>
            <a:r>
              <a:rPr sz="4200" b="1" kern="0" spc="10" dirty="0">
                <a:solidFill>
                  <a:srgbClr val="000000">
                    <a:alpha val="100000"/>
                  </a:srgbClr>
                </a:solidFill>
                <a:latin typeface="Trebuchet MS"/>
                <a:ea typeface="Trebuchet MS"/>
                <a:cs typeface="Trebuchet MS"/>
              </a:rPr>
              <a:t>PROJECT</a:t>
            </a:r>
            <a:r>
              <a:rPr sz="4200" b="1" kern="0" spc="60" dirty="0">
                <a:solidFill>
                  <a:srgbClr val="000000">
                    <a:alpha val="100000"/>
                  </a:srgbClr>
                </a:solidFill>
                <a:latin typeface="Trebuchet MS"/>
                <a:ea typeface="Trebuchet MS"/>
                <a:cs typeface="Trebuchet MS"/>
              </a:rPr>
              <a:t> </a:t>
            </a:r>
            <a:r>
              <a:rPr sz="4200" b="1" kern="0" spc="10" dirty="0" smtClean="0">
                <a:solidFill>
                  <a:srgbClr val="000000">
                    <a:alpha val="100000"/>
                  </a:srgbClr>
                </a:solidFill>
                <a:latin typeface="Trebuchet MS"/>
                <a:ea typeface="Trebuchet MS"/>
                <a:cs typeface="Trebuchet MS"/>
              </a:rPr>
              <a:t>TITLE</a:t>
            </a:r>
            <a:endParaRPr lang="en-US" sz="4200" b="1" kern="0" spc="10" dirty="0" smtClean="0">
              <a:solidFill>
                <a:srgbClr val="000000">
                  <a:alpha val="100000"/>
                </a:srgbClr>
              </a:solidFill>
              <a:latin typeface="Trebuchet MS"/>
              <a:ea typeface="Trebuchet MS"/>
              <a:cs typeface="Trebuchet MS"/>
            </a:endParaRPr>
          </a:p>
          <a:p>
            <a:pPr marL="12700" algn="l" rtl="0" eaLnBrk="0">
              <a:lnSpc>
                <a:spcPct val="82000"/>
              </a:lnSpc>
              <a:tabLst/>
            </a:pPr>
            <a:endParaRPr lang="en-US" altLang="x-none" sz="4200" b="1" kern="0" spc="10" dirty="0">
              <a:solidFill>
                <a:srgbClr val="000000">
                  <a:alpha val="100000"/>
                </a:srgbClr>
              </a:solidFill>
              <a:latin typeface="Trebuchet MS"/>
            </a:endParaRPr>
          </a:p>
          <a:p>
            <a:pPr marL="12700" algn="l" rtl="0" eaLnBrk="0">
              <a:lnSpc>
                <a:spcPct val="82000"/>
              </a:lnSpc>
              <a:tabLst/>
            </a:pPr>
            <a:r>
              <a:rPr lang="en-US" altLang="x-none" sz="2400" b="1" kern="0" spc="10" dirty="0" smtClean="0">
                <a:solidFill>
                  <a:srgbClr val="000000">
                    <a:alpha val="100000"/>
                  </a:srgbClr>
                </a:solidFill>
                <a:latin typeface="Trebuchet MS"/>
              </a:rPr>
              <a:t>Plant Disease Prediction Using AI</a:t>
            </a:r>
            <a:r>
              <a:rPr lang="en-US" altLang="x-none" sz="2400" b="1" kern="0" spc="10" dirty="0" smtClean="0">
                <a:solidFill>
                  <a:srgbClr val="000000">
                    <a:alpha val="100000"/>
                  </a:srgbClr>
                </a:solidFill>
                <a:latin typeface="Trebuchet MS"/>
              </a:rPr>
              <a:t>.</a:t>
            </a:r>
            <a:endParaRPr lang="x-none" altLang="x-none" sz="2400" dirty="0"/>
          </a:p>
        </p:txBody>
      </p:sp>
      <p:pic>
        <p:nvPicPr>
          <p:cNvPr id="12" name="picture 12"/>
          <p:cNvPicPr>
            <a:picLocks noChangeAspect="1"/>
          </p:cNvPicPr>
          <p:nvPr/>
        </p:nvPicPr>
        <p:blipFill>
          <a:blip r:embed="rId3"/>
          <a:stretch>
            <a:fillRect/>
          </a:stretch>
        </p:blipFill>
        <p:spPr>
          <a:xfrm rot="21600000">
            <a:off x="0" y="4010025"/>
            <a:ext cx="447675" cy="2847971"/>
          </a:xfrm>
          <a:prstGeom prst="rect">
            <a:avLst/>
          </a:prstGeom>
        </p:spPr>
      </p:pic>
      <p:sp>
        <p:nvSpPr>
          <p:cNvPr id="13" name="rect"/>
          <p:cNvSpPr/>
          <p:nvPr/>
        </p:nvSpPr>
        <p:spPr>
          <a:xfrm>
            <a:off x="9353550" y="5362575"/>
            <a:ext cx="457200" cy="457200"/>
          </a:xfrm>
          <a:prstGeom prst="rect">
            <a:avLst/>
          </a:prstGeom>
          <a:solidFill>
            <a:srgbClr val="42B051">
              <a:alpha val="100000"/>
            </a:srgbClr>
          </a:solidFill>
          <a:ln cap="flat">
            <a:noFill/>
            <a:prstDash val="solid"/>
            <a:miter lim="0"/>
          </a:ln>
        </p:spPr>
        <p:txBody>
          <a:bodyPr rtlCol="0"/>
          <a:lstStyle/>
          <a:p>
            <a:pPr algn="ctr"/>
            <a:endParaRPr lang="zh-CN" altLang="en-US"/>
          </a:p>
        </p:txBody>
      </p:sp>
      <p:sp>
        <p:nvSpPr>
          <p:cNvPr id="14" name="rect"/>
          <p:cNvSpPr/>
          <p:nvPr/>
        </p:nvSpPr>
        <p:spPr>
          <a:xfrm>
            <a:off x="6696075" y="1695450"/>
            <a:ext cx="314325" cy="323850"/>
          </a:xfrm>
          <a:prstGeom prst="rect">
            <a:avLst/>
          </a:prstGeom>
          <a:solidFill>
            <a:srgbClr val="2E83C3">
              <a:alpha val="100000"/>
            </a:srgbClr>
          </a:solidFill>
          <a:ln cap="flat">
            <a:noFill/>
            <a:prstDash val="solid"/>
            <a:miter lim="0"/>
          </a:ln>
        </p:spPr>
        <p:txBody>
          <a:bodyPr rtlCol="0"/>
          <a:lstStyle/>
          <a:p>
            <a:pPr algn="ctr"/>
            <a:endParaRPr lang="zh-CN" altLang="en-US"/>
          </a:p>
        </p:txBody>
      </p:sp>
      <p:sp>
        <p:nvSpPr>
          <p:cNvPr id="15" name="rect"/>
          <p:cNvSpPr/>
          <p:nvPr/>
        </p:nvSpPr>
        <p:spPr>
          <a:xfrm>
            <a:off x="9353550" y="5895975"/>
            <a:ext cx="180975" cy="180975"/>
          </a:xfrm>
          <a:prstGeom prst="rect">
            <a:avLst/>
          </a:prstGeom>
          <a:solidFill>
            <a:srgbClr val="2E946B">
              <a:alpha val="100000"/>
            </a:srgbClr>
          </a:solidFill>
          <a:ln cap="flat">
            <a:noFill/>
            <a:prstDash val="solid"/>
            <a:miter lim="0"/>
          </a:ln>
        </p:spPr>
        <p:txBody>
          <a:bodyPr rtlCol="0"/>
          <a:lstStyle/>
          <a:p>
            <a:pPr algn="ctr"/>
            <a:endParaRPr lang="zh-CN" altLang="en-US"/>
          </a:p>
        </p:txBody>
      </p:sp>
      <p:sp>
        <p:nvSpPr>
          <p:cNvPr id="16" name="textbox 16"/>
          <p:cNvSpPr/>
          <p:nvPr/>
        </p:nvSpPr>
        <p:spPr>
          <a:xfrm>
            <a:off x="11382962" y="6503479"/>
            <a:ext cx="96519" cy="163195"/>
          </a:xfrm>
          <a:prstGeom prst="rect">
            <a:avLst/>
          </a:prstGeom>
        </p:spPr>
        <p:txBody>
          <a:bodyPr vert="horz" wrap="square" lIns="0" tIns="0" rIns="0" bIns="0"/>
          <a:lstStyle/>
          <a:p>
            <a:pPr algn="l" rtl="0" eaLnBrk="0">
              <a:lnSpc>
                <a:spcPct val="83906"/>
              </a:lnSpc>
              <a:tabLst/>
            </a:pPr>
            <a:endParaRPr lang="x-none" altLang="x-none" sz="100" dirty="0"/>
          </a:p>
          <a:p>
            <a:pPr marL="12700" algn="l" rtl="0" eaLnBrk="0">
              <a:lnSpc>
                <a:spcPct val="82000"/>
              </a:lnSpc>
              <a:tabLst/>
            </a:pPr>
            <a:r>
              <a:rPr sz="1100" kern="0" spc="-10" dirty="0">
                <a:solidFill>
                  <a:srgbClr val="2E946B">
                    <a:alpha val="100000"/>
                  </a:srgbClr>
                </a:solidFill>
                <a:latin typeface="Trebuchet MS"/>
                <a:ea typeface="Trebuchet MS"/>
                <a:cs typeface="Trebuchet MS"/>
              </a:rPr>
              <a:t>2</a:t>
            </a:r>
            <a:endParaRPr lang="x-none" altLang="x-none" sz="1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
          <p:cNvSpPr/>
          <p:nvPr/>
        </p:nvSpPr>
        <p:spPr>
          <a:xfrm>
            <a:off x="-533400" y="187287"/>
            <a:ext cx="12192000" cy="6857998"/>
          </a:xfrm>
          <a:prstGeom prst="rect">
            <a:avLst/>
          </a:prstGeom>
          <a:solidFill>
            <a:srgbClr val="F2F2F2">
              <a:alpha val="100000"/>
            </a:srgbClr>
          </a:solidFill>
          <a:ln cap="flat">
            <a:noFill/>
            <a:prstDash val="solid"/>
            <a:miter lim="0"/>
          </a:ln>
        </p:spPr>
        <p:txBody>
          <a:bodyPr rtlCol="0"/>
          <a:lstStyle/>
          <a:p>
            <a:pPr algn="ctr"/>
            <a:endParaRPr lang="en-US" altLang="zh-CN" dirty="0"/>
          </a:p>
          <a:p>
            <a:pPr algn="ctr"/>
            <a:endParaRPr lang="en-US" altLang="zh-CN" dirty="0" smtClean="0"/>
          </a:p>
          <a:p>
            <a:pPr algn="ctr"/>
            <a:endParaRPr lang="zh-CN" altLang="en-US" dirty="0"/>
          </a:p>
        </p:txBody>
      </p:sp>
      <p:grpSp>
        <p:nvGrpSpPr>
          <p:cNvPr id="4" name="group 4"/>
          <p:cNvGrpSpPr/>
          <p:nvPr/>
        </p:nvGrpSpPr>
        <p:grpSpPr>
          <a:xfrm rot="21600000">
            <a:off x="7362825" y="0"/>
            <a:ext cx="4829175" cy="6857998"/>
            <a:chOff x="0" y="0"/>
            <a:chExt cx="4829175" cy="6857998"/>
          </a:xfrm>
        </p:grpSpPr>
        <p:pic>
          <p:nvPicPr>
            <p:cNvPr id="18" name="picture 18"/>
            <p:cNvPicPr>
              <a:picLocks noChangeAspect="1"/>
            </p:cNvPicPr>
            <p:nvPr/>
          </p:nvPicPr>
          <p:blipFill>
            <a:blip r:embed="rId2"/>
            <a:stretch>
              <a:fillRect/>
            </a:stretch>
          </p:blipFill>
          <p:spPr>
            <a:xfrm rot="21600000">
              <a:off x="66738" y="0"/>
              <a:ext cx="4762436" cy="6857998"/>
            </a:xfrm>
            <a:prstGeom prst="rect">
              <a:avLst/>
            </a:prstGeom>
          </p:spPr>
        </p:pic>
        <p:sp>
          <p:nvSpPr>
            <p:cNvPr id="19" name="path"/>
            <p:cNvSpPr/>
            <p:nvPr/>
          </p:nvSpPr>
          <p:spPr>
            <a:xfrm>
              <a:off x="3648075" y="5610225"/>
              <a:ext cx="647700" cy="647700"/>
            </a:xfrm>
            <a:custGeom>
              <a:avLst/>
              <a:gdLst/>
              <a:ahLst/>
              <a:cxnLst/>
              <a:rect l="0" t="0" r="0" b="0"/>
              <a:pathLst>
                <a:path w="1020" h="1020">
                  <a:moveTo>
                    <a:pt x="0" y="510"/>
                  </a:moveTo>
                  <a:cubicBezTo>
                    <a:pt x="0" y="228"/>
                    <a:pt x="228" y="0"/>
                    <a:pt x="510" y="0"/>
                  </a:cubicBezTo>
                  <a:cubicBezTo>
                    <a:pt x="791" y="0"/>
                    <a:pt x="1020" y="228"/>
                    <a:pt x="1020" y="510"/>
                  </a:cubicBezTo>
                  <a:cubicBezTo>
                    <a:pt x="1020" y="791"/>
                    <a:pt x="791" y="1020"/>
                    <a:pt x="510" y="1020"/>
                  </a:cubicBezTo>
                  <a:cubicBezTo>
                    <a:pt x="228" y="1020"/>
                    <a:pt x="0" y="791"/>
                    <a:pt x="0" y="510"/>
                  </a:cubicBezTo>
                </a:path>
              </a:pathLst>
            </a:custGeom>
            <a:solidFill>
              <a:srgbClr val="2E83C3">
                <a:alpha val="100000"/>
              </a:srgbClr>
            </a:solidFill>
            <a:ln cap="flat">
              <a:noFill/>
              <a:prstDash val="solid"/>
              <a:miter lim="0"/>
            </a:ln>
          </p:spPr>
          <p:txBody>
            <a:bodyPr rtlCol="0"/>
            <a:lstStyle/>
            <a:p>
              <a:pPr algn="ctr"/>
              <a:endParaRPr lang="zh-CN" altLang="en-US"/>
            </a:p>
          </p:txBody>
        </p:sp>
        <p:sp>
          <p:nvSpPr>
            <p:cNvPr id="20" name="path"/>
            <p:cNvSpPr/>
            <p:nvPr/>
          </p:nvSpPr>
          <p:spPr>
            <a:xfrm>
              <a:off x="0" y="447675"/>
              <a:ext cx="361950" cy="361950"/>
            </a:xfrm>
            <a:custGeom>
              <a:avLst/>
              <a:gdLst/>
              <a:ahLst/>
              <a:cxnLst/>
              <a:rect l="0" t="0" r="0" b="0"/>
              <a:pathLst>
                <a:path w="570" h="570">
                  <a:moveTo>
                    <a:pt x="0" y="285"/>
                  </a:moveTo>
                  <a:cubicBezTo>
                    <a:pt x="0" y="127"/>
                    <a:pt x="127" y="0"/>
                    <a:pt x="285" y="0"/>
                  </a:cubicBezTo>
                  <a:cubicBezTo>
                    <a:pt x="442" y="0"/>
                    <a:pt x="570" y="127"/>
                    <a:pt x="570" y="285"/>
                  </a:cubicBezTo>
                  <a:cubicBezTo>
                    <a:pt x="570" y="442"/>
                    <a:pt x="442" y="570"/>
                    <a:pt x="285" y="570"/>
                  </a:cubicBezTo>
                  <a:cubicBezTo>
                    <a:pt x="127" y="570"/>
                    <a:pt x="0" y="442"/>
                    <a:pt x="0" y="285"/>
                  </a:cubicBezTo>
                </a:path>
              </a:pathLst>
            </a:custGeom>
            <a:solidFill>
              <a:srgbClr val="EBEBEB">
                <a:alpha val="100000"/>
              </a:srgbClr>
            </a:solidFill>
            <a:ln cap="flat">
              <a:noFill/>
              <a:prstDash val="solid"/>
              <a:miter lim="0"/>
            </a:ln>
          </p:spPr>
          <p:txBody>
            <a:bodyPr rtlCol="0"/>
            <a:lstStyle/>
            <a:p>
              <a:pPr algn="ctr"/>
              <a:endParaRPr lang="zh-CN" altLang="en-US"/>
            </a:p>
          </p:txBody>
        </p:sp>
        <p:sp>
          <p:nvSpPr>
            <p:cNvPr id="21" name="path"/>
            <p:cNvSpPr/>
            <p:nvPr/>
          </p:nvSpPr>
          <p:spPr>
            <a:xfrm>
              <a:off x="3324225" y="6134100"/>
              <a:ext cx="247650" cy="247650"/>
            </a:xfrm>
            <a:custGeom>
              <a:avLst/>
              <a:gdLst/>
              <a:ahLst/>
              <a:cxnLst/>
              <a:rect l="0" t="0" r="0" b="0"/>
              <a:pathLst>
                <a:path w="390" h="390">
                  <a:moveTo>
                    <a:pt x="0" y="195"/>
                  </a:moveTo>
                  <a:cubicBezTo>
                    <a:pt x="0" y="87"/>
                    <a:pt x="87" y="0"/>
                    <a:pt x="195" y="0"/>
                  </a:cubicBezTo>
                  <a:cubicBezTo>
                    <a:pt x="302" y="0"/>
                    <a:pt x="390" y="87"/>
                    <a:pt x="390" y="195"/>
                  </a:cubicBezTo>
                  <a:cubicBezTo>
                    <a:pt x="390" y="302"/>
                    <a:pt x="302" y="390"/>
                    <a:pt x="195" y="390"/>
                  </a:cubicBezTo>
                  <a:cubicBezTo>
                    <a:pt x="87" y="390"/>
                    <a:pt x="0" y="302"/>
                    <a:pt x="0" y="195"/>
                  </a:cubicBezTo>
                </a:path>
              </a:pathLst>
            </a:custGeom>
            <a:solidFill>
              <a:srgbClr val="2E946B">
                <a:alpha val="100000"/>
              </a:srgbClr>
            </a:solidFill>
            <a:ln cap="flat">
              <a:noFill/>
              <a:prstDash val="solid"/>
              <a:miter lim="0"/>
            </a:ln>
          </p:spPr>
          <p:txBody>
            <a:bodyPr rtlCol="0"/>
            <a:lstStyle/>
            <a:p>
              <a:pPr algn="ctr"/>
              <a:endParaRPr lang="zh-CN" altLang="en-US"/>
            </a:p>
          </p:txBody>
        </p:sp>
        <p:sp>
          <p:nvSpPr>
            <p:cNvPr id="22" name="textbox 22"/>
            <p:cNvSpPr/>
            <p:nvPr/>
          </p:nvSpPr>
          <p:spPr>
            <a:xfrm>
              <a:off x="4023566" y="6503479"/>
              <a:ext cx="92710" cy="163195"/>
            </a:xfrm>
            <a:prstGeom prst="rect">
              <a:avLst/>
            </a:prstGeom>
          </p:spPr>
          <p:txBody>
            <a:bodyPr vert="horz" wrap="square" lIns="0" tIns="0" rIns="0" bIns="0"/>
            <a:lstStyle/>
            <a:p>
              <a:pPr algn="l" rtl="0" eaLnBrk="0">
                <a:lnSpc>
                  <a:spcPct val="83392"/>
                </a:lnSpc>
                <a:tabLst/>
              </a:pPr>
              <a:endParaRPr lang="x-none" altLang="x-none" sz="100" dirty="0"/>
            </a:p>
            <a:p>
              <a:pPr marL="12700" algn="l" rtl="0" eaLnBrk="0">
                <a:lnSpc>
                  <a:spcPct val="82000"/>
                </a:lnSpc>
                <a:tabLst/>
              </a:pPr>
              <a:r>
                <a:rPr sz="1100" kern="0" spc="-10" dirty="0">
                  <a:solidFill>
                    <a:srgbClr val="2E946B">
                      <a:alpha val="100000"/>
                    </a:srgbClr>
                  </a:solidFill>
                  <a:latin typeface="Trebuchet MS"/>
                  <a:ea typeface="Trebuchet MS"/>
                  <a:cs typeface="Trebuchet MS"/>
                </a:rPr>
                <a:t>3</a:t>
              </a:r>
              <a:endParaRPr lang="x-none" altLang="x-none" sz="1100" dirty="0"/>
            </a:p>
          </p:txBody>
        </p:sp>
      </p:grpSp>
      <p:sp>
        <p:nvSpPr>
          <p:cNvPr id="23" name="rect"/>
          <p:cNvSpPr/>
          <p:nvPr/>
        </p:nvSpPr>
        <p:spPr>
          <a:xfrm>
            <a:off x="466725" y="6410325"/>
            <a:ext cx="3705225" cy="295275"/>
          </a:xfrm>
          <a:prstGeom prst="rect">
            <a:avLst/>
          </a:prstGeom>
          <a:solidFill>
            <a:srgbClr val="F2F2F2">
              <a:alpha val="100000"/>
            </a:srgbClr>
          </a:solidFill>
          <a:ln cap="flat">
            <a:noFill/>
            <a:prstDash val="solid"/>
            <a:miter lim="0"/>
          </a:ln>
        </p:spPr>
        <p:txBody>
          <a:bodyPr rtlCol="0"/>
          <a:lstStyle/>
          <a:p>
            <a:pPr algn="ctr"/>
            <a:endParaRPr lang="zh-CN" altLang="en-US"/>
          </a:p>
        </p:txBody>
      </p:sp>
      <p:pic>
        <p:nvPicPr>
          <p:cNvPr id="24" name="picture 24"/>
          <p:cNvPicPr>
            <a:picLocks noChangeAspect="1"/>
          </p:cNvPicPr>
          <p:nvPr/>
        </p:nvPicPr>
        <p:blipFill>
          <a:blip r:embed="rId3"/>
          <a:stretch>
            <a:fillRect/>
          </a:stretch>
        </p:blipFill>
        <p:spPr>
          <a:xfrm rot="21600000">
            <a:off x="0" y="3819523"/>
            <a:ext cx="1781175" cy="3038473"/>
          </a:xfrm>
          <a:prstGeom prst="rect">
            <a:avLst/>
          </a:prstGeom>
        </p:spPr>
      </p:pic>
      <p:sp>
        <p:nvSpPr>
          <p:cNvPr id="25" name="textbox 25"/>
          <p:cNvSpPr/>
          <p:nvPr/>
        </p:nvSpPr>
        <p:spPr>
          <a:xfrm>
            <a:off x="1781176" y="187287"/>
            <a:ext cx="10183141" cy="6857998"/>
          </a:xfrm>
          <a:prstGeom prst="rect">
            <a:avLst/>
          </a:prstGeom>
        </p:spPr>
        <p:txBody>
          <a:bodyPr vert="horz" wrap="square" lIns="0" tIns="0" rIns="0" bIns="0"/>
          <a:lstStyle/>
          <a:p>
            <a:pPr algn="l" rtl="0" eaLnBrk="0">
              <a:lnSpc>
                <a:spcPct val="65870"/>
              </a:lnSpc>
              <a:tabLst/>
            </a:pPr>
            <a:endParaRPr lang="x-none" altLang="x-none" sz="100" dirty="0"/>
          </a:p>
          <a:p>
            <a:pPr marL="12700" algn="l" rtl="0" eaLnBrk="0">
              <a:lnSpc>
                <a:spcPct val="81000"/>
              </a:lnSpc>
              <a:tabLst/>
            </a:pPr>
            <a:r>
              <a:rPr sz="4000" b="1" kern="0" spc="0" dirty="0" smtClean="0">
                <a:solidFill>
                  <a:srgbClr val="000000">
                    <a:alpha val="100000"/>
                  </a:srgbClr>
                </a:solidFill>
                <a:latin typeface="Trebuchet MS"/>
                <a:ea typeface="Trebuchet MS"/>
                <a:cs typeface="Trebuchet MS"/>
              </a:rPr>
              <a:t>AGENDA</a:t>
            </a:r>
            <a:endParaRPr lang="en-US" sz="4000" b="1" kern="0" spc="0" dirty="0" smtClean="0">
              <a:solidFill>
                <a:srgbClr val="000000">
                  <a:alpha val="100000"/>
                </a:srgbClr>
              </a:solidFill>
              <a:latin typeface="Trebuchet MS"/>
              <a:ea typeface="Trebuchet MS"/>
              <a:cs typeface="Trebuchet MS"/>
            </a:endParaRPr>
          </a:p>
          <a:p>
            <a:pPr marL="12700" algn="l" rtl="0" eaLnBrk="0">
              <a:lnSpc>
                <a:spcPct val="81000"/>
              </a:lnSpc>
              <a:tabLst/>
            </a:pPr>
            <a:endParaRPr lang="en-US" sz="4000" b="1" kern="0" dirty="0">
              <a:solidFill>
                <a:srgbClr val="000000">
                  <a:alpha val="100000"/>
                </a:srgbClr>
              </a:solidFill>
              <a:latin typeface="Trebuchet MS"/>
              <a:ea typeface="Trebuchet MS"/>
              <a:cs typeface="Trebuchet MS"/>
            </a:endParaRPr>
          </a:p>
          <a:p>
            <a:pPr marL="355600" indent="-342900" algn="l" rtl="0" eaLnBrk="0">
              <a:lnSpc>
                <a:spcPct val="81000"/>
              </a:lnSpc>
              <a:buFont typeface="Arial" panose="020B0604020202020204" pitchFamily="34" charset="0"/>
              <a:buChar char="•"/>
              <a:tabLst/>
            </a:pPr>
            <a:r>
              <a:rPr lang="en-US" sz="2400" b="1" kern="0" dirty="0" smtClean="0">
                <a:solidFill>
                  <a:srgbClr val="000000">
                    <a:alpha val="100000"/>
                  </a:srgbClr>
                </a:solidFill>
                <a:latin typeface="Trebuchet MS"/>
                <a:ea typeface="Trebuchet MS"/>
                <a:cs typeface="Trebuchet MS"/>
              </a:rPr>
              <a:t>Problem Identification</a:t>
            </a:r>
            <a:endParaRPr lang="en-US" sz="2400" b="1" kern="0" spc="0" dirty="0" smtClean="0">
              <a:solidFill>
                <a:srgbClr val="000000">
                  <a:alpha val="100000"/>
                </a:srgbClr>
              </a:solidFill>
              <a:latin typeface="Trebuchet MS"/>
              <a:ea typeface="Trebuchet MS"/>
              <a:cs typeface="Trebuchet MS"/>
            </a:endParaRPr>
          </a:p>
          <a:p>
            <a:pPr marL="355600" indent="-342900" algn="l" rtl="0" eaLnBrk="0">
              <a:lnSpc>
                <a:spcPct val="81000"/>
              </a:lnSpc>
              <a:buFont typeface="Arial" panose="020B0604020202020204" pitchFamily="34" charset="0"/>
              <a:buChar char="•"/>
              <a:tabLst/>
            </a:pPr>
            <a:endParaRPr lang="en-US" sz="2400" b="1" kern="0" dirty="0">
              <a:solidFill>
                <a:srgbClr val="000000">
                  <a:alpha val="100000"/>
                </a:srgbClr>
              </a:solidFill>
              <a:latin typeface="Trebuchet MS"/>
              <a:ea typeface="Trebuchet MS"/>
              <a:cs typeface="Trebuchet MS"/>
            </a:endParaRPr>
          </a:p>
          <a:p>
            <a:pPr marL="355600" indent="-342900" algn="l" rtl="0" eaLnBrk="0">
              <a:lnSpc>
                <a:spcPct val="81000"/>
              </a:lnSpc>
              <a:buFont typeface="Arial" panose="020B0604020202020204" pitchFamily="34" charset="0"/>
              <a:buChar char="•"/>
              <a:tabLst/>
            </a:pPr>
            <a:r>
              <a:rPr lang="en-US" sz="2400" b="1" kern="0" spc="0" dirty="0" smtClean="0">
                <a:solidFill>
                  <a:srgbClr val="000000">
                    <a:alpha val="100000"/>
                  </a:srgbClr>
                </a:solidFill>
                <a:latin typeface="Trebuchet MS"/>
                <a:ea typeface="Trebuchet MS"/>
                <a:cs typeface="Trebuchet MS"/>
              </a:rPr>
              <a:t>Data collection and </a:t>
            </a:r>
            <a:r>
              <a:rPr lang="en-US" sz="2400" b="1" kern="0" spc="0" dirty="0" smtClean="0">
                <a:solidFill>
                  <a:srgbClr val="000000">
                    <a:alpha val="100000"/>
                  </a:srgbClr>
                </a:solidFill>
                <a:latin typeface="Trebuchet MS"/>
                <a:ea typeface="Trebuchet MS"/>
                <a:cs typeface="Trebuchet MS"/>
              </a:rPr>
              <a:t>Preprocessing</a:t>
            </a:r>
            <a:endParaRPr lang="en-US" sz="2400" b="1" kern="0" spc="0" dirty="0" smtClean="0">
              <a:solidFill>
                <a:srgbClr val="000000">
                  <a:alpha val="100000"/>
                </a:srgbClr>
              </a:solidFill>
              <a:latin typeface="Trebuchet MS"/>
              <a:ea typeface="Trebuchet MS"/>
              <a:cs typeface="Trebuchet MS"/>
            </a:endParaRPr>
          </a:p>
          <a:p>
            <a:pPr marL="355600" indent="-342900" algn="l" rtl="0" eaLnBrk="0">
              <a:lnSpc>
                <a:spcPct val="81000"/>
              </a:lnSpc>
              <a:buFont typeface="Arial" panose="020B0604020202020204" pitchFamily="34" charset="0"/>
              <a:buChar char="•"/>
              <a:tabLst/>
            </a:pPr>
            <a:endParaRPr lang="en-US" sz="2400" b="1" kern="0" dirty="0">
              <a:solidFill>
                <a:srgbClr val="000000">
                  <a:alpha val="100000"/>
                </a:srgbClr>
              </a:solidFill>
              <a:latin typeface="Trebuchet MS"/>
              <a:ea typeface="Trebuchet MS"/>
              <a:cs typeface="Trebuchet MS"/>
            </a:endParaRPr>
          </a:p>
          <a:p>
            <a:pPr marL="355600" indent="-342900" algn="l" rtl="0" eaLnBrk="0">
              <a:lnSpc>
                <a:spcPct val="81000"/>
              </a:lnSpc>
              <a:buFont typeface="Arial" panose="020B0604020202020204" pitchFamily="34" charset="0"/>
              <a:buChar char="•"/>
              <a:tabLst/>
            </a:pPr>
            <a:r>
              <a:rPr lang="en-US" sz="2400" b="1" kern="0" dirty="0" smtClean="0">
                <a:solidFill>
                  <a:srgbClr val="000000">
                    <a:alpha val="100000"/>
                  </a:srgbClr>
                </a:solidFill>
                <a:latin typeface="Trebuchet MS"/>
                <a:ea typeface="Trebuchet MS"/>
                <a:cs typeface="Trebuchet MS"/>
              </a:rPr>
              <a:t>Feature Extraction</a:t>
            </a:r>
            <a:endParaRPr lang="en-US" sz="2400" b="1" kern="0" spc="0" dirty="0" smtClean="0">
              <a:solidFill>
                <a:srgbClr val="000000">
                  <a:alpha val="100000"/>
                </a:srgbClr>
              </a:solidFill>
              <a:latin typeface="Trebuchet MS"/>
              <a:ea typeface="Trebuchet MS"/>
              <a:cs typeface="Trebuchet MS"/>
            </a:endParaRPr>
          </a:p>
          <a:p>
            <a:pPr marL="355600" indent="-342900" algn="l" rtl="0" eaLnBrk="0">
              <a:lnSpc>
                <a:spcPct val="81000"/>
              </a:lnSpc>
              <a:buFont typeface="Arial" panose="020B0604020202020204" pitchFamily="34" charset="0"/>
              <a:buChar char="•"/>
              <a:tabLst/>
            </a:pPr>
            <a:endParaRPr lang="en-US" sz="2400" b="1" kern="0" dirty="0">
              <a:solidFill>
                <a:srgbClr val="000000">
                  <a:alpha val="100000"/>
                </a:srgbClr>
              </a:solidFill>
              <a:latin typeface="Trebuchet MS"/>
              <a:ea typeface="Trebuchet MS"/>
              <a:cs typeface="Trebuchet MS"/>
            </a:endParaRPr>
          </a:p>
          <a:p>
            <a:pPr marL="355600" indent="-342900" algn="l" rtl="0" eaLnBrk="0">
              <a:lnSpc>
                <a:spcPct val="81000"/>
              </a:lnSpc>
              <a:buFont typeface="Arial" panose="020B0604020202020204" pitchFamily="34" charset="0"/>
              <a:buChar char="•"/>
              <a:tabLst/>
            </a:pPr>
            <a:r>
              <a:rPr lang="en-US" sz="2400" b="1" kern="0" spc="0" dirty="0" smtClean="0">
                <a:solidFill>
                  <a:srgbClr val="000000">
                    <a:alpha val="100000"/>
                  </a:srgbClr>
                </a:solidFill>
                <a:latin typeface="Trebuchet MS"/>
                <a:ea typeface="Trebuchet MS"/>
                <a:cs typeface="Trebuchet MS"/>
              </a:rPr>
              <a:t>Model </a:t>
            </a:r>
            <a:r>
              <a:rPr lang="en-US" sz="2400" b="1" kern="0" spc="0" dirty="0" smtClean="0">
                <a:solidFill>
                  <a:srgbClr val="000000">
                    <a:alpha val="100000"/>
                  </a:srgbClr>
                </a:solidFill>
                <a:latin typeface="Trebuchet MS"/>
                <a:ea typeface="Trebuchet MS"/>
                <a:cs typeface="Trebuchet MS"/>
              </a:rPr>
              <a:t>Selection and training</a:t>
            </a:r>
            <a:endParaRPr lang="en-US" sz="2400" b="1" kern="0" spc="0" dirty="0" smtClean="0">
              <a:solidFill>
                <a:srgbClr val="000000">
                  <a:alpha val="100000"/>
                </a:srgbClr>
              </a:solidFill>
              <a:latin typeface="Trebuchet MS"/>
              <a:ea typeface="Trebuchet MS"/>
              <a:cs typeface="Trebuchet MS"/>
            </a:endParaRPr>
          </a:p>
          <a:p>
            <a:pPr marL="355600" indent="-342900" algn="l" rtl="0" eaLnBrk="0">
              <a:lnSpc>
                <a:spcPct val="81000"/>
              </a:lnSpc>
              <a:buFont typeface="Arial" panose="020B0604020202020204" pitchFamily="34" charset="0"/>
              <a:buChar char="•"/>
              <a:tabLst/>
            </a:pPr>
            <a:endParaRPr lang="en-US" sz="2400" b="1" kern="0" dirty="0">
              <a:solidFill>
                <a:srgbClr val="000000">
                  <a:alpha val="100000"/>
                </a:srgbClr>
              </a:solidFill>
              <a:latin typeface="Trebuchet MS"/>
              <a:ea typeface="Trebuchet MS"/>
              <a:cs typeface="Trebuchet MS"/>
            </a:endParaRPr>
          </a:p>
          <a:p>
            <a:pPr marL="355600" indent="-342900" algn="l" rtl="0" eaLnBrk="0">
              <a:lnSpc>
                <a:spcPct val="81000"/>
              </a:lnSpc>
              <a:buFont typeface="Arial" panose="020B0604020202020204" pitchFamily="34" charset="0"/>
              <a:buChar char="•"/>
              <a:tabLst/>
            </a:pPr>
            <a:r>
              <a:rPr lang="en-US" sz="2400" b="1" kern="0" spc="0" dirty="0" smtClean="0">
                <a:solidFill>
                  <a:srgbClr val="000000">
                    <a:alpha val="100000"/>
                  </a:srgbClr>
                </a:solidFill>
                <a:latin typeface="Trebuchet MS"/>
                <a:ea typeface="Trebuchet MS"/>
                <a:cs typeface="Trebuchet MS"/>
              </a:rPr>
              <a:t>Model Evaluation </a:t>
            </a:r>
            <a:endParaRPr lang="en-US" sz="2400" b="1" kern="0" spc="0" dirty="0" smtClean="0">
              <a:solidFill>
                <a:srgbClr val="000000">
                  <a:alpha val="100000"/>
                </a:srgbClr>
              </a:solidFill>
              <a:latin typeface="Trebuchet MS"/>
              <a:ea typeface="Trebuchet MS"/>
              <a:cs typeface="Trebuchet MS"/>
            </a:endParaRPr>
          </a:p>
          <a:p>
            <a:pPr marL="355600" indent="-342900" algn="l" rtl="0" eaLnBrk="0">
              <a:lnSpc>
                <a:spcPct val="81000"/>
              </a:lnSpc>
              <a:buFont typeface="Arial" panose="020B0604020202020204" pitchFamily="34" charset="0"/>
              <a:buChar char="•"/>
              <a:tabLst/>
            </a:pPr>
            <a:endParaRPr lang="en-US" sz="2400" b="1" kern="0" dirty="0">
              <a:solidFill>
                <a:srgbClr val="000000">
                  <a:alpha val="100000"/>
                </a:srgbClr>
              </a:solidFill>
              <a:latin typeface="Trebuchet MS"/>
              <a:ea typeface="Trebuchet MS"/>
              <a:cs typeface="Trebuchet MS"/>
            </a:endParaRPr>
          </a:p>
          <a:p>
            <a:pPr marL="355600" indent="-342900" algn="l" rtl="0" eaLnBrk="0">
              <a:lnSpc>
                <a:spcPct val="81000"/>
              </a:lnSpc>
              <a:buFont typeface="Arial" panose="020B0604020202020204" pitchFamily="34" charset="0"/>
              <a:buChar char="•"/>
              <a:tabLst/>
            </a:pPr>
            <a:r>
              <a:rPr lang="en-US" sz="2400" b="1" kern="0" spc="0" dirty="0" smtClean="0">
                <a:solidFill>
                  <a:srgbClr val="000000">
                    <a:alpha val="100000"/>
                  </a:srgbClr>
                </a:solidFill>
                <a:latin typeface="Trebuchet MS"/>
                <a:ea typeface="Trebuchet MS"/>
                <a:cs typeface="Trebuchet MS"/>
              </a:rPr>
              <a:t>Integration and Deployment</a:t>
            </a:r>
          </a:p>
          <a:p>
            <a:pPr marL="355600" indent="-342900" algn="l" rtl="0" eaLnBrk="0">
              <a:lnSpc>
                <a:spcPct val="81000"/>
              </a:lnSpc>
              <a:buFont typeface="Arial" panose="020B0604020202020204" pitchFamily="34" charset="0"/>
              <a:buChar char="•"/>
              <a:tabLst/>
            </a:pPr>
            <a:endParaRPr lang="en-US" sz="2400" b="1" kern="0" dirty="0">
              <a:solidFill>
                <a:srgbClr val="000000">
                  <a:alpha val="100000"/>
                </a:srgbClr>
              </a:solidFill>
              <a:latin typeface="Trebuchet MS"/>
              <a:ea typeface="Trebuchet MS"/>
              <a:cs typeface="Trebuchet MS"/>
            </a:endParaRPr>
          </a:p>
          <a:p>
            <a:pPr marL="355600" indent="-342900" algn="l" rtl="0" eaLnBrk="0">
              <a:lnSpc>
                <a:spcPct val="81000"/>
              </a:lnSpc>
              <a:buFont typeface="Arial" panose="020B0604020202020204" pitchFamily="34" charset="0"/>
              <a:buChar char="•"/>
              <a:tabLst/>
            </a:pPr>
            <a:r>
              <a:rPr lang="en-US" sz="2400" b="1" kern="0" spc="0" dirty="0" smtClean="0">
                <a:solidFill>
                  <a:srgbClr val="000000">
                    <a:alpha val="100000"/>
                  </a:srgbClr>
                </a:solidFill>
                <a:latin typeface="Trebuchet MS"/>
                <a:ea typeface="Trebuchet MS"/>
                <a:cs typeface="Trebuchet MS"/>
              </a:rPr>
              <a:t>Testing and Evaluation</a:t>
            </a:r>
          </a:p>
          <a:p>
            <a:pPr marL="355600" indent="-342900" algn="l" rtl="0" eaLnBrk="0">
              <a:lnSpc>
                <a:spcPct val="81000"/>
              </a:lnSpc>
              <a:buFont typeface="Arial" panose="020B0604020202020204" pitchFamily="34" charset="0"/>
              <a:buChar char="•"/>
              <a:tabLst/>
            </a:pPr>
            <a:endParaRPr lang="en-US" sz="2400" b="1" kern="0" dirty="0">
              <a:solidFill>
                <a:srgbClr val="000000">
                  <a:alpha val="100000"/>
                </a:srgbClr>
              </a:solidFill>
              <a:latin typeface="Trebuchet MS"/>
              <a:ea typeface="Trebuchet MS"/>
              <a:cs typeface="Trebuchet MS"/>
            </a:endParaRPr>
          </a:p>
          <a:p>
            <a:pPr marL="355600" indent="-342900" algn="l" rtl="0" eaLnBrk="0">
              <a:lnSpc>
                <a:spcPct val="81000"/>
              </a:lnSpc>
              <a:buFont typeface="Arial" panose="020B0604020202020204" pitchFamily="34" charset="0"/>
              <a:buChar char="•"/>
              <a:tabLst/>
            </a:pPr>
            <a:r>
              <a:rPr lang="en-US" sz="2400" b="1" kern="0" spc="0" dirty="0" smtClean="0">
                <a:solidFill>
                  <a:srgbClr val="000000">
                    <a:alpha val="100000"/>
                  </a:srgbClr>
                </a:solidFill>
                <a:latin typeface="Trebuchet MS"/>
                <a:ea typeface="Trebuchet MS"/>
                <a:cs typeface="Trebuchet MS"/>
              </a:rPr>
              <a:t>Monitoring and </a:t>
            </a:r>
            <a:r>
              <a:rPr lang="en-US" sz="2400" b="1" kern="0" dirty="0" err="1">
                <a:solidFill>
                  <a:srgbClr val="000000">
                    <a:alpha val="100000"/>
                  </a:srgbClr>
                </a:solidFill>
                <a:latin typeface="Trebuchet MS"/>
                <a:ea typeface="Trebuchet MS"/>
                <a:cs typeface="Trebuchet MS"/>
              </a:rPr>
              <a:t>M</a:t>
            </a:r>
            <a:r>
              <a:rPr lang="en-US" sz="2400" b="1" kern="0" spc="0" dirty="0" err="1" smtClean="0">
                <a:solidFill>
                  <a:srgbClr val="000000">
                    <a:alpha val="100000"/>
                  </a:srgbClr>
                </a:solidFill>
                <a:latin typeface="Trebuchet MS"/>
                <a:ea typeface="Trebuchet MS"/>
                <a:cs typeface="Trebuchet MS"/>
              </a:rPr>
              <a:t>aintanence</a:t>
            </a:r>
            <a:endParaRPr lang="en-US" sz="2400" b="1" kern="0" spc="0" dirty="0" smtClean="0">
              <a:solidFill>
                <a:srgbClr val="000000">
                  <a:alpha val="100000"/>
                </a:srgbClr>
              </a:solidFill>
              <a:latin typeface="Trebuchet MS"/>
              <a:ea typeface="Trebuchet MS"/>
              <a:cs typeface="Trebuchet MS"/>
            </a:endParaRPr>
          </a:p>
          <a:p>
            <a:pPr marL="355600" indent="-342900" algn="l" rtl="0" eaLnBrk="0">
              <a:lnSpc>
                <a:spcPct val="81000"/>
              </a:lnSpc>
              <a:buFont typeface="Arial" panose="020B0604020202020204" pitchFamily="34" charset="0"/>
              <a:buChar char="•"/>
              <a:tabLst/>
            </a:pPr>
            <a:endParaRPr lang="en-US" sz="2400" b="1" kern="0" dirty="0">
              <a:solidFill>
                <a:srgbClr val="000000">
                  <a:alpha val="100000"/>
                </a:srgbClr>
              </a:solidFill>
              <a:latin typeface="Trebuchet MS"/>
              <a:ea typeface="Trebuchet MS"/>
              <a:cs typeface="Trebuchet MS"/>
            </a:endParaRPr>
          </a:p>
          <a:p>
            <a:pPr marL="355600" indent="-342900" algn="l" rtl="0" eaLnBrk="0">
              <a:lnSpc>
                <a:spcPct val="81000"/>
              </a:lnSpc>
              <a:buFont typeface="Arial" panose="020B0604020202020204" pitchFamily="34" charset="0"/>
              <a:buChar char="•"/>
              <a:tabLst/>
            </a:pPr>
            <a:r>
              <a:rPr lang="en-US" sz="2400" b="1" kern="0" spc="0" dirty="0" smtClean="0">
                <a:solidFill>
                  <a:srgbClr val="000000">
                    <a:alpha val="100000"/>
                  </a:srgbClr>
                </a:solidFill>
                <a:latin typeface="Trebuchet MS"/>
                <a:ea typeface="Trebuchet MS"/>
                <a:cs typeface="Trebuchet MS"/>
              </a:rPr>
              <a:t>Ethical considerations</a:t>
            </a:r>
          </a:p>
          <a:p>
            <a:pPr marL="355600" indent="-342900" algn="l" rtl="0" eaLnBrk="0">
              <a:lnSpc>
                <a:spcPct val="81000"/>
              </a:lnSpc>
              <a:buFont typeface="Arial" panose="020B0604020202020204" pitchFamily="34" charset="0"/>
              <a:buChar char="•"/>
              <a:tabLst/>
            </a:pPr>
            <a:endParaRPr lang="en-US" sz="2400" b="1" kern="0" dirty="0">
              <a:solidFill>
                <a:srgbClr val="000000">
                  <a:alpha val="100000"/>
                </a:srgbClr>
              </a:solidFill>
              <a:latin typeface="Trebuchet MS"/>
              <a:ea typeface="Trebuchet MS"/>
              <a:cs typeface="Trebuchet MS"/>
            </a:endParaRPr>
          </a:p>
          <a:p>
            <a:pPr marL="355600" indent="-342900" algn="l" rtl="0" eaLnBrk="0">
              <a:lnSpc>
                <a:spcPct val="81000"/>
              </a:lnSpc>
              <a:buFont typeface="Arial" panose="020B0604020202020204" pitchFamily="34" charset="0"/>
              <a:buChar char="•"/>
              <a:tabLst/>
            </a:pPr>
            <a:r>
              <a:rPr lang="en-US" sz="2400" b="1" kern="0" spc="0" dirty="0" smtClean="0">
                <a:solidFill>
                  <a:srgbClr val="000000">
                    <a:alpha val="100000"/>
                  </a:srgbClr>
                </a:solidFill>
                <a:latin typeface="Trebuchet MS"/>
                <a:ea typeface="Trebuchet MS"/>
                <a:cs typeface="Trebuchet MS"/>
              </a:rPr>
              <a:t>Documentation and Knowledge sharing</a:t>
            </a:r>
          </a:p>
          <a:p>
            <a:pPr marL="355600" indent="-342900" algn="l" rtl="0" eaLnBrk="0">
              <a:lnSpc>
                <a:spcPct val="81000"/>
              </a:lnSpc>
              <a:buFont typeface="Arial" panose="020B0604020202020204" pitchFamily="34" charset="0"/>
              <a:buChar char="•"/>
              <a:tabLst/>
            </a:pPr>
            <a:endParaRPr lang="en-US" sz="2400" b="1" kern="0" dirty="0">
              <a:solidFill>
                <a:srgbClr val="000000">
                  <a:alpha val="100000"/>
                </a:srgbClr>
              </a:solidFill>
              <a:latin typeface="Trebuchet MS"/>
              <a:ea typeface="Trebuchet MS"/>
              <a:cs typeface="Trebuchet MS"/>
            </a:endParaRPr>
          </a:p>
          <a:p>
            <a:pPr marL="355600" indent="-342900" algn="l" rtl="0" eaLnBrk="0">
              <a:lnSpc>
                <a:spcPct val="81000"/>
              </a:lnSpc>
              <a:buFont typeface="Arial" panose="020B0604020202020204" pitchFamily="34" charset="0"/>
              <a:buChar char="•"/>
              <a:tabLst/>
            </a:pPr>
            <a:endParaRPr lang="en-US" sz="2400" b="1" kern="0" spc="0" dirty="0" smtClean="0">
              <a:solidFill>
                <a:srgbClr val="000000">
                  <a:alpha val="100000"/>
                </a:srgbClr>
              </a:solidFill>
              <a:latin typeface="Trebuchet MS"/>
              <a:ea typeface="Trebuchet MS"/>
              <a:cs typeface="Trebuchet MS"/>
            </a:endParaRPr>
          </a:p>
          <a:p>
            <a:pPr marL="355600" indent="-342900" algn="l" rtl="0" eaLnBrk="0">
              <a:lnSpc>
                <a:spcPct val="81000"/>
              </a:lnSpc>
              <a:buFont typeface="Arial" panose="020B0604020202020204" pitchFamily="34" charset="0"/>
              <a:buChar char="•"/>
              <a:tabLst/>
            </a:pPr>
            <a:endParaRPr lang="en-US" sz="2400" b="1" kern="0" dirty="0">
              <a:solidFill>
                <a:srgbClr val="000000">
                  <a:alpha val="100000"/>
                </a:srgbClr>
              </a:solidFill>
              <a:latin typeface="Trebuchet MS"/>
              <a:ea typeface="Trebuchet MS"/>
              <a:cs typeface="Trebuchet MS"/>
            </a:endParaRPr>
          </a:p>
          <a:p>
            <a:pPr marL="355600" indent="-342900" algn="l" rtl="0" eaLnBrk="0">
              <a:lnSpc>
                <a:spcPct val="81000"/>
              </a:lnSpc>
              <a:buFont typeface="Arial" panose="020B0604020202020204" pitchFamily="34" charset="0"/>
              <a:buChar char="•"/>
              <a:tabLst/>
            </a:pPr>
            <a:endParaRPr lang="en-US" sz="2400" b="1" kern="0" spc="0" dirty="0" smtClean="0">
              <a:solidFill>
                <a:srgbClr val="000000">
                  <a:alpha val="100000"/>
                </a:srgbClr>
              </a:solidFill>
              <a:latin typeface="Trebuchet MS"/>
              <a:ea typeface="Trebuchet MS"/>
              <a:cs typeface="Trebuchet MS"/>
            </a:endParaRPr>
          </a:p>
          <a:p>
            <a:pPr marL="12700" algn="l" rtl="0" eaLnBrk="0">
              <a:lnSpc>
                <a:spcPct val="81000"/>
              </a:lnSpc>
              <a:tabLst/>
            </a:pPr>
            <a:endParaRPr lang="en-US" sz="4000" b="1" kern="0" dirty="0" smtClean="0">
              <a:solidFill>
                <a:srgbClr val="000000">
                  <a:alpha val="100000"/>
                </a:srgbClr>
              </a:solidFill>
              <a:latin typeface="Trebuchet MS"/>
              <a:ea typeface="Trebuchet MS"/>
              <a:cs typeface="Trebuchet MS"/>
            </a:endParaRPr>
          </a:p>
          <a:p>
            <a:pPr marL="469900" indent="-457200" algn="l" rtl="0" eaLnBrk="0">
              <a:lnSpc>
                <a:spcPct val="81000"/>
              </a:lnSpc>
              <a:buFont typeface="+mj-lt"/>
              <a:buAutoNum type="arabicPeriod"/>
              <a:tabLst/>
            </a:pPr>
            <a:endParaRPr lang="en-US" sz="2400" b="1" kern="0" spc="0" dirty="0" smtClean="0">
              <a:solidFill>
                <a:srgbClr val="000000">
                  <a:alpha val="100000"/>
                </a:srgbClr>
              </a:solidFill>
              <a:latin typeface="Trebuchet MS"/>
              <a:ea typeface="Trebuchet MS"/>
              <a:cs typeface="Trebuchet MS"/>
            </a:endParaRPr>
          </a:p>
          <a:p>
            <a:pPr marL="12700" algn="l" rtl="0" eaLnBrk="0">
              <a:lnSpc>
                <a:spcPct val="81000"/>
              </a:lnSpc>
              <a:tabLst/>
            </a:pPr>
            <a:endParaRPr lang="x-none" altLang="x-none" sz="4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6"/>
          <p:cNvPicPr>
            <a:picLocks noChangeAspect="1"/>
          </p:cNvPicPr>
          <p:nvPr/>
        </p:nvPicPr>
        <p:blipFill>
          <a:blip r:embed="rId2"/>
          <a:stretch>
            <a:fillRect/>
          </a:stretch>
        </p:blipFill>
        <p:spPr>
          <a:xfrm rot="21600000">
            <a:off x="7429563" y="0"/>
            <a:ext cx="4762436" cy="6857998"/>
          </a:xfrm>
          <a:prstGeom prst="rect">
            <a:avLst/>
          </a:prstGeom>
        </p:spPr>
      </p:pic>
      <p:pic>
        <p:nvPicPr>
          <p:cNvPr id="27" name="picture 27"/>
          <p:cNvPicPr>
            <a:picLocks noChangeAspect="1"/>
          </p:cNvPicPr>
          <p:nvPr/>
        </p:nvPicPr>
        <p:blipFill>
          <a:blip r:embed="rId3"/>
          <a:stretch>
            <a:fillRect/>
          </a:stretch>
        </p:blipFill>
        <p:spPr>
          <a:xfrm rot="21600000">
            <a:off x="7991475" y="2933700"/>
            <a:ext cx="2762250" cy="3257550"/>
          </a:xfrm>
          <a:prstGeom prst="rect">
            <a:avLst/>
          </a:prstGeom>
        </p:spPr>
      </p:pic>
      <p:sp>
        <p:nvSpPr>
          <p:cNvPr id="28" name="textbox 28"/>
          <p:cNvSpPr/>
          <p:nvPr/>
        </p:nvSpPr>
        <p:spPr>
          <a:xfrm>
            <a:off x="587313" y="641941"/>
            <a:ext cx="11476157" cy="5943929"/>
          </a:xfrm>
          <a:prstGeom prst="rect">
            <a:avLst/>
          </a:prstGeom>
        </p:spPr>
        <p:txBody>
          <a:bodyPr vert="horz" wrap="square" lIns="0" tIns="0" rIns="0" bIns="0"/>
          <a:lstStyle/>
          <a:p>
            <a:pPr algn="l" rtl="0" eaLnBrk="0">
              <a:lnSpc>
                <a:spcPct val="72628"/>
              </a:lnSpc>
              <a:tabLst/>
            </a:pPr>
            <a:endParaRPr lang="x-none" altLang="x-none" sz="100" dirty="0"/>
          </a:p>
          <a:p>
            <a:pPr marL="12700" algn="l" rtl="0" eaLnBrk="0">
              <a:lnSpc>
                <a:spcPct val="82000"/>
              </a:lnSpc>
              <a:tabLst/>
            </a:pPr>
            <a:r>
              <a:rPr sz="4200" b="1" kern="0" spc="-40" dirty="0">
                <a:solidFill>
                  <a:srgbClr val="000000">
                    <a:alpha val="100000"/>
                  </a:srgbClr>
                </a:solidFill>
                <a:latin typeface="Trebuchet MS"/>
                <a:ea typeface="Trebuchet MS"/>
                <a:cs typeface="Trebuchet MS"/>
              </a:rPr>
              <a:t>PROBLEM</a:t>
            </a:r>
            <a:r>
              <a:rPr sz="4200" b="1" kern="0" spc="190" dirty="0">
                <a:solidFill>
                  <a:srgbClr val="000000">
                    <a:alpha val="100000"/>
                  </a:srgbClr>
                </a:solidFill>
                <a:latin typeface="Trebuchet MS"/>
                <a:ea typeface="Trebuchet MS"/>
                <a:cs typeface="Trebuchet MS"/>
              </a:rPr>
              <a:t>  </a:t>
            </a:r>
            <a:r>
              <a:rPr sz="4200" b="1" kern="0" spc="-40" dirty="0" smtClean="0">
                <a:solidFill>
                  <a:srgbClr val="000000">
                    <a:alpha val="100000"/>
                  </a:srgbClr>
                </a:solidFill>
                <a:latin typeface="Trebuchet MS"/>
                <a:ea typeface="Trebuchet MS"/>
                <a:cs typeface="Trebuchet MS"/>
              </a:rPr>
              <a:t>STATEMEN</a:t>
            </a:r>
            <a:r>
              <a:rPr lang="en-US" sz="4200" b="1" kern="0" spc="-40" dirty="0" smtClean="0">
                <a:solidFill>
                  <a:srgbClr val="000000">
                    <a:alpha val="100000"/>
                  </a:srgbClr>
                </a:solidFill>
                <a:latin typeface="Trebuchet MS"/>
                <a:ea typeface="Trebuchet MS"/>
                <a:cs typeface="Trebuchet MS"/>
              </a:rPr>
              <a:t>T</a:t>
            </a:r>
          </a:p>
          <a:p>
            <a:pPr marL="12700" algn="l" rtl="0" eaLnBrk="0">
              <a:lnSpc>
                <a:spcPct val="82000"/>
              </a:lnSpc>
              <a:tabLst/>
            </a:pPr>
            <a:endParaRPr lang="en-US" altLang="x-none" sz="2400" dirty="0" smtClean="0"/>
          </a:p>
          <a:p>
            <a:pPr marL="12700" algn="l" rtl="0" eaLnBrk="0">
              <a:lnSpc>
                <a:spcPct val="82000"/>
              </a:lnSpc>
              <a:tabLst/>
            </a:pPr>
            <a:r>
              <a:rPr lang="en-US" altLang="x-none" sz="2400" dirty="0" smtClean="0"/>
              <a:t>Plant Disease Prediction System Using AI.</a:t>
            </a:r>
            <a:endParaRPr lang="x-none" altLang="x-none" sz="2400" dirty="0"/>
          </a:p>
        </p:txBody>
      </p:sp>
      <p:pic>
        <p:nvPicPr>
          <p:cNvPr id="29" name="picture 29"/>
          <p:cNvPicPr>
            <a:picLocks noChangeAspect="1"/>
          </p:cNvPicPr>
          <p:nvPr/>
        </p:nvPicPr>
        <p:blipFill>
          <a:blip r:embed="rId4"/>
          <a:stretch>
            <a:fillRect/>
          </a:stretch>
        </p:blipFill>
        <p:spPr>
          <a:xfrm rot="21600000">
            <a:off x="0" y="4010025"/>
            <a:ext cx="447675" cy="2847971"/>
          </a:xfrm>
          <a:prstGeom prst="rect">
            <a:avLst/>
          </a:prstGeom>
        </p:spPr>
      </p:pic>
      <p:sp>
        <p:nvSpPr>
          <p:cNvPr id="30" name="rect"/>
          <p:cNvSpPr/>
          <p:nvPr/>
        </p:nvSpPr>
        <p:spPr>
          <a:xfrm>
            <a:off x="6696075" y="1695450"/>
            <a:ext cx="314325" cy="323850"/>
          </a:xfrm>
          <a:prstGeom prst="rect">
            <a:avLst/>
          </a:prstGeom>
          <a:solidFill>
            <a:srgbClr val="2E83C3">
              <a:alpha val="100000"/>
            </a:srgbClr>
          </a:solidFill>
          <a:ln cap="flat">
            <a:noFill/>
            <a:prstDash val="solid"/>
            <a:miter lim="0"/>
          </a:ln>
        </p:spPr>
        <p:txBody>
          <a:bodyPr rtlCol="0"/>
          <a:lstStyle/>
          <a:p>
            <a:pPr algn="ctr"/>
            <a:endParaRPr lang="zh-CN" altLang="en-US"/>
          </a:p>
        </p:txBody>
      </p:sp>
      <p:sp>
        <p:nvSpPr>
          <p:cNvPr id="31" name="textbox 31"/>
          <p:cNvSpPr/>
          <p:nvPr/>
        </p:nvSpPr>
        <p:spPr>
          <a:xfrm>
            <a:off x="11380534" y="6504908"/>
            <a:ext cx="99060" cy="161925"/>
          </a:xfrm>
          <a:prstGeom prst="rect">
            <a:avLst/>
          </a:prstGeom>
        </p:spPr>
        <p:txBody>
          <a:bodyPr vert="horz" wrap="square" lIns="0" tIns="0" rIns="0" bIns="0"/>
          <a:lstStyle/>
          <a:p>
            <a:pPr algn="l" rtl="0" eaLnBrk="0">
              <a:lnSpc>
                <a:spcPct val="85530"/>
              </a:lnSpc>
              <a:tabLst/>
            </a:pPr>
            <a:endParaRPr lang="x-none" altLang="x-none" sz="100" dirty="0"/>
          </a:p>
          <a:p>
            <a:pPr marL="12700" algn="l" rtl="0" eaLnBrk="0">
              <a:lnSpc>
                <a:spcPct val="81000"/>
              </a:lnSpc>
              <a:tabLst/>
            </a:pPr>
            <a:r>
              <a:rPr sz="1100" kern="0" spc="-10" dirty="0">
                <a:solidFill>
                  <a:srgbClr val="2E946B">
                    <a:alpha val="100000"/>
                  </a:srgbClr>
                </a:solidFill>
                <a:latin typeface="Trebuchet MS"/>
                <a:ea typeface="Trebuchet MS"/>
                <a:cs typeface="Trebuchet MS"/>
              </a:rPr>
              <a:t>4</a:t>
            </a:r>
            <a:endParaRPr lang="x-none" altLang="x-none" sz="1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2"/>
          <p:cNvPicPr>
            <a:picLocks noChangeAspect="1"/>
          </p:cNvPicPr>
          <p:nvPr/>
        </p:nvPicPr>
        <p:blipFill>
          <a:blip r:embed="rId2"/>
          <a:stretch>
            <a:fillRect/>
          </a:stretch>
        </p:blipFill>
        <p:spPr>
          <a:xfrm rot="21600000">
            <a:off x="7429563" y="0"/>
            <a:ext cx="4762436" cy="6857998"/>
          </a:xfrm>
          <a:prstGeom prst="rect">
            <a:avLst/>
          </a:prstGeom>
        </p:spPr>
      </p:pic>
      <p:pic>
        <p:nvPicPr>
          <p:cNvPr id="33" name="picture 33"/>
          <p:cNvPicPr>
            <a:picLocks noChangeAspect="1"/>
          </p:cNvPicPr>
          <p:nvPr/>
        </p:nvPicPr>
        <p:blipFill>
          <a:blip r:embed="rId3"/>
          <a:stretch>
            <a:fillRect/>
          </a:stretch>
        </p:blipFill>
        <p:spPr>
          <a:xfrm rot="21600000">
            <a:off x="8658225" y="2647950"/>
            <a:ext cx="3533775" cy="3810000"/>
          </a:xfrm>
          <a:prstGeom prst="rect">
            <a:avLst/>
          </a:prstGeom>
        </p:spPr>
      </p:pic>
      <p:sp>
        <p:nvSpPr>
          <p:cNvPr id="34" name="textbox 34"/>
          <p:cNvSpPr/>
          <p:nvPr/>
        </p:nvSpPr>
        <p:spPr>
          <a:xfrm>
            <a:off x="220338" y="154236"/>
            <a:ext cx="11788048" cy="6703760"/>
          </a:xfrm>
          <a:prstGeom prst="rect">
            <a:avLst/>
          </a:prstGeom>
        </p:spPr>
        <p:txBody>
          <a:bodyPr vert="horz" wrap="square" lIns="0" tIns="0" rIns="0" bIns="0"/>
          <a:lstStyle/>
          <a:p>
            <a:pPr marL="171450" indent="-171450" algn="l" rtl="0" eaLnBrk="0">
              <a:lnSpc>
                <a:spcPct val="74169"/>
              </a:lnSpc>
              <a:buFont typeface="Arial" panose="020B0604020202020204" pitchFamily="34" charset="0"/>
              <a:buChar char="•"/>
              <a:tabLst/>
            </a:pPr>
            <a:endParaRPr lang="x-none" altLang="x-none" sz="100" dirty="0"/>
          </a:p>
          <a:p>
            <a:pPr marL="12700" algn="l" rtl="0" eaLnBrk="0">
              <a:lnSpc>
                <a:spcPct val="82000"/>
              </a:lnSpc>
              <a:tabLst/>
            </a:pPr>
            <a:r>
              <a:rPr sz="4200" b="1" kern="0" spc="-10" dirty="0">
                <a:solidFill>
                  <a:srgbClr val="000000">
                    <a:alpha val="100000"/>
                  </a:srgbClr>
                </a:solidFill>
                <a:latin typeface="Trebuchet MS"/>
                <a:ea typeface="Trebuchet MS"/>
                <a:cs typeface="Trebuchet MS"/>
              </a:rPr>
              <a:t>PROJECT</a:t>
            </a:r>
            <a:r>
              <a:rPr sz="4200" b="1" kern="0" spc="180" dirty="0">
                <a:solidFill>
                  <a:srgbClr val="000000">
                    <a:alpha val="100000"/>
                  </a:srgbClr>
                </a:solidFill>
                <a:latin typeface="Trebuchet MS"/>
                <a:ea typeface="Trebuchet MS"/>
                <a:cs typeface="Trebuchet MS"/>
              </a:rPr>
              <a:t>  </a:t>
            </a:r>
            <a:r>
              <a:rPr sz="4200" b="1" kern="0" spc="-10" dirty="0" smtClean="0">
                <a:solidFill>
                  <a:srgbClr val="000000">
                    <a:alpha val="100000"/>
                  </a:srgbClr>
                </a:solidFill>
                <a:latin typeface="Trebuchet MS"/>
                <a:ea typeface="Trebuchet MS"/>
                <a:cs typeface="Trebuchet MS"/>
              </a:rPr>
              <a:t>OVERVIEW</a:t>
            </a:r>
            <a:endParaRPr lang="en-US" sz="4200" b="1" kern="0" spc="-10" dirty="0" smtClean="0">
              <a:solidFill>
                <a:srgbClr val="000000">
                  <a:alpha val="100000"/>
                </a:srgbClr>
              </a:solidFill>
              <a:latin typeface="Trebuchet MS"/>
              <a:ea typeface="Trebuchet MS"/>
              <a:cs typeface="Trebuchet MS"/>
            </a:endParaRPr>
          </a:p>
          <a:p>
            <a:pPr marL="12700" algn="l" rtl="0" eaLnBrk="0">
              <a:lnSpc>
                <a:spcPct val="82000"/>
              </a:lnSpc>
              <a:tabLst/>
            </a:pPr>
            <a:endParaRPr lang="en-US" altLang="x-none" sz="2400" b="1" kern="0" spc="-10" dirty="0">
              <a:solidFill>
                <a:srgbClr val="000000">
                  <a:alpha val="100000"/>
                </a:srgbClr>
              </a:solidFill>
              <a:latin typeface="Trebuchet MS"/>
            </a:endParaRPr>
          </a:p>
          <a:p>
            <a:pPr marL="355600" indent="-342900" eaLnBrk="0">
              <a:lnSpc>
                <a:spcPct val="82000"/>
              </a:lnSpc>
              <a:buFont typeface="Arial" panose="020B0604020202020204" pitchFamily="34" charset="0"/>
              <a:buChar char="•"/>
            </a:pPr>
            <a:r>
              <a:rPr lang="en-US" altLang="x-none" sz="2400" dirty="0"/>
              <a:t>The main goal of this project is to develop an AI-based system that can accurately detect and classify diseases in plants based on images of their leaves or other relevant parts</a:t>
            </a:r>
            <a:r>
              <a:rPr lang="en-US" altLang="x-none" sz="2400" dirty="0" smtClean="0"/>
              <a:t>.</a:t>
            </a:r>
          </a:p>
          <a:p>
            <a:pPr marL="355600" indent="-342900" eaLnBrk="0">
              <a:lnSpc>
                <a:spcPct val="82000"/>
              </a:lnSpc>
              <a:buFont typeface="Arial" panose="020B0604020202020204" pitchFamily="34" charset="0"/>
              <a:buChar char="•"/>
            </a:pPr>
            <a:endParaRPr lang="en-US" altLang="x-none" sz="2400" dirty="0"/>
          </a:p>
          <a:p>
            <a:pPr marL="355600" indent="-342900" eaLnBrk="0">
              <a:lnSpc>
                <a:spcPct val="82000"/>
              </a:lnSpc>
              <a:buFont typeface="Arial" panose="020B0604020202020204" pitchFamily="34" charset="0"/>
              <a:buChar char="•"/>
            </a:pPr>
            <a:r>
              <a:rPr lang="en-US" altLang="x-none" sz="2400" dirty="0" smtClean="0"/>
              <a:t>By </a:t>
            </a:r>
            <a:r>
              <a:rPr lang="en-US" altLang="x-none" sz="2400" dirty="0"/>
              <a:t>leveraging machine learning and computer vision techniques, the system aims to assist farmers and agricultural experts in early disease diagnosis, leading to timely interventions and improved crop yield.</a:t>
            </a:r>
            <a:endParaRPr lang="en-US" altLang="x-none" sz="2400" dirty="0"/>
          </a:p>
          <a:p>
            <a:pPr marL="12700" eaLnBrk="0">
              <a:lnSpc>
                <a:spcPct val="82000"/>
              </a:lnSpc>
            </a:pPr>
            <a:endParaRPr lang="x-none" altLang="x-none" sz="2400" dirty="0"/>
          </a:p>
        </p:txBody>
      </p:sp>
      <p:pic>
        <p:nvPicPr>
          <p:cNvPr id="35" name="picture 35"/>
          <p:cNvPicPr>
            <a:picLocks noChangeAspect="1"/>
          </p:cNvPicPr>
          <p:nvPr/>
        </p:nvPicPr>
        <p:blipFill>
          <a:blip r:embed="rId4"/>
          <a:stretch>
            <a:fillRect/>
          </a:stretch>
        </p:blipFill>
        <p:spPr>
          <a:xfrm rot="21600000">
            <a:off x="0" y="4010025"/>
            <a:ext cx="447675" cy="2847971"/>
          </a:xfrm>
          <a:prstGeom prst="rect">
            <a:avLst/>
          </a:prstGeom>
        </p:spPr>
      </p:pic>
      <p:sp>
        <p:nvSpPr>
          <p:cNvPr id="36" name="rect"/>
          <p:cNvSpPr/>
          <p:nvPr/>
        </p:nvSpPr>
        <p:spPr>
          <a:xfrm>
            <a:off x="6696075" y="1695450"/>
            <a:ext cx="314325" cy="323850"/>
          </a:xfrm>
          <a:prstGeom prst="rect">
            <a:avLst/>
          </a:prstGeom>
          <a:solidFill>
            <a:srgbClr val="2E83C3">
              <a:alpha val="100000"/>
            </a:srgbClr>
          </a:solidFill>
          <a:ln cap="flat">
            <a:noFill/>
            <a:prstDash val="solid"/>
            <a:miter lim="0"/>
          </a:ln>
        </p:spPr>
        <p:txBody>
          <a:bodyPr rtlCol="0"/>
          <a:lstStyle/>
          <a:p>
            <a:pPr algn="ctr"/>
            <a:endParaRPr lang="zh-CN" altLang="en-US"/>
          </a:p>
        </p:txBody>
      </p:sp>
      <p:sp>
        <p:nvSpPr>
          <p:cNvPr id="37" name="textbox 37"/>
          <p:cNvSpPr/>
          <p:nvPr/>
        </p:nvSpPr>
        <p:spPr>
          <a:xfrm>
            <a:off x="11387820" y="6504908"/>
            <a:ext cx="91439" cy="161925"/>
          </a:xfrm>
          <a:prstGeom prst="rect">
            <a:avLst/>
          </a:prstGeom>
        </p:spPr>
        <p:txBody>
          <a:bodyPr vert="horz" wrap="square" lIns="0" tIns="0" rIns="0" bIns="0"/>
          <a:lstStyle/>
          <a:p>
            <a:pPr algn="l" rtl="0" eaLnBrk="0">
              <a:lnSpc>
                <a:spcPct val="85016"/>
              </a:lnSpc>
              <a:tabLst/>
            </a:pPr>
            <a:endParaRPr lang="x-none" altLang="x-none" sz="100" dirty="0"/>
          </a:p>
          <a:p>
            <a:pPr marL="12700" algn="l" rtl="0" eaLnBrk="0">
              <a:lnSpc>
                <a:spcPct val="81000"/>
              </a:lnSpc>
              <a:tabLst/>
            </a:pPr>
            <a:r>
              <a:rPr sz="1100" kern="0" spc="-10" dirty="0">
                <a:solidFill>
                  <a:srgbClr val="2E946B">
                    <a:alpha val="100000"/>
                  </a:srgbClr>
                </a:solidFill>
                <a:latin typeface="Trebuchet MS"/>
                <a:ea typeface="Trebuchet MS"/>
                <a:cs typeface="Trebuchet MS"/>
              </a:rPr>
              <a:t>5</a:t>
            </a:r>
            <a:endParaRPr lang="x-none" altLang="x-none" sz="11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8"/>
          <p:cNvPicPr>
            <a:picLocks noChangeAspect="1"/>
          </p:cNvPicPr>
          <p:nvPr/>
        </p:nvPicPr>
        <p:blipFill>
          <a:blip r:embed="rId2"/>
          <a:stretch>
            <a:fillRect/>
          </a:stretch>
        </p:blipFill>
        <p:spPr>
          <a:xfrm rot="21600000">
            <a:off x="7429563" y="0"/>
            <a:ext cx="4762436" cy="6857998"/>
          </a:xfrm>
          <a:prstGeom prst="rect">
            <a:avLst/>
          </a:prstGeom>
        </p:spPr>
      </p:pic>
      <p:sp>
        <p:nvSpPr>
          <p:cNvPr id="39" name="textbox 39"/>
          <p:cNvSpPr/>
          <p:nvPr/>
        </p:nvSpPr>
        <p:spPr>
          <a:xfrm>
            <a:off x="77118" y="99152"/>
            <a:ext cx="11900393" cy="6567522"/>
          </a:xfrm>
          <a:prstGeom prst="rect">
            <a:avLst/>
          </a:prstGeom>
        </p:spPr>
        <p:txBody>
          <a:bodyPr vert="horz" wrap="square" lIns="0" tIns="0" rIns="0" bIns="0"/>
          <a:lstStyle/>
          <a:p>
            <a:pPr algn="l" rtl="0" eaLnBrk="0">
              <a:lnSpc>
                <a:spcPct val="88116"/>
              </a:lnSpc>
              <a:tabLst/>
            </a:pPr>
            <a:endParaRPr lang="x-none" altLang="x-none" sz="100" dirty="0"/>
          </a:p>
          <a:p>
            <a:pPr marL="12700" algn="l" rtl="0" eaLnBrk="0">
              <a:lnSpc>
                <a:spcPct val="81000"/>
              </a:lnSpc>
              <a:tabLst/>
            </a:pPr>
            <a:r>
              <a:rPr sz="3200" b="1" kern="0" spc="-30" dirty="0">
                <a:solidFill>
                  <a:srgbClr val="000000">
                    <a:alpha val="100000"/>
                  </a:srgbClr>
                </a:solidFill>
                <a:latin typeface="Trebuchet MS"/>
                <a:ea typeface="Trebuchet MS"/>
                <a:cs typeface="Trebuchet MS"/>
              </a:rPr>
              <a:t>WHO</a:t>
            </a:r>
            <a:r>
              <a:rPr sz="3200" b="1" kern="0" spc="-150" dirty="0">
                <a:solidFill>
                  <a:srgbClr val="000000">
                    <a:alpha val="100000"/>
                  </a:srgbClr>
                </a:solidFill>
                <a:latin typeface="Trebuchet MS"/>
                <a:ea typeface="Trebuchet MS"/>
                <a:cs typeface="Trebuchet MS"/>
              </a:rPr>
              <a:t> </a:t>
            </a:r>
            <a:r>
              <a:rPr sz="3200" b="1" kern="0" spc="-30" dirty="0">
                <a:solidFill>
                  <a:srgbClr val="000000">
                    <a:alpha val="100000"/>
                  </a:srgbClr>
                </a:solidFill>
                <a:latin typeface="Trebuchet MS"/>
                <a:ea typeface="Trebuchet MS"/>
                <a:cs typeface="Trebuchet MS"/>
              </a:rPr>
              <a:t>ARE</a:t>
            </a:r>
            <a:r>
              <a:rPr sz="3200" b="1" kern="0" spc="0" dirty="0">
                <a:solidFill>
                  <a:srgbClr val="000000">
                    <a:alpha val="100000"/>
                  </a:srgbClr>
                </a:solidFill>
                <a:latin typeface="Trebuchet MS"/>
                <a:ea typeface="Trebuchet MS"/>
                <a:cs typeface="Trebuchet MS"/>
              </a:rPr>
              <a:t> </a:t>
            </a:r>
            <a:r>
              <a:rPr sz="3200" b="1" kern="0" spc="-30" dirty="0">
                <a:solidFill>
                  <a:srgbClr val="000000">
                    <a:alpha val="100000"/>
                  </a:srgbClr>
                </a:solidFill>
                <a:latin typeface="Trebuchet MS"/>
                <a:ea typeface="Trebuchet MS"/>
                <a:cs typeface="Trebuchet MS"/>
              </a:rPr>
              <a:t>THE</a:t>
            </a:r>
            <a:r>
              <a:rPr sz="3200" b="1" kern="0" spc="200" dirty="0">
                <a:solidFill>
                  <a:srgbClr val="000000">
                    <a:alpha val="100000"/>
                  </a:srgbClr>
                </a:solidFill>
                <a:latin typeface="Trebuchet MS"/>
                <a:ea typeface="Trebuchet MS"/>
                <a:cs typeface="Trebuchet MS"/>
              </a:rPr>
              <a:t> </a:t>
            </a:r>
            <a:r>
              <a:rPr sz="3200" b="1" kern="0" spc="-30" dirty="0">
                <a:solidFill>
                  <a:srgbClr val="000000">
                    <a:alpha val="100000"/>
                  </a:srgbClr>
                </a:solidFill>
                <a:latin typeface="Trebuchet MS"/>
                <a:ea typeface="Trebuchet MS"/>
                <a:cs typeface="Trebuchet MS"/>
              </a:rPr>
              <a:t>END</a:t>
            </a:r>
            <a:r>
              <a:rPr sz="3200" b="1" kern="0" spc="190" dirty="0">
                <a:solidFill>
                  <a:srgbClr val="000000">
                    <a:alpha val="100000"/>
                  </a:srgbClr>
                </a:solidFill>
                <a:latin typeface="Trebuchet MS"/>
                <a:ea typeface="Trebuchet MS"/>
                <a:cs typeface="Trebuchet MS"/>
              </a:rPr>
              <a:t> </a:t>
            </a:r>
            <a:r>
              <a:rPr sz="3200" b="1" kern="0" spc="-30" dirty="0">
                <a:solidFill>
                  <a:srgbClr val="000000">
                    <a:alpha val="100000"/>
                  </a:srgbClr>
                </a:solidFill>
                <a:latin typeface="Trebuchet MS"/>
                <a:ea typeface="Trebuchet MS"/>
                <a:cs typeface="Trebuchet MS"/>
              </a:rPr>
              <a:t>USERS</a:t>
            </a:r>
            <a:r>
              <a:rPr sz="3200" b="1" kern="0" spc="-30" dirty="0" smtClean="0">
                <a:solidFill>
                  <a:srgbClr val="000000">
                    <a:alpha val="100000"/>
                  </a:srgbClr>
                </a:solidFill>
                <a:latin typeface="Trebuchet MS"/>
                <a:ea typeface="Trebuchet MS"/>
                <a:cs typeface="Trebuchet MS"/>
              </a:rPr>
              <a:t>?</a:t>
            </a:r>
            <a:endParaRPr lang="en-US" sz="3200" b="1" kern="0" spc="-30" dirty="0" smtClean="0">
              <a:solidFill>
                <a:srgbClr val="000000">
                  <a:alpha val="100000"/>
                </a:srgbClr>
              </a:solidFill>
              <a:latin typeface="Trebuchet MS"/>
              <a:ea typeface="Trebuchet MS"/>
              <a:cs typeface="Trebuchet MS"/>
            </a:endParaRPr>
          </a:p>
          <a:p>
            <a:pPr marL="12700" algn="l" rtl="0" eaLnBrk="0">
              <a:lnSpc>
                <a:spcPct val="81000"/>
              </a:lnSpc>
              <a:tabLst/>
            </a:pPr>
            <a:endParaRPr lang="en-US" altLang="x-none" sz="2400" b="1" kern="0" spc="-30" dirty="0">
              <a:solidFill>
                <a:srgbClr val="000000">
                  <a:alpha val="100000"/>
                </a:srgbClr>
              </a:solidFill>
              <a:latin typeface="Trebuchet MS"/>
            </a:endParaRPr>
          </a:p>
          <a:p>
            <a:pPr marL="355600" indent="-342900" algn="l" rtl="0" eaLnBrk="0">
              <a:lnSpc>
                <a:spcPct val="81000"/>
              </a:lnSpc>
              <a:buFont typeface="Arial" panose="020B0604020202020204" pitchFamily="34" charset="0"/>
              <a:buChar char="•"/>
              <a:tabLst/>
            </a:pPr>
            <a:r>
              <a:rPr lang="en-US" altLang="x-none" sz="2400" b="1" kern="0" spc="-30" dirty="0" smtClean="0">
                <a:solidFill>
                  <a:srgbClr val="000000">
                    <a:alpha val="100000"/>
                  </a:srgbClr>
                </a:solidFill>
                <a:latin typeface="Trebuchet MS"/>
              </a:rPr>
              <a:t>Farmers</a:t>
            </a:r>
            <a:endParaRPr lang="en-US" altLang="x-none" sz="2400" b="1" kern="0" spc="-30" dirty="0" smtClean="0">
              <a:solidFill>
                <a:srgbClr val="000000">
                  <a:alpha val="100000"/>
                </a:srgbClr>
              </a:solidFill>
              <a:latin typeface="Trebuchet MS"/>
            </a:endParaRPr>
          </a:p>
          <a:p>
            <a:pPr marL="355600" indent="-342900" algn="l" rtl="0" eaLnBrk="0">
              <a:lnSpc>
                <a:spcPct val="81000"/>
              </a:lnSpc>
              <a:buFont typeface="Arial" panose="020B0604020202020204" pitchFamily="34" charset="0"/>
              <a:buChar char="•"/>
              <a:tabLst/>
            </a:pPr>
            <a:endParaRPr lang="en-US" altLang="x-none" sz="2400" b="1" kern="0" spc="-30" dirty="0">
              <a:solidFill>
                <a:srgbClr val="000000">
                  <a:alpha val="100000"/>
                </a:srgbClr>
              </a:solidFill>
              <a:latin typeface="Trebuchet MS"/>
            </a:endParaRPr>
          </a:p>
          <a:p>
            <a:pPr marL="355600" indent="-342900" algn="l" rtl="0" eaLnBrk="0">
              <a:lnSpc>
                <a:spcPct val="81000"/>
              </a:lnSpc>
              <a:buFont typeface="Arial" panose="020B0604020202020204" pitchFamily="34" charset="0"/>
              <a:buChar char="•"/>
              <a:tabLst/>
            </a:pPr>
            <a:r>
              <a:rPr lang="en-US" altLang="x-none" sz="2400" b="1" kern="0" spc="-30" dirty="0" smtClean="0">
                <a:solidFill>
                  <a:srgbClr val="000000">
                    <a:alpha val="100000"/>
                  </a:srgbClr>
                </a:solidFill>
                <a:latin typeface="Trebuchet MS"/>
              </a:rPr>
              <a:t>Agricultural Experts</a:t>
            </a:r>
            <a:endParaRPr lang="en-US" altLang="x-none" sz="2400" b="1" kern="0" spc="-30" dirty="0" smtClean="0">
              <a:solidFill>
                <a:srgbClr val="000000">
                  <a:alpha val="100000"/>
                </a:srgbClr>
              </a:solidFill>
              <a:latin typeface="Trebuchet MS"/>
            </a:endParaRPr>
          </a:p>
          <a:p>
            <a:pPr marL="355600" indent="-342900" algn="l" rtl="0" eaLnBrk="0">
              <a:lnSpc>
                <a:spcPct val="81000"/>
              </a:lnSpc>
              <a:buFont typeface="Arial" panose="020B0604020202020204" pitchFamily="34" charset="0"/>
              <a:buChar char="•"/>
              <a:tabLst/>
            </a:pPr>
            <a:endParaRPr lang="en-US" altLang="x-none" sz="2400" b="1" kern="0" spc="-30" dirty="0">
              <a:solidFill>
                <a:srgbClr val="000000">
                  <a:alpha val="100000"/>
                </a:srgbClr>
              </a:solidFill>
              <a:latin typeface="Trebuchet MS"/>
            </a:endParaRPr>
          </a:p>
          <a:p>
            <a:pPr marL="355600" indent="-342900" algn="l" rtl="0" eaLnBrk="0">
              <a:lnSpc>
                <a:spcPct val="81000"/>
              </a:lnSpc>
              <a:buFont typeface="Arial" panose="020B0604020202020204" pitchFamily="34" charset="0"/>
              <a:buChar char="•"/>
              <a:tabLst/>
            </a:pPr>
            <a:r>
              <a:rPr lang="en-US" altLang="x-none" sz="2400" b="1" kern="0" spc="-30" dirty="0" smtClean="0">
                <a:solidFill>
                  <a:srgbClr val="000000">
                    <a:alpha val="100000"/>
                  </a:srgbClr>
                </a:solidFill>
                <a:latin typeface="Trebuchet MS"/>
              </a:rPr>
              <a:t>Agribusinesses</a:t>
            </a:r>
            <a:endParaRPr lang="en-US" altLang="x-none" sz="2400" b="1" kern="0" spc="-30" dirty="0" smtClean="0">
              <a:solidFill>
                <a:srgbClr val="000000">
                  <a:alpha val="100000"/>
                </a:srgbClr>
              </a:solidFill>
              <a:latin typeface="Trebuchet MS"/>
            </a:endParaRPr>
          </a:p>
          <a:p>
            <a:pPr marL="355600" indent="-342900" algn="l" rtl="0" eaLnBrk="0">
              <a:lnSpc>
                <a:spcPct val="81000"/>
              </a:lnSpc>
              <a:buFont typeface="Arial" panose="020B0604020202020204" pitchFamily="34" charset="0"/>
              <a:buChar char="•"/>
              <a:tabLst/>
            </a:pPr>
            <a:endParaRPr lang="en-US" altLang="x-none" sz="2400" b="1" kern="0" spc="-30" dirty="0">
              <a:solidFill>
                <a:srgbClr val="000000">
                  <a:alpha val="100000"/>
                </a:srgbClr>
              </a:solidFill>
              <a:latin typeface="Trebuchet MS"/>
            </a:endParaRPr>
          </a:p>
          <a:p>
            <a:pPr marL="355600" indent="-342900" algn="l" rtl="0" eaLnBrk="0">
              <a:lnSpc>
                <a:spcPct val="81000"/>
              </a:lnSpc>
              <a:buFont typeface="Arial" panose="020B0604020202020204" pitchFamily="34" charset="0"/>
              <a:buChar char="•"/>
              <a:tabLst/>
            </a:pPr>
            <a:r>
              <a:rPr lang="en-US" altLang="x-none" sz="2400" b="1" kern="0" spc="-30" dirty="0" smtClean="0">
                <a:solidFill>
                  <a:srgbClr val="000000">
                    <a:alpha val="100000"/>
                  </a:srgbClr>
                </a:solidFill>
                <a:latin typeface="Trebuchet MS"/>
              </a:rPr>
              <a:t>Government Agencies</a:t>
            </a:r>
            <a:endParaRPr lang="en-US" altLang="x-none" sz="2400" b="1" kern="0" spc="-30" dirty="0" smtClean="0">
              <a:solidFill>
                <a:srgbClr val="000000">
                  <a:alpha val="100000"/>
                </a:srgbClr>
              </a:solidFill>
              <a:latin typeface="Trebuchet MS"/>
            </a:endParaRPr>
          </a:p>
          <a:p>
            <a:pPr marL="355600" indent="-342900" algn="l" rtl="0" eaLnBrk="0">
              <a:lnSpc>
                <a:spcPct val="81000"/>
              </a:lnSpc>
              <a:buFont typeface="Arial" panose="020B0604020202020204" pitchFamily="34" charset="0"/>
              <a:buChar char="•"/>
              <a:tabLst/>
            </a:pPr>
            <a:endParaRPr lang="en-US" altLang="x-none" sz="2400" b="1" kern="0" spc="-30" dirty="0">
              <a:solidFill>
                <a:srgbClr val="000000">
                  <a:alpha val="100000"/>
                </a:srgbClr>
              </a:solidFill>
              <a:latin typeface="Trebuchet MS"/>
            </a:endParaRPr>
          </a:p>
          <a:p>
            <a:pPr marL="355600" indent="-342900" algn="l" rtl="0" eaLnBrk="0">
              <a:lnSpc>
                <a:spcPct val="81000"/>
              </a:lnSpc>
              <a:buFont typeface="Arial" panose="020B0604020202020204" pitchFamily="34" charset="0"/>
              <a:buChar char="•"/>
              <a:tabLst/>
            </a:pPr>
            <a:r>
              <a:rPr lang="en-US" altLang="x-none" sz="2400" b="1" kern="0" spc="-30" dirty="0" smtClean="0">
                <a:solidFill>
                  <a:srgbClr val="000000">
                    <a:alpha val="100000"/>
                  </a:srgbClr>
                </a:solidFill>
                <a:latin typeface="Trebuchet MS"/>
              </a:rPr>
              <a:t>Educational Institutions</a:t>
            </a:r>
            <a:endParaRPr lang="en-US" altLang="x-none" sz="2400" b="1" kern="0" spc="-30" dirty="0" smtClean="0">
              <a:solidFill>
                <a:srgbClr val="000000">
                  <a:alpha val="100000"/>
                </a:srgbClr>
              </a:solidFill>
              <a:latin typeface="Trebuchet MS"/>
            </a:endParaRPr>
          </a:p>
          <a:p>
            <a:pPr marL="355600" indent="-342900" algn="l" rtl="0" eaLnBrk="0">
              <a:lnSpc>
                <a:spcPct val="81000"/>
              </a:lnSpc>
              <a:buFont typeface="Arial" panose="020B0604020202020204" pitchFamily="34" charset="0"/>
              <a:buChar char="•"/>
              <a:tabLst/>
            </a:pPr>
            <a:endParaRPr lang="en-US" altLang="x-none" sz="2400" b="1" kern="0" spc="-30" dirty="0">
              <a:solidFill>
                <a:srgbClr val="000000">
                  <a:alpha val="100000"/>
                </a:srgbClr>
              </a:solidFill>
              <a:latin typeface="Trebuchet MS"/>
            </a:endParaRPr>
          </a:p>
          <a:p>
            <a:pPr marL="355600" indent="-342900" algn="l" rtl="0" eaLnBrk="0">
              <a:lnSpc>
                <a:spcPct val="81000"/>
              </a:lnSpc>
              <a:buFont typeface="Arial" panose="020B0604020202020204" pitchFamily="34" charset="0"/>
              <a:buChar char="•"/>
              <a:tabLst/>
            </a:pPr>
            <a:r>
              <a:rPr lang="en-US" altLang="x-none" sz="2400" b="1" kern="0" spc="-30" dirty="0" smtClean="0">
                <a:solidFill>
                  <a:srgbClr val="000000">
                    <a:alpha val="100000"/>
                  </a:srgbClr>
                </a:solidFill>
                <a:latin typeface="Trebuchet MS"/>
              </a:rPr>
              <a:t>Crop Consultants</a:t>
            </a:r>
            <a:endParaRPr lang="en-US" altLang="x-none" sz="2400" b="1" kern="0" spc="-30" dirty="0" smtClean="0">
              <a:solidFill>
                <a:srgbClr val="000000">
                  <a:alpha val="100000"/>
                </a:srgbClr>
              </a:solidFill>
              <a:latin typeface="Trebuchet MS"/>
            </a:endParaRPr>
          </a:p>
          <a:p>
            <a:pPr marL="355600" indent="-342900" algn="l" rtl="0" eaLnBrk="0">
              <a:lnSpc>
                <a:spcPct val="81000"/>
              </a:lnSpc>
              <a:buFont typeface="Arial" panose="020B0604020202020204" pitchFamily="34" charset="0"/>
              <a:buChar char="•"/>
              <a:tabLst/>
            </a:pPr>
            <a:endParaRPr lang="en-US" altLang="x-none" sz="2400" b="1" kern="0" spc="-30" dirty="0">
              <a:solidFill>
                <a:srgbClr val="000000">
                  <a:alpha val="100000"/>
                </a:srgbClr>
              </a:solidFill>
              <a:latin typeface="Trebuchet MS"/>
            </a:endParaRPr>
          </a:p>
          <a:p>
            <a:pPr marL="355600" indent="-342900" algn="l" rtl="0" eaLnBrk="0">
              <a:lnSpc>
                <a:spcPct val="81000"/>
              </a:lnSpc>
              <a:buFont typeface="Arial" panose="020B0604020202020204" pitchFamily="34" charset="0"/>
              <a:buChar char="•"/>
              <a:tabLst/>
            </a:pPr>
            <a:r>
              <a:rPr lang="en-US" altLang="x-none" sz="2400" b="1" kern="0" spc="-30" dirty="0" smtClean="0">
                <a:solidFill>
                  <a:srgbClr val="000000">
                    <a:alpha val="100000"/>
                  </a:srgbClr>
                </a:solidFill>
                <a:latin typeface="Trebuchet MS"/>
              </a:rPr>
              <a:t>Technology Providers</a:t>
            </a:r>
            <a:endParaRPr lang="en-US" altLang="x-none" sz="2400" b="1" kern="0" spc="-30" dirty="0" smtClean="0">
              <a:solidFill>
                <a:srgbClr val="000000">
                  <a:alpha val="100000"/>
                </a:srgbClr>
              </a:solidFill>
              <a:latin typeface="Trebuchet MS"/>
            </a:endParaRPr>
          </a:p>
          <a:p>
            <a:pPr marL="355600" indent="-342900" algn="l" rtl="0" eaLnBrk="0">
              <a:lnSpc>
                <a:spcPct val="81000"/>
              </a:lnSpc>
              <a:buFont typeface="Arial" panose="020B0604020202020204" pitchFamily="34" charset="0"/>
              <a:buChar char="•"/>
              <a:tabLst/>
            </a:pPr>
            <a:endParaRPr lang="en-US" altLang="x-none" sz="2400" b="1" kern="0" spc="-30" dirty="0">
              <a:solidFill>
                <a:srgbClr val="000000">
                  <a:alpha val="100000"/>
                </a:srgbClr>
              </a:solidFill>
              <a:latin typeface="Trebuchet MS"/>
            </a:endParaRPr>
          </a:p>
          <a:p>
            <a:pPr marL="12700" algn="l" rtl="0" eaLnBrk="0">
              <a:lnSpc>
                <a:spcPct val="81000"/>
              </a:lnSpc>
              <a:tabLst/>
            </a:pPr>
            <a:endParaRPr lang="x-none" altLang="x-none" sz="2400" dirty="0"/>
          </a:p>
        </p:txBody>
      </p:sp>
      <p:pic>
        <p:nvPicPr>
          <p:cNvPr id="40" name="picture 40"/>
          <p:cNvPicPr>
            <a:picLocks noChangeAspect="1"/>
          </p:cNvPicPr>
          <p:nvPr/>
        </p:nvPicPr>
        <p:blipFill>
          <a:blip r:embed="rId3"/>
          <a:stretch>
            <a:fillRect/>
          </a:stretch>
        </p:blipFill>
        <p:spPr>
          <a:xfrm rot="21600000">
            <a:off x="0" y="4010025"/>
            <a:ext cx="447675" cy="2847971"/>
          </a:xfrm>
          <a:prstGeom prst="rect">
            <a:avLst/>
          </a:prstGeom>
        </p:spPr>
      </p:pic>
      <p:sp>
        <p:nvSpPr>
          <p:cNvPr id="41" name="rect"/>
          <p:cNvSpPr/>
          <p:nvPr/>
        </p:nvSpPr>
        <p:spPr>
          <a:xfrm>
            <a:off x="9353550" y="5362575"/>
            <a:ext cx="457200" cy="457200"/>
          </a:xfrm>
          <a:prstGeom prst="rect">
            <a:avLst/>
          </a:prstGeom>
          <a:solidFill>
            <a:srgbClr val="42B051">
              <a:alpha val="100000"/>
            </a:srgbClr>
          </a:solidFill>
          <a:ln cap="flat">
            <a:noFill/>
            <a:prstDash val="solid"/>
            <a:miter lim="0"/>
          </a:ln>
        </p:spPr>
        <p:txBody>
          <a:bodyPr rtlCol="0"/>
          <a:lstStyle/>
          <a:p>
            <a:pPr algn="ctr"/>
            <a:endParaRPr lang="zh-CN" altLang="en-US"/>
          </a:p>
        </p:txBody>
      </p:sp>
      <p:sp>
        <p:nvSpPr>
          <p:cNvPr id="42" name="rect"/>
          <p:cNvSpPr/>
          <p:nvPr/>
        </p:nvSpPr>
        <p:spPr>
          <a:xfrm>
            <a:off x="6696075" y="1695450"/>
            <a:ext cx="314325" cy="323850"/>
          </a:xfrm>
          <a:prstGeom prst="rect">
            <a:avLst/>
          </a:prstGeom>
          <a:solidFill>
            <a:srgbClr val="2E83C3">
              <a:alpha val="100000"/>
            </a:srgbClr>
          </a:solidFill>
          <a:ln cap="flat">
            <a:noFill/>
            <a:prstDash val="solid"/>
            <a:miter lim="0"/>
          </a:ln>
        </p:spPr>
        <p:txBody>
          <a:bodyPr rtlCol="0"/>
          <a:lstStyle/>
          <a:p>
            <a:pPr algn="ctr"/>
            <a:endParaRPr lang="zh-CN" altLang="en-US"/>
          </a:p>
        </p:txBody>
      </p:sp>
      <p:sp>
        <p:nvSpPr>
          <p:cNvPr id="43" name="rect"/>
          <p:cNvSpPr/>
          <p:nvPr/>
        </p:nvSpPr>
        <p:spPr>
          <a:xfrm>
            <a:off x="9353550" y="5895975"/>
            <a:ext cx="180975" cy="180975"/>
          </a:xfrm>
          <a:prstGeom prst="rect">
            <a:avLst/>
          </a:prstGeom>
          <a:solidFill>
            <a:srgbClr val="2E946B">
              <a:alpha val="100000"/>
            </a:srgbClr>
          </a:solidFill>
          <a:ln cap="flat">
            <a:noFill/>
            <a:prstDash val="solid"/>
            <a:miter lim="0"/>
          </a:ln>
        </p:spPr>
        <p:txBody>
          <a:bodyPr rtlCol="0"/>
          <a:lstStyle/>
          <a:p>
            <a:pPr algn="ctr"/>
            <a:endParaRPr lang="zh-CN" altLang="en-US"/>
          </a:p>
        </p:txBody>
      </p:sp>
      <p:sp>
        <p:nvSpPr>
          <p:cNvPr id="44" name="textbox 44"/>
          <p:cNvSpPr/>
          <p:nvPr/>
        </p:nvSpPr>
        <p:spPr>
          <a:xfrm>
            <a:off x="11384677" y="6503479"/>
            <a:ext cx="94614" cy="163195"/>
          </a:xfrm>
          <a:prstGeom prst="rect">
            <a:avLst/>
          </a:prstGeom>
        </p:spPr>
        <p:txBody>
          <a:bodyPr vert="horz" wrap="square" lIns="0" tIns="0" rIns="0" bIns="0"/>
          <a:lstStyle/>
          <a:p>
            <a:pPr algn="l" rtl="0" eaLnBrk="0">
              <a:lnSpc>
                <a:spcPct val="83029"/>
              </a:lnSpc>
              <a:tabLst/>
            </a:pPr>
            <a:endParaRPr lang="x-none" altLang="x-none" sz="100" dirty="0"/>
          </a:p>
          <a:p>
            <a:pPr marL="12700" algn="l" rtl="0" eaLnBrk="0">
              <a:lnSpc>
                <a:spcPct val="82000"/>
              </a:lnSpc>
              <a:tabLst/>
            </a:pPr>
            <a:r>
              <a:rPr sz="1100" kern="0" spc="-10" dirty="0">
                <a:solidFill>
                  <a:srgbClr val="2E946B">
                    <a:alpha val="100000"/>
                  </a:srgbClr>
                </a:solidFill>
                <a:latin typeface="Trebuchet MS"/>
                <a:ea typeface="Trebuchet MS"/>
                <a:cs typeface="Trebuchet MS"/>
              </a:rPr>
              <a:t>6</a:t>
            </a:r>
            <a:endParaRPr lang="x-none" altLang="x-none" sz="1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5"/>
          <p:cNvPicPr>
            <a:picLocks noChangeAspect="1"/>
          </p:cNvPicPr>
          <p:nvPr/>
        </p:nvPicPr>
        <p:blipFill>
          <a:blip r:embed="rId2"/>
          <a:stretch>
            <a:fillRect/>
          </a:stretch>
        </p:blipFill>
        <p:spPr>
          <a:xfrm rot="21600000">
            <a:off x="7429563" y="0"/>
            <a:ext cx="4762436" cy="6857998"/>
          </a:xfrm>
          <a:prstGeom prst="rect">
            <a:avLst/>
          </a:prstGeom>
        </p:spPr>
      </p:pic>
      <p:pic>
        <p:nvPicPr>
          <p:cNvPr id="46" name="picture 46"/>
          <p:cNvPicPr>
            <a:picLocks noChangeAspect="1"/>
          </p:cNvPicPr>
          <p:nvPr/>
        </p:nvPicPr>
        <p:blipFill>
          <a:blip r:embed="rId3"/>
          <a:stretch>
            <a:fillRect/>
          </a:stretch>
        </p:blipFill>
        <p:spPr>
          <a:xfrm rot="21600000">
            <a:off x="0" y="4010025"/>
            <a:ext cx="447675" cy="2847971"/>
          </a:xfrm>
          <a:prstGeom prst="rect">
            <a:avLst/>
          </a:prstGeom>
        </p:spPr>
      </p:pic>
      <p:pic>
        <p:nvPicPr>
          <p:cNvPr id="47" name="picture 47"/>
          <p:cNvPicPr>
            <a:picLocks noChangeAspect="1"/>
          </p:cNvPicPr>
          <p:nvPr/>
        </p:nvPicPr>
        <p:blipFill>
          <a:blip r:embed="rId4"/>
          <a:stretch>
            <a:fillRect/>
          </a:stretch>
        </p:blipFill>
        <p:spPr>
          <a:xfrm rot="21600000">
            <a:off x="0" y="1476375"/>
            <a:ext cx="2695574" cy="3248025"/>
          </a:xfrm>
          <a:prstGeom prst="rect">
            <a:avLst/>
          </a:prstGeom>
        </p:spPr>
      </p:pic>
      <p:sp>
        <p:nvSpPr>
          <p:cNvPr id="48" name="textbox 48"/>
          <p:cNvSpPr/>
          <p:nvPr/>
        </p:nvSpPr>
        <p:spPr>
          <a:xfrm>
            <a:off x="270933" y="185893"/>
            <a:ext cx="11531160" cy="6486210"/>
          </a:xfrm>
          <a:prstGeom prst="rect">
            <a:avLst/>
          </a:prstGeom>
        </p:spPr>
        <p:txBody>
          <a:bodyPr vert="horz" wrap="square" lIns="0" tIns="0" rIns="0" bIns="0"/>
          <a:lstStyle/>
          <a:p>
            <a:pPr algn="l" rtl="0" eaLnBrk="0">
              <a:lnSpc>
                <a:spcPct val="71007"/>
              </a:lnSpc>
              <a:tabLst/>
            </a:pPr>
            <a:endParaRPr lang="x-none" altLang="x-none" sz="100" dirty="0"/>
          </a:p>
          <a:p>
            <a:pPr marL="12700" algn="l" rtl="0" eaLnBrk="0">
              <a:lnSpc>
                <a:spcPct val="81000"/>
              </a:lnSpc>
              <a:tabLst/>
            </a:pPr>
            <a:r>
              <a:rPr sz="3600" b="1" kern="0" spc="-30" dirty="0">
                <a:solidFill>
                  <a:srgbClr val="000000">
                    <a:alpha val="100000"/>
                  </a:srgbClr>
                </a:solidFill>
                <a:latin typeface="Trebuchet MS"/>
                <a:ea typeface="Trebuchet MS"/>
                <a:cs typeface="Trebuchet MS"/>
              </a:rPr>
              <a:t>YOUR</a:t>
            </a:r>
            <a:r>
              <a:rPr sz="3600" b="1" kern="0" spc="100" dirty="0">
                <a:solidFill>
                  <a:srgbClr val="000000">
                    <a:alpha val="100000"/>
                  </a:srgbClr>
                </a:solidFill>
                <a:latin typeface="Trebuchet MS"/>
                <a:ea typeface="Trebuchet MS"/>
                <a:cs typeface="Trebuchet MS"/>
              </a:rPr>
              <a:t> </a:t>
            </a:r>
            <a:r>
              <a:rPr sz="3600" b="1" kern="0" spc="-30" dirty="0">
                <a:solidFill>
                  <a:srgbClr val="000000">
                    <a:alpha val="100000"/>
                  </a:srgbClr>
                </a:solidFill>
                <a:latin typeface="Trebuchet MS"/>
                <a:ea typeface="Trebuchet MS"/>
                <a:cs typeface="Trebuchet MS"/>
              </a:rPr>
              <a:t>SOLUTION</a:t>
            </a:r>
            <a:r>
              <a:rPr sz="3600" b="1" kern="0" spc="-330" dirty="0">
                <a:solidFill>
                  <a:srgbClr val="000000">
                    <a:alpha val="100000"/>
                  </a:srgbClr>
                </a:solidFill>
                <a:latin typeface="Trebuchet MS"/>
                <a:ea typeface="Trebuchet MS"/>
                <a:cs typeface="Trebuchet MS"/>
              </a:rPr>
              <a:t> </a:t>
            </a:r>
            <a:r>
              <a:rPr sz="3600" b="1" kern="0" spc="-30" dirty="0">
                <a:solidFill>
                  <a:srgbClr val="000000">
                    <a:alpha val="100000"/>
                  </a:srgbClr>
                </a:solidFill>
                <a:latin typeface="Trebuchet MS"/>
                <a:ea typeface="Trebuchet MS"/>
                <a:cs typeface="Trebuchet MS"/>
              </a:rPr>
              <a:t>AND</a:t>
            </a:r>
            <a:r>
              <a:rPr sz="3600" b="1" kern="0" spc="310" dirty="0">
                <a:solidFill>
                  <a:srgbClr val="000000">
                    <a:alpha val="100000"/>
                  </a:srgbClr>
                </a:solidFill>
                <a:latin typeface="Trebuchet MS"/>
                <a:ea typeface="Trebuchet MS"/>
                <a:cs typeface="Trebuchet MS"/>
              </a:rPr>
              <a:t> </a:t>
            </a:r>
            <a:r>
              <a:rPr sz="3600" b="1" kern="0" spc="-30" dirty="0">
                <a:solidFill>
                  <a:srgbClr val="000000">
                    <a:alpha val="100000"/>
                  </a:srgbClr>
                </a:solidFill>
                <a:latin typeface="Trebuchet MS"/>
                <a:ea typeface="Trebuchet MS"/>
                <a:cs typeface="Trebuchet MS"/>
              </a:rPr>
              <a:t>ITS</a:t>
            </a:r>
            <a:r>
              <a:rPr sz="3600" b="1" kern="0" spc="70" dirty="0">
                <a:solidFill>
                  <a:srgbClr val="000000">
                    <a:alpha val="100000"/>
                  </a:srgbClr>
                </a:solidFill>
                <a:latin typeface="Trebuchet MS"/>
                <a:ea typeface="Trebuchet MS"/>
                <a:cs typeface="Trebuchet MS"/>
              </a:rPr>
              <a:t> </a:t>
            </a:r>
            <a:r>
              <a:rPr sz="3600" b="1" kern="0" spc="-30" dirty="0">
                <a:solidFill>
                  <a:srgbClr val="000000">
                    <a:alpha val="100000"/>
                  </a:srgbClr>
                </a:solidFill>
                <a:latin typeface="Trebuchet MS"/>
                <a:ea typeface="Trebuchet MS"/>
                <a:cs typeface="Trebuchet MS"/>
              </a:rPr>
              <a:t>VALUE</a:t>
            </a:r>
            <a:r>
              <a:rPr sz="3600" b="1" kern="0" spc="200" dirty="0">
                <a:solidFill>
                  <a:srgbClr val="000000">
                    <a:alpha val="100000"/>
                  </a:srgbClr>
                </a:solidFill>
                <a:latin typeface="Trebuchet MS"/>
                <a:ea typeface="Trebuchet MS"/>
                <a:cs typeface="Trebuchet MS"/>
              </a:rPr>
              <a:t> </a:t>
            </a:r>
            <a:r>
              <a:rPr sz="3600" b="1" kern="0" spc="-30" dirty="0" smtClean="0">
                <a:solidFill>
                  <a:srgbClr val="000000">
                    <a:alpha val="100000"/>
                  </a:srgbClr>
                </a:solidFill>
                <a:latin typeface="Trebuchet MS"/>
                <a:ea typeface="Trebuchet MS"/>
                <a:cs typeface="Trebuchet MS"/>
              </a:rPr>
              <a:t>PROPOSITION</a:t>
            </a:r>
            <a:endParaRPr lang="en-US" sz="3600" b="1" kern="0" spc="-30" dirty="0" smtClean="0">
              <a:solidFill>
                <a:srgbClr val="000000">
                  <a:alpha val="100000"/>
                </a:srgbClr>
              </a:solidFill>
              <a:latin typeface="Trebuchet MS"/>
              <a:ea typeface="Trebuchet MS"/>
              <a:cs typeface="Trebuchet MS"/>
            </a:endParaRPr>
          </a:p>
          <a:p>
            <a:pPr marL="12700" algn="l" rtl="0" eaLnBrk="0">
              <a:lnSpc>
                <a:spcPct val="81000"/>
              </a:lnSpc>
              <a:tabLst/>
            </a:pPr>
            <a:endParaRPr lang="en-US" sz="3600" b="1" kern="0" spc="-30" dirty="0">
              <a:solidFill>
                <a:srgbClr val="000000">
                  <a:alpha val="100000"/>
                </a:srgbClr>
              </a:solidFill>
              <a:latin typeface="Trebuchet MS"/>
              <a:ea typeface="Trebuchet MS"/>
              <a:cs typeface="Trebuchet MS"/>
            </a:endParaRPr>
          </a:p>
          <a:p>
            <a:pPr marL="12700" algn="l" rtl="0" eaLnBrk="0">
              <a:lnSpc>
                <a:spcPct val="81000"/>
              </a:lnSpc>
              <a:tabLst/>
            </a:pPr>
            <a:r>
              <a:rPr lang="en-US" sz="3600" b="1" kern="0" spc="-30" dirty="0" smtClean="0">
                <a:solidFill>
                  <a:srgbClr val="000000">
                    <a:alpha val="100000"/>
                  </a:srgbClr>
                </a:solidFill>
                <a:latin typeface="Trebuchet MS"/>
                <a:ea typeface="Trebuchet MS"/>
                <a:cs typeface="Trebuchet MS"/>
              </a:rPr>
              <a:t>SOLUTION</a:t>
            </a:r>
            <a:endParaRPr lang="en-US" sz="3600" b="1" kern="0" spc="-30" dirty="0" smtClean="0">
              <a:solidFill>
                <a:srgbClr val="000000">
                  <a:alpha val="100000"/>
                </a:srgbClr>
              </a:solidFill>
              <a:latin typeface="Trebuchet MS"/>
              <a:ea typeface="Trebuchet MS"/>
              <a:cs typeface="Trebuchet MS"/>
            </a:endParaRPr>
          </a:p>
          <a:p>
            <a:pPr marL="12700" algn="l" rtl="0" eaLnBrk="0">
              <a:lnSpc>
                <a:spcPct val="81000"/>
              </a:lnSpc>
              <a:tabLst/>
            </a:pPr>
            <a:endParaRPr lang="en-US" altLang="x-none" sz="3600" b="1" kern="0" spc="-30" dirty="0" smtClean="0">
              <a:solidFill>
                <a:srgbClr val="000000">
                  <a:alpha val="100000"/>
                </a:srgbClr>
              </a:solidFill>
              <a:latin typeface="Trebuchet MS"/>
            </a:endParaRPr>
          </a:p>
          <a:p>
            <a:pPr marL="584200" indent="-571500" eaLnBrk="0">
              <a:lnSpc>
                <a:spcPct val="81000"/>
              </a:lnSpc>
              <a:buFont typeface="Arial" panose="020B0604020202020204" pitchFamily="34" charset="0"/>
              <a:buChar char="•"/>
            </a:pPr>
            <a:r>
              <a:rPr lang="en-US" altLang="x-none" sz="2400" b="1" kern="0" spc="-30" dirty="0">
                <a:solidFill>
                  <a:srgbClr val="000000">
                    <a:alpha val="100000"/>
                  </a:srgbClr>
                </a:solidFill>
                <a:latin typeface="Trebuchet MS"/>
              </a:rPr>
              <a:t>The plant disease prediction system using AI offers a comprehensive solution for early and accurate detection of diseases in plants. </a:t>
            </a:r>
            <a:endParaRPr lang="en-US" altLang="x-none" sz="2400" b="1" kern="0" spc="-30" dirty="0" smtClean="0">
              <a:solidFill>
                <a:srgbClr val="000000">
                  <a:alpha val="100000"/>
                </a:srgbClr>
              </a:solidFill>
              <a:latin typeface="Trebuchet MS"/>
            </a:endParaRPr>
          </a:p>
          <a:p>
            <a:pPr marL="12700" eaLnBrk="0">
              <a:lnSpc>
                <a:spcPct val="81000"/>
              </a:lnSpc>
            </a:pPr>
            <a:r>
              <a:rPr lang="en-US" altLang="x-none" sz="2400" b="1" kern="0" spc="-30" dirty="0" smtClean="0">
                <a:solidFill>
                  <a:srgbClr val="000000">
                    <a:alpha val="100000"/>
                  </a:srgbClr>
                </a:solidFill>
                <a:latin typeface="Trebuchet MS"/>
              </a:rPr>
              <a:t>  </a:t>
            </a:r>
          </a:p>
          <a:p>
            <a:pPr marL="584200" indent="-571500" eaLnBrk="0">
              <a:lnSpc>
                <a:spcPct val="81000"/>
              </a:lnSpc>
              <a:buFont typeface="Arial" panose="020B0604020202020204" pitchFamily="34" charset="0"/>
              <a:buChar char="•"/>
            </a:pPr>
            <a:r>
              <a:rPr lang="en-US" altLang="x-none" sz="2400" b="1" kern="0" spc="-30" dirty="0">
                <a:solidFill>
                  <a:srgbClr val="000000">
                    <a:alpha val="100000"/>
                  </a:srgbClr>
                </a:solidFill>
                <a:latin typeface="Trebuchet MS"/>
              </a:rPr>
              <a:t> It leverages machine learning and computer vision techniques to analyze images of plant leaves or relevant parts, identify disease symptoms, and provide timely diagnosis and recommendations for treatment</a:t>
            </a:r>
            <a:r>
              <a:rPr lang="en-US" altLang="x-none" sz="2400" b="1" kern="0" spc="-30" dirty="0" smtClean="0">
                <a:solidFill>
                  <a:srgbClr val="000000">
                    <a:alpha val="100000"/>
                  </a:srgbClr>
                </a:solidFill>
                <a:latin typeface="Trebuchet MS"/>
              </a:rPr>
              <a:t>.</a:t>
            </a:r>
          </a:p>
          <a:p>
            <a:pPr marL="584200" indent="-571500" eaLnBrk="0">
              <a:lnSpc>
                <a:spcPct val="81000"/>
              </a:lnSpc>
              <a:buFont typeface="Arial" panose="020B0604020202020204" pitchFamily="34" charset="0"/>
              <a:buChar char="•"/>
            </a:pPr>
            <a:endParaRPr lang="en-US" altLang="x-none" sz="2400" b="1" kern="0" spc="-30" dirty="0" smtClean="0">
              <a:solidFill>
                <a:srgbClr val="000000">
                  <a:alpha val="100000"/>
                </a:srgbClr>
              </a:solidFill>
              <a:latin typeface="Trebuchet MS"/>
            </a:endParaRPr>
          </a:p>
          <a:p>
            <a:pPr marL="584200" indent="-571500" eaLnBrk="0">
              <a:lnSpc>
                <a:spcPct val="81000"/>
              </a:lnSpc>
              <a:buFont typeface="Arial" panose="020B0604020202020204" pitchFamily="34" charset="0"/>
              <a:buChar char="•"/>
            </a:pPr>
            <a:r>
              <a:rPr lang="en-US" altLang="x-none" sz="2400" b="1" kern="0" spc="-30" dirty="0" smtClean="0">
                <a:solidFill>
                  <a:srgbClr val="000000">
                    <a:alpha val="100000"/>
                  </a:srgbClr>
                </a:solidFill>
                <a:latin typeface="Trebuchet MS"/>
              </a:rPr>
              <a:t>The </a:t>
            </a:r>
            <a:r>
              <a:rPr lang="en-US" altLang="x-none" sz="2400" b="1" kern="0" spc="-30" dirty="0">
                <a:solidFill>
                  <a:srgbClr val="000000">
                    <a:alpha val="100000"/>
                  </a:srgbClr>
                </a:solidFill>
                <a:latin typeface="Trebuchet MS"/>
              </a:rPr>
              <a:t>system incorporates a user-friendly interface for easy access and interaction, making it accessible to farmers, agricultural experts, and other stakeholders in the agriculture industry.         </a:t>
            </a:r>
            <a:endParaRPr lang="en-US" altLang="x-none" sz="2400" b="1" kern="0" spc="-30" dirty="0" smtClean="0">
              <a:solidFill>
                <a:srgbClr val="000000">
                  <a:alpha val="100000"/>
                </a:srgbClr>
              </a:solidFill>
              <a:latin typeface="Trebuchet MS"/>
            </a:endParaRPr>
          </a:p>
          <a:p>
            <a:pPr marL="12700" algn="l" rtl="0" eaLnBrk="0">
              <a:lnSpc>
                <a:spcPct val="81000"/>
              </a:lnSpc>
              <a:tabLst/>
            </a:pPr>
            <a:r>
              <a:rPr lang="en-US" altLang="x-none" sz="3600" b="1" kern="0" spc="-30" dirty="0" smtClean="0">
                <a:solidFill>
                  <a:srgbClr val="000000">
                    <a:alpha val="100000"/>
                  </a:srgbClr>
                </a:solidFill>
                <a:latin typeface="Trebuchet MS"/>
              </a:rPr>
              <a:t>                   </a:t>
            </a:r>
            <a:endParaRPr lang="en-US" altLang="x-none" sz="3600" b="1" kern="0" spc="-30" dirty="0" smtClean="0">
              <a:solidFill>
                <a:srgbClr val="000000">
                  <a:alpha val="100000"/>
                </a:srgbClr>
              </a:solidFill>
              <a:latin typeface="Trebuchet MS"/>
            </a:endParaRPr>
          </a:p>
          <a:p>
            <a:pPr marL="12700" algn="l" rtl="0" eaLnBrk="0">
              <a:lnSpc>
                <a:spcPct val="81000"/>
              </a:lnSpc>
              <a:tabLst/>
            </a:pPr>
            <a:endParaRPr lang="x-none" altLang="x-none" sz="2400" dirty="0"/>
          </a:p>
        </p:txBody>
      </p:sp>
      <p:sp>
        <p:nvSpPr>
          <p:cNvPr id="49" name="rect"/>
          <p:cNvSpPr/>
          <p:nvPr/>
        </p:nvSpPr>
        <p:spPr>
          <a:xfrm>
            <a:off x="9353550" y="5362575"/>
            <a:ext cx="457200" cy="457200"/>
          </a:xfrm>
          <a:prstGeom prst="rect">
            <a:avLst/>
          </a:prstGeom>
          <a:solidFill>
            <a:srgbClr val="42B051">
              <a:alpha val="100000"/>
            </a:srgbClr>
          </a:solidFill>
          <a:ln cap="flat">
            <a:noFill/>
            <a:prstDash val="solid"/>
            <a:miter lim="0"/>
          </a:ln>
        </p:spPr>
        <p:txBody>
          <a:bodyPr rtlCol="0"/>
          <a:lstStyle/>
          <a:p>
            <a:pPr algn="ctr"/>
            <a:endParaRPr lang="zh-CN" altLang="en-US"/>
          </a:p>
        </p:txBody>
      </p:sp>
      <p:sp>
        <p:nvSpPr>
          <p:cNvPr id="50" name="rect"/>
          <p:cNvSpPr/>
          <p:nvPr/>
        </p:nvSpPr>
        <p:spPr>
          <a:xfrm>
            <a:off x="6696075" y="1695450"/>
            <a:ext cx="314325" cy="323850"/>
          </a:xfrm>
          <a:prstGeom prst="rect">
            <a:avLst/>
          </a:prstGeom>
          <a:solidFill>
            <a:srgbClr val="2E83C3">
              <a:alpha val="100000"/>
            </a:srgbClr>
          </a:solidFill>
          <a:ln cap="flat">
            <a:noFill/>
            <a:prstDash val="solid"/>
            <a:miter lim="0"/>
          </a:ln>
        </p:spPr>
        <p:txBody>
          <a:bodyPr rtlCol="0"/>
          <a:lstStyle/>
          <a:p>
            <a:pPr algn="ctr"/>
            <a:endParaRPr lang="zh-CN" altLang="en-US"/>
          </a:p>
        </p:txBody>
      </p:sp>
      <p:sp>
        <p:nvSpPr>
          <p:cNvPr id="51" name="rect"/>
          <p:cNvSpPr/>
          <p:nvPr/>
        </p:nvSpPr>
        <p:spPr>
          <a:xfrm>
            <a:off x="9353550" y="5895975"/>
            <a:ext cx="180975" cy="180975"/>
          </a:xfrm>
          <a:prstGeom prst="rect">
            <a:avLst/>
          </a:prstGeom>
          <a:solidFill>
            <a:srgbClr val="2E946B">
              <a:alpha val="100000"/>
            </a:srgbClr>
          </a:solidFill>
          <a:ln cap="flat">
            <a:noFill/>
            <a:prstDash val="solid"/>
            <a:miter lim="0"/>
          </a:ln>
        </p:spPr>
        <p:txBody>
          <a:bodyPr rtlCol="0"/>
          <a:lstStyle/>
          <a:p>
            <a:pPr algn="ctr"/>
            <a:endParaRPr lang="zh-CN" altLang="en-US"/>
          </a:p>
        </p:txBody>
      </p:sp>
      <p:sp>
        <p:nvSpPr>
          <p:cNvPr id="52" name="textbox 52"/>
          <p:cNvSpPr/>
          <p:nvPr/>
        </p:nvSpPr>
        <p:spPr>
          <a:xfrm>
            <a:off x="11384677" y="6504908"/>
            <a:ext cx="94614" cy="161925"/>
          </a:xfrm>
          <a:prstGeom prst="rect">
            <a:avLst/>
          </a:prstGeom>
        </p:spPr>
        <p:txBody>
          <a:bodyPr vert="horz" wrap="square" lIns="0" tIns="0" rIns="0" bIns="0"/>
          <a:lstStyle/>
          <a:p>
            <a:pPr algn="l" rtl="0" eaLnBrk="0">
              <a:lnSpc>
                <a:spcPct val="85530"/>
              </a:lnSpc>
              <a:tabLst/>
            </a:pPr>
            <a:endParaRPr lang="x-none" altLang="x-none" sz="100" dirty="0"/>
          </a:p>
          <a:p>
            <a:pPr marL="12700" algn="l" rtl="0" eaLnBrk="0">
              <a:lnSpc>
                <a:spcPct val="81000"/>
              </a:lnSpc>
              <a:tabLst/>
            </a:pPr>
            <a:r>
              <a:rPr sz="1100" kern="0" spc="-10" dirty="0">
                <a:solidFill>
                  <a:srgbClr val="2E946B">
                    <a:alpha val="100000"/>
                  </a:srgbClr>
                </a:solidFill>
                <a:latin typeface="Trebuchet MS"/>
                <a:ea typeface="Trebuchet MS"/>
                <a:cs typeface="Trebuchet MS"/>
              </a:rPr>
              <a:t>7</a:t>
            </a:r>
            <a:endParaRPr lang="x-none" altLang="x-none" sz="11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5"/>
          <p:cNvPicPr>
            <a:picLocks noChangeAspect="1"/>
          </p:cNvPicPr>
          <p:nvPr/>
        </p:nvPicPr>
        <p:blipFill>
          <a:blip r:embed="rId2"/>
          <a:stretch>
            <a:fillRect/>
          </a:stretch>
        </p:blipFill>
        <p:spPr>
          <a:xfrm rot="21600000">
            <a:off x="7429563" y="0"/>
            <a:ext cx="4762436" cy="6857998"/>
          </a:xfrm>
          <a:prstGeom prst="rect">
            <a:avLst/>
          </a:prstGeom>
        </p:spPr>
      </p:pic>
      <p:pic>
        <p:nvPicPr>
          <p:cNvPr id="46" name="picture 46"/>
          <p:cNvPicPr>
            <a:picLocks noChangeAspect="1"/>
          </p:cNvPicPr>
          <p:nvPr/>
        </p:nvPicPr>
        <p:blipFill>
          <a:blip r:embed="rId3"/>
          <a:stretch>
            <a:fillRect/>
          </a:stretch>
        </p:blipFill>
        <p:spPr>
          <a:xfrm rot="21600000">
            <a:off x="0" y="4010025"/>
            <a:ext cx="447675" cy="2847971"/>
          </a:xfrm>
          <a:prstGeom prst="rect">
            <a:avLst/>
          </a:prstGeom>
        </p:spPr>
      </p:pic>
      <p:pic>
        <p:nvPicPr>
          <p:cNvPr id="47" name="picture 47"/>
          <p:cNvPicPr>
            <a:picLocks noChangeAspect="1"/>
          </p:cNvPicPr>
          <p:nvPr/>
        </p:nvPicPr>
        <p:blipFill>
          <a:blip r:embed="rId4"/>
          <a:stretch>
            <a:fillRect/>
          </a:stretch>
        </p:blipFill>
        <p:spPr>
          <a:xfrm rot="21600000">
            <a:off x="0" y="1476375"/>
            <a:ext cx="2695574" cy="3248025"/>
          </a:xfrm>
          <a:prstGeom prst="rect">
            <a:avLst/>
          </a:prstGeom>
        </p:spPr>
      </p:pic>
      <p:sp>
        <p:nvSpPr>
          <p:cNvPr id="48" name="textbox 48"/>
          <p:cNvSpPr/>
          <p:nvPr/>
        </p:nvSpPr>
        <p:spPr>
          <a:xfrm>
            <a:off x="270933" y="185893"/>
            <a:ext cx="11531160" cy="6486210"/>
          </a:xfrm>
          <a:prstGeom prst="rect">
            <a:avLst/>
          </a:prstGeom>
        </p:spPr>
        <p:txBody>
          <a:bodyPr vert="horz" wrap="square" lIns="0" tIns="0" rIns="0" bIns="0"/>
          <a:lstStyle/>
          <a:p>
            <a:pPr algn="l" rtl="0" eaLnBrk="0">
              <a:lnSpc>
                <a:spcPct val="71007"/>
              </a:lnSpc>
              <a:tabLst/>
            </a:pPr>
            <a:endParaRPr lang="x-none" altLang="x-none" sz="100" dirty="0"/>
          </a:p>
          <a:p>
            <a:pPr marL="12700" algn="l" rtl="0" eaLnBrk="0">
              <a:lnSpc>
                <a:spcPct val="81000"/>
              </a:lnSpc>
              <a:tabLst/>
            </a:pPr>
            <a:r>
              <a:rPr sz="3600" b="1" kern="0" spc="-30" dirty="0">
                <a:solidFill>
                  <a:srgbClr val="000000">
                    <a:alpha val="100000"/>
                  </a:srgbClr>
                </a:solidFill>
                <a:latin typeface="Trebuchet MS"/>
                <a:ea typeface="Trebuchet MS"/>
                <a:cs typeface="Trebuchet MS"/>
              </a:rPr>
              <a:t>YOUR</a:t>
            </a:r>
            <a:r>
              <a:rPr sz="3600" b="1" kern="0" spc="100" dirty="0">
                <a:solidFill>
                  <a:srgbClr val="000000">
                    <a:alpha val="100000"/>
                  </a:srgbClr>
                </a:solidFill>
                <a:latin typeface="Trebuchet MS"/>
                <a:ea typeface="Trebuchet MS"/>
                <a:cs typeface="Trebuchet MS"/>
              </a:rPr>
              <a:t> </a:t>
            </a:r>
            <a:r>
              <a:rPr sz="3600" b="1" kern="0" spc="-30" dirty="0">
                <a:solidFill>
                  <a:srgbClr val="000000">
                    <a:alpha val="100000"/>
                  </a:srgbClr>
                </a:solidFill>
                <a:latin typeface="Trebuchet MS"/>
                <a:ea typeface="Trebuchet MS"/>
                <a:cs typeface="Trebuchet MS"/>
              </a:rPr>
              <a:t>SOLUTION</a:t>
            </a:r>
            <a:r>
              <a:rPr sz="3600" b="1" kern="0" spc="-330" dirty="0">
                <a:solidFill>
                  <a:srgbClr val="000000">
                    <a:alpha val="100000"/>
                  </a:srgbClr>
                </a:solidFill>
                <a:latin typeface="Trebuchet MS"/>
                <a:ea typeface="Trebuchet MS"/>
                <a:cs typeface="Trebuchet MS"/>
              </a:rPr>
              <a:t> </a:t>
            </a:r>
            <a:r>
              <a:rPr sz="3600" b="1" kern="0" spc="-30" dirty="0">
                <a:solidFill>
                  <a:srgbClr val="000000">
                    <a:alpha val="100000"/>
                  </a:srgbClr>
                </a:solidFill>
                <a:latin typeface="Trebuchet MS"/>
                <a:ea typeface="Trebuchet MS"/>
                <a:cs typeface="Trebuchet MS"/>
              </a:rPr>
              <a:t>AND</a:t>
            </a:r>
            <a:r>
              <a:rPr sz="3600" b="1" kern="0" spc="310" dirty="0">
                <a:solidFill>
                  <a:srgbClr val="000000">
                    <a:alpha val="100000"/>
                  </a:srgbClr>
                </a:solidFill>
                <a:latin typeface="Trebuchet MS"/>
                <a:ea typeface="Trebuchet MS"/>
                <a:cs typeface="Trebuchet MS"/>
              </a:rPr>
              <a:t> </a:t>
            </a:r>
            <a:r>
              <a:rPr sz="3600" b="1" kern="0" spc="-30" dirty="0">
                <a:solidFill>
                  <a:srgbClr val="000000">
                    <a:alpha val="100000"/>
                  </a:srgbClr>
                </a:solidFill>
                <a:latin typeface="Trebuchet MS"/>
                <a:ea typeface="Trebuchet MS"/>
                <a:cs typeface="Trebuchet MS"/>
              </a:rPr>
              <a:t>ITS</a:t>
            </a:r>
            <a:r>
              <a:rPr sz="3600" b="1" kern="0" spc="70" dirty="0">
                <a:solidFill>
                  <a:srgbClr val="000000">
                    <a:alpha val="100000"/>
                  </a:srgbClr>
                </a:solidFill>
                <a:latin typeface="Trebuchet MS"/>
                <a:ea typeface="Trebuchet MS"/>
                <a:cs typeface="Trebuchet MS"/>
              </a:rPr>
              <a:t> </a:t>
            </a:r>
            <a:r>
              <a:rPr sz="3600" b="1" kern="0" spc="-30" dirty="0">
                <a:solidFill>
                  <a:srgbClr val="000000">
                    <a:alpha val="100000"/>
                  </a:srgbClr>
                </a:solidFill>
                <a:latin typeface="Trebuchet MS"/>
                <a:ea typeface="Trebuchet MS"/>
                <a:cs typeface="Trebuchet MS"/>
              </a:rPr>
              <a:t>VALUE</a:t>
            </a:r>
            <a:r>
              <a:rPr sz="3600" b="1" kern="0" spc="200" dirty="0">
                <a:solidFill>
                  <a:srgbClr val="000000">
                    <a:alpha val="100000"/>
                  </a:srgbClr>
                </a:solidFill>
                <a:latin typeface="Trebuchet MS"/>
                <a:ea typeface="Trebuchet MS"/>
                <a:cs typeface="Trebuchet MS"/>
              </a:rPr>
              <a:t> </a:t>
            </a:r>
            <a:r>
              <a:rPr sz="3600" b="1" kern="0" spc="-30" dirty="0" smtClean="0">
                <a:solidFill>
                  <a:srgbClr val="000000">
                    <a:alpha val="100000"/>
                  </a:srgbClr>
                </a:solidFill>
                <a:latin typeface="Trebuchet MS"/>
                <a:ea typeface="Trebuchet MS"/>
                <a:cs typeface="Trebuchet MS"/>
              </a:rPr>
              <a:t>PROPOSITION</a:t>
            </a:r>
            <a:endParaRPr lang="en-US" sz="3600" b="1" kern="0" spc="-30" dirty="0" smtClean="0">
              <a:solidFill>
                <a:srgbClr val="000000">
                  <a:alpha val="100000"/>
                </a:srgbClr>
              </a:solidFill>
              <a:latin typeface="Trebuchet MS"/>
              <a:ea typeface="Trebuchet MS"/>
              <a:cs typeface="Trebuchet MS"/>
            </a:endParaRPr>
          </a:p>
          <a:p>
            <a:pPr marL="12700" algn="l" rtl="0" eaLnBrk="0">
              <a:lnSpc>
                <a:spcPct val="81000"/>
              </a:lnSpc>
              <a:tabLst/>
            </a:pPr>
            <a:endParaRPr lang="en-US" sz="3600" b="1" kern="0" spc="-30" dirty="0">
              <a:solidFill>
                <a:srgbClr val="000000">
                  <a:alpha val="100000"/>
                </a:srgbClr>
              </a:solidFill>
              <a:latin typeface="Trebuchet MS"/>
              <a:ea typeface="Trebuchet MS"/>
              <a:cs typeface="Trebuchet MS"/>
            </a:endParaRPr>
          </a:p>
          <a:p>
            <a:pPr marL="12700" algn="l" rtl="0" eaLnBrk="0">
              <a:lnSpc>
                <a:spcPct val="81000"/>
              </a:lnSpc>
              <a:tabLst/>
            </a:pPr>
            <a:r>
              <a:rPr lang="en-US" sz="3600" b="1" kern="0" spc="-30" dirty="0" smtClean="0">
                <a:solidFill>
                  <a:srgbClr val="000000">
                    <a:alpha val="100000"/>
                  </a:srgbClr>
                </a:solidFill>
                <a:latin typeface="Trebuchet MS"/>
                <a:ea typeface="Trebuchet MS"/>
                <a:cs typeface="Trebuchet MS"/>
              </a:rPr>
              <a:t>PROPOSITION</a:t>
            </a:r>
            <a:endParaRPr lang="en-US" sz="3600" b="1" kern="0" spc="-30" dirty="0" smtClean="0">
              <a:solidFill>
                <a:srgbClr val="000000">
                  <a:alpha val="100000"/>
                </a:srgbClr>
              </a:solidFill>
              <a:latin typeface="Trebuchet MS"/>
              <a:ea typeface="Trebuchet MS"/>
              <a:cs typeface="Trebuchet MS"/>
            </a:endParaRPr>
          </a:p>
          <a:p>
            <a:pPr marL="12700" algn="l" rtl="0" eaLnBrk="0">
              <a:lnSpc>
                <a:spcPct val="81000"/>
              </a:lnSpc>
              <a:tabLst/>
            </a:pPr>
            <a:endParaRPr lang="en-US" altLang="x-none" sz="3600" b="1" kern="0" spc="-30" dirty="0" smtClean="0">
              <a:solidFill>
                <a:srgbClr val="000000">
                  <a:alpha val="100000"/>
                </a:srgbClr>
              </a:solidFill>
              <a:latin typeface="Trebuchet MS"/>
            </a:endParaRPr>
          </a:p>
          <a:p>
            <a:pPr marL="584200" indent="-571500" algn="l" rtl="0" eaLnBrk="0">
              <a:lnSpc>
                <a:spcPct val="81000"/>
              </a:lnSpc>
              <a:buFont typeface="Arial" panose="020B0604020202020204" pitchFamily="34" charset="0"/>
              <a:buChar char="•"/>
              <a:tabLst/>
            </a:pPr>
            <a:r>
              <a:rPr lang="en-US" altLang="x-none" sz="2400" b="1" kern="0" spc="-30" dirty="0" smtClean="0">
                <a:solidFill>
                  <a:srgbClr val="000000">
                    <a:alpha val="100000"/>
                  </a:srgbClr>
                </a:solidFill>
                <a:latin typeface="Trebuchet MS"/>
              </a:rPr>
              <a:t>Early Disease Detection.</a:t>
            </a:r>
          </a:p>
          <a:p>
            <a:pPr marL="584200" indent="-571500" algn="l" rtl="0" eaLnBrk="0">
              <a:lnSpc>
                <a:spcPct val="81000"/>
              </a:lnSpc>
              <a:buFont typeface="Arial" panose="020B0604020202020204" pitchFamily="34" charset="0"/>
              <a:buChar char="•"/>
              <a:tabLst/>
            </a:pPr>
            <a:endParaRPr lang="en-US" altLang="x-none" sz="2400" b="1" kern="0" spc="-30" dirty="0">
              <a:solidFill>
                <a:srgbClr val="000000">
                  <a:alpha val="100000"/>
                </a:srgbClr>
              </a:solidFill>
              <a:latin typeface="Trebuchet MS"/>
            </a:endParaRPr>
          </a:p>
          <a:p>
            <a:pPr marL="584200" indent="-571500" algn="l" rtl="0" eaLnBrk="0">
              <a:lnSpc>
                <a:spcPct val="81000"/>
              </a:lnSpc>
              <a:buFont typeface="Arial" panose="020B0604020202020204" pitchFamily="34" charset="0"/>
              <a:buChar char="•"/>
              <a:tabLst/>
            </a:pPr>
            <a:r>
              <a:rPr lang="en-US" altLang="x-none" sz="2400" b="1" kern="0" spc="-30" dirty="0" smtClean="0">
                <a:solidFill>
                  <a:srgbClr val="000000">
                    <a:alpha val="100000"/>
                  </a:srgbClr>
                </a:solidFill>
                <a:latin typeface="Trebuchet MS"/>
              </a:rPr>
              <a:t>Accurate Diagnosis.</a:t>
            </a:r>
          </a:p>
          <a:p>
            <a:pPr marL="584200" indent="-571500" algn="l" rtl="0" eaLnBrk="0">
              <a:lnSpc>
                <a:spcPct val="81000"/>
              </a:lnSpc>
              <a:buFont typeface="Arial" panose="020B0604020202020204" pitchFamily="34" charset="0"/>
              <a:buChar char="•"/>
              <a:tabLst/>
            </a:pPr>
            <a:endParaRPr lang="en-US" altLang="x-none" sz="2400" b="1" kern="0" spc="-30" dirty="0">
              <a:solidFill>
                <a:srgbClr val="000000">
                  <a:alpha val="100000"/>
                </a:srgbClr>
              </a:solidFill>
              <a:latin typeface="Trebuchet MS"/>
            </a:endParaRPr>
          </a:p>
          <a:p>
            <a:pPr marL="584200" indent="-571500" algn="l" rtl="0" eaLnBrk="0">
              <a:lnSpc>
                <a:spcPct val="81000"/>
              </a:lnSpc>
              <a:buFont typeface="Arial" panose="020B0604020202020204" pitchFamily="34" charset="0"/>
              <a:buChar char="•"/>
              <a:tabLst/>
            </a:pPr>
            <a:r>
              <a:rPr lang="en-US" altLang="x-none" sz="2400" b="1" kern="0" spc="-30" dirty="0" smtClean="0">
                <a:solidFill>
                  <a:srgbClr val="000000">
                    <a:alpha val="100000"/>
                  </a:srgbClr>
                </a:solidFill>
                <a:latin typeface="Trebuchet MS"/>
              </a:rPr>
              <a:t>Improved Crop Health.</a:t>
            </a:r>
          </a:p>
          <a:p>
            <a:pPr marL="584200" indent="-571500" algn="l" rtl="0" eaLnBrk="0">
              <a:lnSpc>
                <a:spcPct val="81000"/>
              </a:lnSpc>
              <a:buFont typeface="Arial" panose="020B0604020202020204" pitchFamily="34" charset="0"/>
              <a:buChar char="•"/>
              <a:tabLst/>
            </a:pPr>
            <a:endParaRPr lang="en-US" altLang="x-none" sz="2400" b="1" kern="0" spc="-30" dirty="0">
              <a:solidFill>
                <a:srgbClr val="000000">
                  <a:alpha val="100000"/>
                </a:srgbClr>
              </a:solidFill>
              <a:latin typeface="Trebuchet MS"/>
            </a:endParaRPr>
          </a:p>
          <a:p>
            <a:pPr marL="584200" indent="-571500" algn="l" rtl="0" eaLnBrk="0">
              <a:lnSpc>
                <a:spcPct val="81000"/>
              </a:lnSpc>
              <a:buFont typeface="Arial" panose="020B0604020202020204" pitchFamily="34" charset="0"/>
              <a:buChar char="•"/>
              <a:tabLst/>
            </a:pPr>
            <a:r>
              <a:rPr lang="en-US" altLang="x-none" sz="2400" b="1" kern="0" spc="-30" dirty="0" smtClean="0">
                <a:solidFill>
                  <a:srgbClr val="000000">
                    <a:alpha val="100000"/>
                  </a:srgbClr>
                </a:solidFill>
                <a:latin typeface="Trebuchet MS"/>
              </a:rPr>
              <a:t>Cost Savings.</a:t>
            </a:r>
          </a:p>
          <a:p>
            <a:pPr marL="584200" indent="-571500" algn="l" rtl="0" eaLnBrk="0">
              <a:lnSpc>
                <a:spcPct val="81000"/>
              </a:lnSpc>
              <a:buFont typeface="Arial" panose="020B0604020202020204" pitchFamily="34" charset="0"/>
              <a:buChar char="•"/>
              <a:tabLst/>
            </a:pPr>
            <a:endParaRPr lang="en-US" altLang="x-none" sz="2400" b="1" kern="0" spc="-30" dirty="0">
              <a:solidFill>
                <a:srgbClr val="000000">
                  <a:alpha val="100000"/>
                </a:srgbClr>
              </a:solidFill>
              <a:latin typeface="Trebuchet MS"/>
            </a:endParaRPr>
          </a:p>
          <a:p>
            <a:pPr marL="584200" indent="-571500" algn="l" rtl="0" eaLnBrk="0">
              <a:lnSpc>
                <a:spcPct val="81000"/>
              </a:lnSpc>
              <a:buFont typeface="Arial" panose="020B0604020202020204" pitchFamily="34" charset="0"/>
              <a:buChar char="•"/>
              <a:tabLst/>
            </a:pPr>
            <a:r>
              <a:rPr lang="en-US" altLang="x-none" sz="2400" b="1" kern="0" spc="-30" dirty="0" smtClean="0">
                <a:solidFill>
                  <a:srgbClr val="000000">
                    <a:alpha val="100000"/>
                  </a:srgbClr>
                </a:solidFill>
                <a:latin typeface="Trebuchet MS"/>
              </a:rPr>
              <a:t>Data-Driven Insights.</a:t>
            </a:r>
          </a:p>
          <a:p>
            <a:pPr marL="584200" indent="-571500" algn="l" rtl="0" eaLnBrk="0">
              <a:lnSpc>
                <a:spcPct val="81000"/>
              </a:lnSpc>
              <a:buFont typeface="Arial" panose="020B0604020202020204" pitchFamily="34" charset="0"/>
              <a:buChar char="•"/>
              <a:tabLst/>
            </a:pPr>
            <a:endParaRPr lang="en-US" altLang="x-none" sz="2400" b="1" kern="0" spc="-30" dirty="0">
              <a:solidFill>
                <a:srgbClr val="000000">
                  <a:alpha val="100000"/>
                </a:srgbClr>
              </a:solidFill>
              <a:latin typeface="Trebuchet MS"/>
            </a:endParaRPr>
          </a:p>
          <a:p>
            <a:pPr marL="584200" indent="-571500" algn="l" rtl="0" eaLnBrk="0">
              <a:lnSpc>
                <a:spcPct val="81000"/>
              </a:lnSpc>
              <a:buFont typeface="Arial" panose="020B0604020202020204" pitchFamily="34" charset="0"/>
              <a:buChar char="•"/>
              <a:tabLst/>
            </a:pPr>
            <a:r>
              <a:rPr lang="en-US" altLang="x-none" sz="2400" b="1" kern="0" spc="-30" dirty="0" smtClean="0">
                <a:solidFill>
                  <a:srgbClr val="000000">
                    <a:alpha val="100000"/>
                  </a:srgbClr>
                </a:solidFill>
                <a:latin typeface="Trebuchet MS"/>
              </a:rPr>
              <a:t>Ease of use.</a:t>
            </a:r>
          </a:p>
          <a:p>
            <a:pPr marL="584200" indent="-571500" algn="l" rtl="0" eaLnBrk="0">
              <a:lnSpc>
                <a:spcPct val="81000"/>
              </a:lnSpc>
              <a:buFont typeface="Arial" panose="020B0604020202020204" pitchFamily="34" charset="0"/>
              <a:buChar char="•"/>
              <a:tabLst/>
            </a:pPr>
            <a:endParaRPr lang="en-US" altLang="x-none" sz="2400" b="1" kern="0" spc="-30" dirty="0">
              <a:solidFill>
                <a:srgbClr val="000000">
                  <a:alpha val="100000"/>
                </a:srgbClr>
              </a:solidFill>
              <a:latin typeface="Trebuchet MS"/>
            </a:endParaRPr>
          </a:p>
          <a:p>
            <a:pPr marL="584200" indent="-571500" algn="l" rtl="0" eaLnBrk="0">
              <a:lnSpc>
                <a:spcPct val="81000"/>
              </a:lnSpc>
              <a:buFont typeface="Arial" panose="020B0604020202020204" pitchFamily="34" charset="0"/>
              <a:buChar char="•"/>
              <a:tabLst/>
            </a:pPr>
            <a:r>
              <a:rPr lang="en-US" altLang="x-none" sz="2400" b="1" kern="0" spc="-30" dirty="0" smtClean="0">
                <a:solidFill>
                  <a:srgbClr val="000000">
                    <a:alpha val="100000"/>
                  </a:srgbClr>
                </a:solidFill>
                <a:latin typeface="Trebuchet MS"/>
              </a:rPr>
              <a:t>Support for Sustainable Development.</a:t>
            </a:r>
          </a:p>
          <a:p>
            <a:pPr marL="584200" indent="-571500" algn="l" rtl="0" eaLnBrk="0">
              <a:lnSpc>
                <a:spcPct val="81000"/>
              </a:lnSpc>
              <a:buFont typeface="Arial" panose="020B0604020202020204" pitchFamily="34" charset="0"/>
              <a:buChar char="•"/>
              <a:tabLst/>
            </a:pPr>
            <a:endParaRPr lang="en-US" altLang="x-none" sz="2400" b="1" kern="0" spc="-30" dirty="0">
              <a:solidFill>
                <a:srgbClr val="000000">
                  <a:alpha val="100000"/>
                </a:srgbClr>
              </a:solidFill>
              <a:latin typeface="Trebuchet MS"/>
            </a:endParaRPr>
          </a:p>
          <a:p>
            <a:pPr marL="12700" algn="l" rtl="0" eaLnBrk="0">
              <a:lnSpc>
                <a:spcPct val="81000"/>
              </a:lnSpc>
              <a:tabLst/>
            </a:pPr>
            <a:r>
              <a:rPr lang="en-US" altLang="x-none" sz="3600" b="1" kern="0" spc="-30" dirty="0" smtClean="0">
                <a:solidFill>
                  <a:srgbClr val="000000">
                    <a:alpha val="100000"/>
                  </a:srgbClr>
                </a:solidFill>
                <a:latin typeface="Trebuchet MS"/>
              </a:rPr>
              <a:t>                   </a:t>
            </a:r>
            <a:endParaRPr lang="en-US" altLang="x-none" sz="3600" b="1" kern="0" spc="-30" dirty="0" smtClean="0">
              <a:solidFill>
                <a:srgbClr val="000000">
                  <a:alpha val="100000"/>
                </a:srgbClr>
              </a:solidFill>
              <a:latin typeface="Trebuchet MS"/>
            </a:endParaRPr>
          </a:p>
          <a:p>
            <a:pPr marL="12700" algn="l" rtl="0" eaLnBrk="0">
              <a:lnSpc>
                <a:spcPct val="81000"/>
              </a:lnSpc>
              <a:tabLst/>
            </a:pPr>
            <a:endParaRPr lang="x-none" altLang="x-none" sz="2400" dirty="0"/>
          </a:p>
        </p:txBody>
      </p:sp>
      <p:sp>
        <p:nvSpPr>
          <p:cNvPr id="49" name="rect"/>
          <p:cNvSpPr/>
          <p:nvPr/>
        </p:nvSpPr>
        <p:spPr>
          <a:xfrm>
            <a:off x="9353550" y="5362575"/>
            <a:ext cx="457200" cy="457200"/>
          </a:xfrm>
          <a:prstGeom prst="rect">
            <a:avLst/>
          </a:prstGeom>
          <a:solidFill>
            <a:srgbClr val="42B051">
              <a:alpha val="100000"/>
            </a:srgbClr>
          </a:solidFill>
          <a:ln cap="flat">
            <a:noFill/>
            <a:prstDash val="solid"/>
            <a:miter lim="0"/>
          </a:ln>
        </p:spPr>
        <p:txBody>
          <a:bodyPr rtlCol="0"/>
          <a:lstStyle/>
          <a:p>
            <a:pPr algn="ctr"/>
            <a:endParaRPr lang="zh-CN" altLang="en-US"/>
          </a:p>
        </p:txBody>
      </p:sp>
      <p:sp>
        <p:nvSpPr>
          <p:cNvPr id="50" name="rect"/>
          <p:cNvSpPr/>
          <p:nvPr/>
        </p:nvSpPr>
        <p:spPr>
          <a:xfrm>
            <a:off x="6696075" y="1695450"/>
            <a:ext cx="314325" cy="323850"/>
          </a:xfrm>
          <a:prstGeom prst="rect">
            <a:avLst/>
          </a:prstGeom>
          <a:solidFill>
            <a:srgbClr val="2E83C3">
              <a:alpha val="100000"/>
            </a:srgbClr>
          </a:solidFill>
          <a:ln cap="flat">
            <a:noFill/>
            <a:prstDash val="solid"/>
            <a:miter lim="0"/>
          </a:ln>
        </p:spPr>
        <p:txBody>
          <a:bodyPr rtlCol="0"/>
          <a:lstStyle/>
          <a:p>
            <a:pPr algn="ctr"/>
            <a:endParaRPr lang="zh-CN" altLang="en-US"/>
          </a:p>
        </p:txBody>
      </p:sp>
      <p:sp>
        <p:nvSpPr>
          <p:cNvPr id="51" name="rect"/>
          <p:cNvSpPr/>
          <p:nvPr/>
        </p:nvSpPr>
        <p:spPr>
          <a:xfrm>
            <a:off x="9353550" y="5895975"/>
            <a:ext cx="180975" cy="180975"/>
          </a:xfrm>
          <a:prstGeom prst="rect">
            <a:avLst/>
          </a:prstGeom>
          <a:solidFill>
            <a:srgbClr val="2E946B">
              <a:alpha val="100000"/>
            </a:srgbClr>
          </a:solidFill>
          <a:ln cap="flat">
            <a:noFill/>
            <a:prstDash val="solid"/>
            <a:miter lim="0"/>
          </a:ln>
        </p:spPr>
        <p:txBody>
          <a:bodyPr rtlCol="0"/>
          <a:lstStyle/>
          <a:p>
            <a:pPr algn="ctr"/>
            <a:endParaRPr lang="zh-CN" altLang="en-US"/>
          </a:p>
        </p:txBody>
      </p:sp>
      <p:sp>
        <p:nvSpPr>
          <p:cNvPr id="52" name="textbox 52"/>
          <p:cNvSpPr/>
          <p:nvPr/>
        </p:nvSpPr>
        <p:spPr>
          <a:xfrm>
            <a:off x="11384677" y="6504908"/>
            <a:ext cx="94614" cy="161925"/>
          </a:xfrm>
          <a:prstGeom prst="rect">
            <a:avLst/>
          </a:prstGeom>
        </p:spPr>
        <p:txBody>
          <a:bodyPr vert="horz" wrap="square" lIns="0" tIns="0" rIns="0" bIns="0"/>
          <a:lstStyle/>
          <a:p>
            <a:pPr algn="l" rtl="0" eaLnBrk="0">
              <a:lnSpc>
                <a:spcPct val="85530"/>
              </a:lnSpc>
              <a:tabLst/>
            </a:pPr>
            <a:endParaRPr lang="x-none" altLang="x-none" sz="100" dirty="0"/>
          </a:p>
          <a:p>
            <a:pPr marL="12700" algn="l" rtl="0" eaLnBrk="0">
              <a:lnSpc>
                <a:spcPct val="81000"/>
              </a:lnSpc>
              <a:tabLst/>
            </a:pPr>
            <a:r>
              <a:rPr sz="1100" kern="0" spc="-10" dirty="0">
                <a:solidFill>
                  <a:srgbClr val="2E946B">
                    <a:alpha val="100000"/>
                  </a:srgbClr>
                </a:solidFill>
                <a:latin typeface="Trebuchet MS"/>
                <a:ea typeface="Trebuchet MS"/>
                <a:cs typeface="Trebuchet MS"/>
              </a:rPr>
              <a:t>7</a:t>
            </a:r>
            <a:endParaRPr lang="x-none" altLang="x-none" sz="1100" dirty="0"/>
          </a:p>
        </p:txBody>
      </p:sp>
    </p:spTree>
    <p:extLst>
      <p:ext uri="{BB962C8B-B14F-4D97-AF65-F5344CB8AC3E}">
        <p14:creationId xmlns:p14="http://schemas.microsoft.com/office/powerpoint/2010/main" val="1191129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3"/>
          <p:cNvPicPr>
            <a:picLocks noChangeAspect="1"/>
          </p:cNvPicPr>
          <p:nvPr/>
        </p:nvPicPr>
        <p:blipFill>
          <a:blip r:embed="rId2"/>
          <a:stretch>
            <a:fillRect/>
          </a:stretch>
        </p:blipFill>
        <p:spPr>
          <a:xfrm rot="21600000">
            <a:off x="7429563" y="0"/>
            <a:ext cx="4762436" cy="6857998"/>
          </a:xfrm>
          <a:prstGeom prst="rect">
            <a:avLst/>
          </a:prstGeom>
        </p:spPr>
      </p:pic>
      <p:sp>
        <p:nvSpPr>
          <p:cNvPr id="54" name="textbox 54"/>
          <p:cNvSpPr/>
          <p:nvPr/>
        </p:nvSpPr>
        <p:spPr>
          <a:xfrm>
            <a:off x="747347" y="6500764"/>
            <a:ext cx="10732134" cy="165735"/>
          </a:xfrm>
          <a:prstGeom prst="rect">
            <a:avLst/>
          </a:prstGeom>
        </p:spPr>
        <p:txBody>
          <a:bodyPr vert="horz" wrap="square" lIns="0" tIns="0" rIns="0" bIns="0"/>
          <a:lstStyle/>
          <a:p>
            <a:pPr algn="l" rtl="0" eaLnBrk="0">
              <a:lnSpc>
                <a:spcPct val="79206"/>
              </a:lnSpc>
              <a:tabLst/>
            </a:pPr>
            <a:endParaRPr lang="x-none" altLang="x-none" sz="100" dirty="0"/>
          </a:p>
          <a:p>
            <a:pPr marL="12700" algn="l" rtl="0" eaLnBrk="0">
              <a:lnSpc>
                <a:spcPct val="84000"/>
              </a:lnSpc>
              <a:tabLst/>
            </a:pPr>
            <a:r>
              <a:rPr sz="1100" kern="0" spc="30" dirty="0">
                <a:solidFill>
                  <a:srgbClr val="2E83C3">
                    <a:alpha val="100000"/>
                  </a:srgbClr>
                </a:solidFill>
                <a:latin typeface="Trebuchet MS"/>
                <a:ea typeface="Trebuchet MS"/>
                <a:cs typeface="Trebuchet MS"/>
              </a:rPr>
              <a:t>3/21/2024</a:t>
            </a:r>
            <a:r>
              <a:rPr sz="1100" kern="0" spc="80" dirty="0">
                <a:solidFill>
                  <a:srgbClr val="2E83C3">
                    <a:alpha val="100000"/>
                  </a:srgbClr>
                </a:solidFill>
                <a:latin typeface="Trebuchet MS"/>
                <a:ea typeface="Trebuchet MS"/>
                <a:cs typeface="Trebuchet MS"/>
              </a:rPr>
              <a:t>  </a:t>
            </a:r>
            <a:r>
              <a:rPr sz="1100" b="1" kern="0" spc="0" dirty="0">
                <a:solidFill>
                  <a:srgbClr val="2E83C3">
                    <a:alpha val="100000"/>
                  </a:srgbClr>
                </a:solidFill>
                <a:latin typeface="Trebuchet MS"/>
                <a:ea typeface="Trebuchet MS"/>
                <a:cs typeface="Trebuchet MS"/>
              </a:rPr>
              <a:t>Annual</a:t>
            </a:r>
            <a:r>
              <a:rPr sz="1100" b="1" kern="0" spc="-50" dirty="0">
                <a:solidFill>
                  <a:srgbClr val="2E83C3">
                    <a:alpha val="100000"/>
                  </a:srgbClr>
                </a:solidFill>
                <a:latin typeface="Trebuchet MS"/>
                <a:ea typeface="Trebuchet MS"/>
                <a:cs typeface="Trebuchet MS"/>
              </a:rPr>
              <a:t> </a:t>
            </a:r>
            <a:r>
              <a:rPr sz="1100" b="1" kern="0" spc="0" dirty="0">
                <a:solidFill>
                  <a:srgbClr val="2E83C3">
                    <a:alpha val="100000"/>
                  </a:srgbClr>
                </a:solidFill>
                <a:latin typeface="Trebuchet MS"/>
                <a:ea typeface="Trebuchet MS"/>
                <a:cs typeface="Trebuchet MS"/>
              </a:rPr>
              <a:t>Review</a:t>
            </a:r>
            <a:r>
              <a:rPr sz="1100" b="1" kern="0" spc="10" dirty="0">
                <a:solidFill>
                  <a:srgbClr val="2E83C3">
                    <a:alpha val="100000"/>
                  </a:srgbClr>
                </a:solidFill>
                <a:latin typeface="Trebuchet MS"/>
                <a:ea typeface="Trebuchet MS"/>
                <a:cs typeface="Trebuchet MS"/>
              </a:rPr>
              <a:t>                                  </a:t>
            </a:r>
            <a:r>
              <a:rPr sz="1100" b="1" kern="0" spc="0" dirty="0">
                <a:solidFill>
                  <a:srgbClr val="2E83C3">
                    <a:alpha val="100000"/>
                  </a:srgbClr>
                </a:solidFill>
                <a:latin typeface="Trebuchet MS"/>
                <a:ea typeface="Trebuchet MS"/>
                <a:cs typeface="Trebuchet MS"/>
              </a:rPr>
              <a:t>                                                                                                                                                                            </a:t>
            </a:r>
            <a:r>
              <a:rPr sz="1100" kern="0" spc="30" dirty="0">
                <a:solidFill>
                  <a:srgbClr val="2E946B">
                    <a:alpha val="100000"/>
                  </a:srgbClr>
                </a:solidFill>
                <a:latin typeface="Trebuchet MS"/>
                <a:ea typeface="Trebuchet MS"/>
                <a:cs typeface="Trebuchet MS"/>
              </a:rPr>
              <a:t>8</a:t>
            </a:r>
            <a:endParaRPr lang="x-none" altLang="x-none" sz="1100" dirty="0"/>
          </a:p>
        </p:txBody>
      </p:sp>
      <p:pic>
        <p:nvPicPr>
          <p:cNvPr id="55" name="picture 55"/>
          <p:cNvPicPr>
            <a:picLocks noChangeAspect="1"/>
          </p:cNvPicPr>
          <p:nvPr/>
        </p:nvPicPr>
        <p:blipFill>
          <a:blip r:embed="rId3"/>
          <a:stretch>
            <a:fillRect/>
          </a:stretch>
        </p:blipFill>
        <p:spPr>
          <a:xfrm rot="21600000">
            <a:off x="0" y="4010025"/>
            <a:ext cx="447675" cy="2847971"/>
          </a:xfrm>
          <a:prstGeom prst="rect">
            <a:avLst/>
          </a:prstGeom>
        </p:spPr>
      </p:pic>
      <p:pic>
        <p:nvPicPr>
          <p:cNvPr id="56" name="picture 56"/>
          <p:cNvPicPr>
            <a:picLocks noChangeAspect="1"/>
          </p:cNvPicPr>
          <p:nvPr/>
        </p:nvPicPr>
        <p:blipFill>
          <a:blip r:embed="rId4"/>
          <a:stretch>
            <a:fillRect/>
          </a:stretch>
        </p:blipFill>
        <p:spPr>
          <a:xfrm rot="21600000">
            <a:off x="66675" y="3381373"/>
            <a:ext cx="2466975" cy="3419475"/>
          </a:xfrm>
          <a:prstGeom prst="rect">
            <a:avLst/>
          </a:prstGeom>
        </p:spPr>
      </p:pic>
      <p:sp>
        <p:nvSpPr>
          <p:cNvPr id="57" name="textbox 57"/>
          <p:cNvSpPr/>
          <p:nvPr/>
        </p:nvSpPr>
        <p:spPr>
          <a:xfrm>
            <a:off x="176269" y="169332"/>
            <a:ext cx="11925419" cy="6631515"/>
          </a:xfrm>
          <a:prstGeom prst="rect">
            <a:avLst/>
          </a:prstGeom>
        </p:spPr>
        <p:txBody>
          <a:bodyPr vert="horz" wrap="square" lIns="0" tIns="0" rIns="0" bIns="0"/>
          <a:lstStyle/>
          <a:p>
            <a:pPr algn="l" rtl="0" eaLnBrk="0">
              <a:lnSpc>
                <a:spcPct val="72628"/>
              </a:lnSpc>
              <a:tabLst/>
            </a:pPr>
            <a:endParaRPr lang="x-none" altLang="x-none" sz="100" dirty="0"/>
          </a:p>
          <a:p>
            <a:pPr marL="12700" algn="l" rtl="0" eaLnBrk="0">
              <a:lnSpc>
                <a:spcPct val="82000"/>
              </a:lnSpc>
              <a:tabLst/>
            </a:pPr>
            <a:r>
              <a:rPr sz="4200" b="1" kern="0" spc="20" dirty="0">
                <a:solidFill>
                  <a:srgbClr val="000000">
                    <a:alpha val="100000"/>
                  </a:srgbClr>
                </a:solidFill>
                <a:latin typeface="Trebuchet MS"/>
                <a:ea typeface="Trebuchet MS"/>
                <a:cs typeface="Trebuchet MS"/>
              </a:rPr>
              <a:t>THE</a:t>
            </a:r>
            <a:r>
              <a:rPr sz="4200" b="1" kern="0" spc="130" dirty="0">
                <a:solidFill>
                  <a:srgbClr val="000000">
                    <a:alpha val="100000"/>
                  </a:srgbClr>
                </a:solidFill>
                <a:latin typeface="Trebuchet MS"/>
                <a:ea typeface="Trebuchet MS"/>
                <a:cs typeface="Trebuchet MS"/>
              </a:rPr>
              <a:t> </a:t>
            </a:r>
            <a:r>
              <a:rPr sz="4200" b="1" kern="0" spc="20" dirty="0">
                <a:solidFill>
                  <a:srgbClr val="000000">
                    <a:alpha val="100000"/>
                  </a:srgbClr>
                </a:solidFill>
                <a:latin typeface="Trebuchet MS"/>
                <a:ea typeface="Trebuchet MS"/>
                <a:cs typeface="Trebuchet MS"/>
              </a:rPr>
              <a:t>WOW</a:t>
            </a:r>
            <a:r>
              <a:rPr sz="4200" b="1" kern="0" spc="440" dirty="0">
                <a:solidFill>
                  <a:srgbClr val="000000">
                    <a:alpha val="100000"/>
                  </a:srgbClr>
                </a:solidFill>
                <a:latin typeface="Trebuchet MS"/>
                <a:ea typeface="Trebuchet MS"/>
                <a:cs typeface="Trebuchet MS"/>
              </a:rPr>
              <a:t> </a:t>
            </a:r>
            <a:r>
              <a:rPr sz="4200" b="1" kern="0" spc="20" dirty="0">
                <a:solidFill>
                  <a:srgbClr val="000000">
                    <a:alpha val="100000"/>
                  </a:srgbClr>
                </a:solidFill>
                <a:latin typeface="Trebuchet MS"/>
                <a:ea typeface="Trebuchet MS"/>
                <a:cs typeface="Trebuchet MS"/>
              </a:rPr>
              <a:t>IN</a:t>
            </a:r>
            <a:r>
              <a:rPr sz="4200" b="1" kern="0" spc="30" dirty="0">
                <a:solidFill>
                  <a:srgbClr val="000000">
                    <a:alpha val="100000"/>
                  </a:srgbClr>
                </a:solidFill>
                <a:latin typeface="Trebuchet MS"/>
                <a:ea typeface="Trebuchet MS"/>
                <a:cs typeface="Trebuchet MS"/>
              </a:rPr>
              <a:t> </a:t>
            </a:r>
            <a:r>
              <a:rPr sz="4200" b="1" kern="0" spc="20" dirty="0">
                <a:solidFill>
                  <a:srgbClr val="000000">
                    <a:alpha val="100000"/>
                  </a:srgbClr>
                </a:solidFill>
                <a:latin typeface="Trebuchet MS"/>
                <a:ea typeface="Trebuchet MS"/>
                <a:cs typeface="Trebuchet MS"/>
              </a:rPr>
              <a:t>YOUR</a:t>
            </a:r>
            <a:r>
              <a:rPr sz="4200" b="1" kern="0" spc="140" dirty="0">
                <a:solidFill>
                  <a:srgbClr val="000000">
                    <a:alpha val="100000"/>
                  </a:srgbClr>
                </a:solidFill>
                <a:latin typeface="Trebuchet MS"/>
                <a:ea typeface="Trebuchet MS"/>
                <a:cs typeface="Trebuchet MS"/>
              </a:rPr>
              <a:t> </a:t>
            </a:r>
            <a:r>
              <a:rPr sz="4200" b="1" kern="0" spc="20" dirty="0" smtClean="0">
                <a:solidFill>
                  <a:srgbClr val="000000">
                    <a:alpha val="100000"/>
                  </a:srgbClr>
                </a:solidFill>
                <a:latin typeface="Trebuchet MS"/>
                <a:ea typeface="Trebuchet MS"/>
                <a:cs typeface="Trebuchet MS"/>
              </a:rPr>
              <a:t>SOLUTION</a:t>
            </a:r>
            <a:endParaRPr lang="en-US" sz="4200" b="1" kern="0" spc="20" dirty="0" smtClean="0">
              <a:solidFill>
                <a:srgbClr val="000000">
                  <a:alpha val="100000"/>
                </a:srgbClr>
              </a:solidFill>
              <a:latin typeface="Trebuchet MS"/>
              <a:ea typeface="Trebuchet MS"/>
              <a:cs typeface="Trebuchet MS"/>
            </a:endParaRPr>
          </a:p>
          <a:p>
            <a:pPr marL="12700" algn="l" rtl="0" eaLnBrk="0">
              <a:lnSpc>
                <a:spcPct val="82000"/>
              </a:lnSpc>
              <a:tabLst/>
            </a:pPr>
            <a:endParaRPr lang="en-US" altLang="x-none" sz="2400" b="1" kern="0" spc="20" dirty="0">
              <a:solidFill>
                <a:srgbClr val="000000">
                  <a:alpha val="100000"/>
                </a:srgbClr>
              </a:solidFill>
              <a:latin typeface="Trebuchet MS"/>
            </a:endParaRPr>
          </a:p>
          <a:p>
            <a:pPr marL="355600" indent="-342900" algn="l" rtl="0" eaLnBrk="0">
              <a:lnSpc>
                <a:spcPct val="82000"/>
              </a:lnSpc>
              <a:buFont typeface="Arial" panose="020B0604020202020204" pitchFamily="34" charset="0"/>
              <a:buChar char="•"/>
              <a:tabLst/>
            </a:pPr>
            <a:r>
              <a:rPr lang="en-US" altLang="x-none" sz="2400" b="1" kern="0" spc="20" dirty="0" smtClean="0">
                <a:solidFill>
                  <a:srgbClr val="000000">
                    <a:alpha val="100000"/>
                  </a:srgbClr>
                </a:solidFill>
                <a:latin typeface="Trebuchet MS"/>
              </a:rPr>
              <a:t>Precision and Accuracy</a:t>
            </a:r>
            <a:endParaRPr lang="en-US" altLang="x-none" sz="2400" b="1" kern="0" spc="20" dirty="0" smtClean="0">
              <a:solidFill>
                <a:srgbClr val="000000">
                  <a:alpha val="100000"/>
                </a:srgbClr>
              </a:solidFill>
              <a:latin typeface="Trebuchet MS"/>
            </a:endParaRPr>
          </a:p>
          <a:p>
            <a:pPr marL="355600" indent="-342900" algn="l" rtl="0" eaLnBrk="0">
              <a:lnSpc>
                <a:spcPct val="82000"/>
              </a:lnSpc>
              <a:buFont typeface="Arial" panose="020B0604020202020204" pitchFamily="34" charset="0"/>
              <a:buChar char="•"/>
              <a:tabLst/>
            </a:pPr>
            <a:endParaRPr lang="en-US" altLang="x-none" sz="2400" b="1" kern="0" spc="20" dirty="0">
              <a:solidFill>
                <a:srgbClr val="000000">
                  <a:alpha val="100000"/>
                </a:srgbClr>
              </a:solidFill>
              <a:latin typeface="Trebuchet MS"/>
            </a:endParaRPr>
          </a:p>
          <a:p>
            <a:pPr marL="355600" indent="-342900" algn="l" rtl="0" eaLnBrk="0">
              <a:lnSpc>
                <a:spcPct val="82000"/>
              </a:lnSpc>
              <a:buFont typeface="Arial" panose="020B0604020202020204" pitchFamily="34" charset="0"/>
              <a:buChar char="•"/>
              <a:tabLst/>
            </a:pPr>
            <a:r>
              <a:rPr lang="en-US" altLang="x-none" sz="2400" b="1" kern="0" spc="20" dirty="0" smtClean="0">
                <a:solidFill>
                  <a:srgbClr val="000000">
                    <a:alpha val="100000"/>
                  </a:srgbClr>
                </a:solidFill>
                <a:latin typeface="Trebuchet MS"/>
              </a:rPr>
              <a:t>Timely Intervention</a:t>
            </a:r>
            <a:endParaRPr lang="en-US" altLang="x-none" sz="2400" b="1" kern="0" spc="20" dirty="0" smtClean="0">
              <a:solidFill>
                <a:srgbClr val="000000">
                  <a:alpha val="100000"/>
                </a:srgbClr>
              </a:solidFill>
              <a:latin typeface="Trebuchet MS"/>
            </a:endParaRPr>
          </a:p>
          <a:p>
            <a:pPr marL="355600" indent="-342900" algn="l" rtl="0" eaLnBrk="0">
              <a:lnSpc>
                <a:spcPct val="82000"/>
              </a:lnSpc>
              <a:buFont typeface="Arial" panose="020B0604020202020204" pitchFamily="34" charset="0"/>
              <a:buChar char="•"/>
              <a:tabLst/>
            </a:pPr>
            <a:endParaRPr lang="en-US" altLang="x-none" sz="2400" b="1" kern="0" spc="20" dirty="0">
              <a:solidFill>
                <a:srgbClr val="000000">
                  <a:alpha val="100000"/>
                </a:srgbClr>
              </a:solidFill>
              <a:latin typeface="Trebuchet MS"/>
            </a:endParaRPr>
          </a:p>
          <a:p>
            <a:pPr marL="355600" indent="-342900" algn="l" rtl="0" eaLnBrk="0">
              <a:lnSpc>
                <a:spcPct val="82000"/>
              </a:lnSpc>
              <a:buFont typeface="Arial" panose="020B0604020202020204" pitchFamily="34" charset="0"/>
              <a:buChar char="•"/>
              <a:tabLst/>
            </a:pPr>
            <a:r>
              <a:rPr lang="en-US" altLang="x-none" sz="2400" b="1" kern="0" spc="20" dirty="0" smtClean="0">
                <a:solidFill>
                  <a:srgbClr val="000000">
                    <a:alpha val="100000"/>
                  </a:srgbClr>
                </a:solidFill>
                <a:latin typeface="Trebuchet MS"/>
              </a:rPr>
              <a:t>Personalized Recommendation</a:t>
            </a:r>
            <a:endParaRPr lang="en-US" altLang="x-none" sz="2400" b="1" kern="0" spc="20" dirty="0" smtClean="0">
              <a:solidFill>
                <a:srgbClr val="000000">
                  <a:alpha val="100000"/>
                </a:srgbClr>
              </a:solidFill>
              <a:latin typeface="Trebuchet MS"/>
            </a:endParaRPr>
          </a:p>
          <a:p>
            <a:pPr marL="355600" indent="-342900" algn="l" rtl="0" eaLnBrk="0">
              <a:lnSpc>
                <a:spcPct val="82000"/>
              </a:lnSpc>
              <a:buFont typeface="Arial" panose="020B0604020202020204" pitchFamily="34" charset="0"/>
              <a:buChar char="•"/>
              <a:tabLst/>
            </a:pPr>
            <a:endParaRPr lang="en-US" altLang="x-none" sz="2400" b="1" kern="0" spc="20" dirty="0">
              <a:solidFill>
                <a:srgbClr val="000000">
                  <a:alpha val="100000"/>
                </a:srgbClr>
              </a:solidFill>
              <a:latin typeface="Trebuchet MS"/>
            </a:endParaRPr>
          </a:p>
          <a:p>
            <a:pPr marL="355600" indent="-342900" algn="l" rtl="0" eaLnBrk="0">
              <a:lnSpc>
                <a:spcPct val="82000"/>
              </a:lnSpc>
              <a:buFont typeface="Arial" panose="020B0604020202020204" pitchFamily="34" charset="0"/>
              <a:buChar char="•"/>
              <a:tabLst/>
            </a:pPr>
            <a:r>
              <a:rPr lang="en-US" altLang="x-none" sz="2400" b="1" kern="0" spc="20" dirty="0" smtClean="0">
                <a:solidFill>
                  <a:srgbClr val="000000">
                    <a:alpha val="100000"/>
                  </a:srgbClr>
                </a:solidFill>
                <a:latin typeface="Trebuchet MS"/>
              </a:rPr>
              <a:t>Data Insights</a:t>
            </a:r>
            <a:endParaRPr lang="en-US" altLang="x-none" sz="2400" b="1" kern="0" spc="20" dirty="0" smtClean="0">
              <a:solidFill>
                <a:srgbClr val="000000">
                  <a:alpha val="100000"/>
                </a:srgbClr>
              </a:solidFill>
              <a:latin typeface="Trebuchet MS"/>
            </a:endParaRPr>
          </a:p>
          <a:p>
            <a:pPr marL="355600" indent="-342900" algn="l" rtl="0" eaLnBrk="0">
              <a:lnSpc>
                <a:spcPct val="82000"/>
              </a:lnSpc>
              <a:buFont typeface="Arial" panose="020B0604020202020204" pitchFamily="34" charset="0"/>
              <a:buChar char="•"/>
              <a:tabLst/>
            </a:pPr>
            <a:endParaRPr lang="en-US" altLang="x-none" sz="2400" b="1" kern="0" spc="20" dirty="0">
              <a:solidFill>
                <a:srgbClr val="000000">
                  <a:alpha val="100000"/>
                </a:srgbClr>
              </a:solidFill>
              <a:latin typeface="Trebuchet MS"/>
            </a:endParaRPr>
          </a:p>
          <a:p>
            <a:pPr marL="355600" indent="-342900" algn="l" rtl="0" eaLnBrk="0">
              <a:lnSpc>
                <a:spcPct val="82000"/>
              </a:lnSpc>
              <a:buFont typeface="Arial" panose="020B0604020202020204" pitchFamily="34" charset="0"/>
              <a:buChar char="•"/>
              <a:tabLst/>
            </a:pPr>
            <a:r>
              <a:rPr lang="en-US" altLang="x-none" sz="2400" b="1" kern="0" spc="20" dirty="0" smtClean="0">
                <a:solidFill>
                  <a:srgbClr val="000000">
                    <a:alpha val="100000"/>
                  </a:srgbClr>
                </a:solidFill>
                <a:latin typeface="Trebuchet MS"/>
              </a:rPr>
              <a:t>Scalability</a:t>
            </a:r>
            <a:endParaRPr lang="en-US" altLang="x-none" sz="2400" b="1" kern="0" spc="20" dirty="0" smtClean="0">
              <a:solidFill>
                <a:srgbClr val="000000">
                  <a:alpha val="100000"/>
                </a:srgbClr>
              </a:solidFill>
              <a:latin typeface="Trebuchet MS"/>
            </a:endParaRPr>
          </a:p>
          <a:p>
            <a:pPr marL="355600" indent="-342900" algn="l" rtl="0" eaLnBrk="0">
              <a:lnSpc>
                <a:spcPct val="82000"/>
              </a:lnSpc>
              <a:buFont typeface="Arial" panose="020B0604020202020204" pitchFamily="34" charset="0"/>
              <a:buChar char="•"/>
              <a:tabLst/>
            </a:pPr>
            <a:endParaRPr lang="en-US" altLang="x-none" sz="2400" b="1" kern="0" spc="20" dirty="0">
              <a:solidFill>
                <a:srgbClr val="000000">
                  <a:alpha val="100000"/>
                </a:srgbClr>
              </a:solidFill>
              <a:latin typeface="Trebuchet MS"/>
            </a:endParaRPr>
          </a:p>
          <a:p>
            <a:pPr marL="355600" indent="-342900" algn="l" rtl="0" eaLnBrk="0">
              <a:lnSpc>
                <a:spcPct val="82000"/>
              </a:lnSpc>
              <a:buFont typeface="Arial" panose="020B0604020202020204" pitchFamily="34" charset="0"/>
              <a:buChar char="•"/>
              <a:tabLst/>
            </a:pPr>
            <a:r>
              <a:rPr lang="en-US" altLang="x-none" sz="2400" b="1" kern="0" spc="20" dirty="0" smtClean="0">
                <a:solidFill>
                  <a:srgbClr val="000000">
                    <a:alpha val="100000"/>
                  </a:srgbClr>
                </a:solidFill>
                <a:latin typeface="Trebuchet MS"/>
              </a:rPr>
              <a:t>User Friendly Interface</a:t>
            </a:r>
          </a:p>
          <a:p>
            <a:pPr marL="355600" indent="-342900" algn="l" rtl="0" eaLnBrk="0">
              <a:lnSpc>
                <a:spcPct val="82000"/>
              </a:lnSpc>
              <a:buFont typeface="Arial" panose="020B0604020202020204" pitchFamily="34" charset="0"/>
              <a:buChar char="•"/>
              <a:tabLst/>
            </a:pPr>
            <a:endParaRPr lang="en-US" altLang="x-none" sz="2400" b="1" kern="0" spc="20" dirty="0">
              <a:solidFill>
                <a:srgbClr val="000000">
                  <a:alpha val="100000"/>
                </a:srgbClr>
              </a:solidFill>
              <a:latin typeface="Trebuchet MS"/>
            </a:endParaRPr>
          </a:p>
          <a:p>
            <a:pPr marL="355600" indent="-342900" algn="l" rtl="0" eaLnBrk="0">
              <a:lnSpc>
                <a:spcPct val="82000"/>
              </a:lnSpc>
              <a:buFont typeface="Arial" panose="020B0604020202020204" pitchFamily="34" charset="0"/>
              <a:buChar char="•"/>
              <a:tabLst/>
            </a:pPr>
            <a:r>
              <a:rPr lang="en-US" altLang="x-none" sz="2400" b="1" kern="0" spc="20" dirty="0" smtClean="0">
                <a:solidFill>
                  <a:srgbClr val="000000">
                    <a:alpha val="100000"/>
                  </a:srgbClr>
                </a:solidFill>
                <a:latin typeface="Trebuchet MS"/>
              </a:rPr>
              <a:t>Cost-Efficiency</a:t>
            </a:r>
          </a:p>
          <a:p>
            <a:pPr marL="355600" indent="-342900" algn="l" rtl="0" eaLnBrk="0">
              <a:lnSpc>
                <a:spcPct val="82000"/>
              </a:lnSpc>
              <a:buFont typeface="Arial" panose="020B0604020202020204" pitchFamily="34" charset="0"/>
              <a:buChar char="•"/>
              <a:tabLst/>
            </a:pPr>
            <a:endParaRPr lang="en-US" altLang="x-none" sz="2400" b="1" kern="0" spc="20" dirty="0">
              <a:solidFill>
                <a:srgbClr val="000000">
                  <a:alpha val="100000"/>
                </a:srgbClr>
              </a:solidFill>
              <a:latin typeface="Trebuchet MS"/>
            </a:endParaRPr>
          </a:p>
          <a:p>
            <a:pPr marL="355600" indent="-342900" algn="l" rtl="0" eaLnBrk="0">
              <a:lnSpc>
                <a:spcPct val="82000"/>
              </a:lnSpc>
              <a:buFont typeface="Arial" panose="020B0604020202020204" pitchFamily="34" charset="0"/>
              <a:buChar char="•"/>
              <a:tabLst/>
            </a:pPr>
            <a:r>
              <a:rPr lang="en-US" altLang="x-none" sz="2400" b="1" kern="0" spc="20" dirty="0" smtClean="0">
                <a:solidFill>
                  <a:srgbClr val="000000">
                    <a:alpha val="100000"/>
                  </a:srgbClr>
                </a:solidFill>
                <a:latin typeface="Trebuchet MS"/>
              </a:rPr>
              <a:t>Potential and Automation</a:t>
            </a:r>
            <a:endParaRPr lang="x-none" altLang="x-none" sz="2400" dirty="0"/>
          </a:p>
        </p:txBody>
      </p:sp>
      <p:sp>
        <p:nvSpPr>
          <p:cNvPr id="58" name="rect"/>
          <p:cNvSpPr/>
          <p:nvPr/>
        </p:nvSpPr>
        <p:spPr>
          <a:xfrm>
            <a:off x="9353550" y="5362575"/>
            <a:ext cx="457200" cy="457200"/>
          </a:xfrm>
          <a:prstGeom prst="rect">
            <a:avLst/>
          </a:prstGeom>
          <a:solidFill>
            <a:srgbClr val="42B051">
              <a:alpha val="100000"/>
            </a:srgbClr>
          </a:solidFill>
          <a:ln cap="flat">
            <a:noFill/>
            <a:prstDash val="solid"/>
            <a:miter lim="0"/>
          </a:ln>
        </p:spPr>
        <p:txBody>
          <a:bodyPr rtlCol="0"/>
          <a:lstStyle/>
          <a:p>
            <a:pPr algn="ctr"/>
            <a:endParaRPr lang="zh-CN" altLang="en-US"/>
          </a:p>
        </p:txBody>
      </p:sp>
      <p:sp>
        <p:nvSpPr>
          <p:cNvPr id="59" name="path"/>
          <p:cNvSpPr/>
          <p:nvPr/>
        </p:nvSpPr>
        <p:spPr>
          <a:xfrm>
            <a:off x="6696075" y="1695450"/>
            <a:ext cx="314325" cy="323850"/>
          </a:xfrm>
          <a:custGeom>
            <a:avLst/>
            <a:gdLst/>
            <a:ahLst/>
            <a:cxnLst/>
            <a:rect l="0" t="0" r="0" b="0"/>
            <a:pathLst>
              <a:path w="495" h="510">
                <a:moveTo>
                  <a:pt x="0" y="510"/>
                </a:moveTo>
                <a:lnTo>
                  <a:pt x="495" y="510"/>
                </a:lnTo>
                <a:lnTo>
                  <a:pt x="495" y="0"/>
                </a:lnTo>
                <a:lnTo>
                  <a:pt x="0" y="0"/>
                </a:lnTo>
                <a:lnTo>
                  <a:pt x="0" y="510"/>
                </a:lnTo>
                <a:close/>
              </a:path>
            </a:pathLst>
          </a:custGeom>
          <a:solidFill>
            <a:srgbClr val="2E83C3">
              <a:alpha val="100000"/>
            </a:srgbClr>
          </a:solidFill>
          <a:ln cap="flat">
            <a:noFill/>
            <a:prstDash val="solid"/>
            <a:miter lim="0"/>
          </a:ln>
        </p:spPr>
        <p:txBody>
          <a:bodyPr rtlCol="0"/>
          <a:lstStyle/>
          <a:p>
            <a:pPr algn="ctr"/>
            <a:endParaRPr lang="zh-CN" altLang="en-US"/>
          </a:p>
        </p:txBody>
      </p:sp>
      <p:sp>
        <p:nvSpPr>
          <p:cNvPr id="60" name="rect"/>
          <p:cNvSpPr/>
          <p:nvPr/>
        </p:nvSpPr>
        <p:spPr>
          <a:xfrm>
            <a:off x="9353550" y="5895975"/>
            <a:ext cx="180975" cy="180975"/>
          </a:xfrm>
          <a:prstGeom prst="rect">
            <a:avLst/>
          </a:prstGeom>
          <a:solidFill>
            <a:srgbClr val="2E946B">
              <a:alpha val="100000"/>
            </a:srgbClr>
          </a:solidFill>
          <a:ln cap="flat">
            <a:noFill/>
            <a:prstDash val="solid"/>
            <a:miter lim="0"/>
          </a:ln>
        </p:spPr>
        <p:txBody>
          <a:bodyPr rtlCol="0"/>
          <a:lstStyle/>
          <a:p>
            <a:pPr algn="ctr"/>
            <a:endParaRPr lang="zh-CN" altLang="en-US"/>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674</Words>
  <Application>Microsoft Office PowerPoint</Application>
  <PresentationFormat>Widescreen</PresentationFormat>
  <Paragraphs>164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Bahnschrift</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Surya.G</dc:creator>
  <cp:lastModifiedBy>LENOVO</cp:lastModifiedBy>
  <cp:revision>10</cp:revision>
  <dcterms:created xsi:type="dcterms:W3CDTF">2024-03-21T22:55:35Z</dcterms:created>
  <dcterms:modified xsi:type="dcterms:W3CDTF">2024-04-05T01:27:31Z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O">
    <vt:lpwstr>wqlLaW5nc29mdCBQREYgdG8gV1BTIDkwQg</vt:lpwstr>
  </property>
  <property fmtid="{D5CDD505-2E9C-101B-9397-08002B2CF9AE}" pid="3" name="Created">
    <vt:filetime>2024-04-04T07:48:07Z</vt:filetime>
  </property>
</Properties>
</file>