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06FBA-8C9B-43B8-B72D-96A5E24DF360}" v="86" dt="2022-09-12T16:00:36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752E4F-0D7F-E7D6-3C75-20B116F8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6461"/>
            <a:ext cx="12377802" cy="7502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D806-6A14-1610-02A0-216FFD94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06AA23-DB2A-2E2E-AA27-CD9A9C858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02" y="82419"/>
            <a:ext cx="12235357" cy="6783475"/>
          </a:xfrm>
        </p:spPr>
      </p:pic>
    </p:spTree>
    <p:extLst>
      <p:ext uri="{BB962C8B-B14F-4D97-AF65-F5344CB8AC3E}">
        <p14:creationId xmlns:p14="http://schemas.microsoft.com/office/powerpoint/2010/main" val="196729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8D5B-E9FC-06A8-2E7A-3368A5F7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5ED9BE-F27B-076D-72B0-03F682C4E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" y="-1087"/>
            <a:ext cx="12190985" cy="6856543"/>
          </a:xfrm>
        </p:spPr>
      </p:pic>
    </p:spTree>
    <p:extLst>
      <p:ext uri="{BB962C8B-B14F-4D97-AF65-F5344CB8AC3E}">
        <p14:creationId xmlns:p14="http://schemas.microsoft.com/office/powerpoint/2010/main" val="9324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A07C-90E6-57DC-B56C-6A8BB1A5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96B875-8358-A53D-346D-01DC6C3B0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849" y="-1087"/>
            <a:ext cx="12193259" cy="6856543"/>
          </a:xfrm>
        </p:spPr>
      </p:pic>
    </p:spTree>
    <p:extLst>
      <p:ext uri="{BB962C8B-B14F-4D97-AF65-F5344CB8AC3E}">
        <p14:creationId xmlns:p14="http://schemas.microsoft.com/office/powerpoint/2010/main" val="145922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1CAE-1388-C21A-3FF1-1FB65A4F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52913C-8988-7BFB-A829-8DA6EA8FB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" y="-1087"/>
            <a:ext cx="12190531" cy="6856543"/>
          </a:xfrm>
        </p:spPr>
      </p:pic>
    </p:spTree>
    <p:extLst>
      <p:ext uri="{BB962C8B-B14F-4D97-AF65-F5344CB8AC3E}">
        <p14:creationId xmlns:p14="http://schemas.microsoft.com/office/powerpoint/2010/main" val="3555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1BA8-0103-B4BC-62F1-A2A282DB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1124DA-61C5-4061-5D3A-1A9B9EE6C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51" y="-1087"/>
            <a:ext cx="12196304" cy="6856543"/>
          </a:xfrm>
        </p:spPr>
      </p:pic>
    </p:spTree>
    <p:extLst>
      <p:ext uri="{BB962C8B-B14F-4D97-AF65-F5344CB8AC3E}">
        <p14:creationId xmlns:p14="http://schemas.microsoft.com/office/powerpoint/2010/main" val="45481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DD87-F0FD-AECF-3618-C6C04574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6C4267-41A4-BEEE-FAC2-420BBF1F7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" y="-1087"/>
            <a:ext cx="12187509" cy="6856543"/>
          </a:xfrm>
        </p:spPr>
      </p:pic>
    </p:spTree>
    <p:extLst>
      <p:ext uri="{BB962C8B-B14F-4D97-AF65-F5344CB8AC3E}">
        <p14:creationId xmlns:p14="http://schemas.microsoft.com/office/powerpoint/2010/main" val="349438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EB3A-7131-BBBF-D944-9FE7CF9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F5DDC6-0FDF-67D2-8741-236722CE1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" y="-1087"/>
            <a:ext cx="12190264" cy="6856542"/>
          </a:xfrm>
        </p:spPr>
      </p:pic>
    </p:spTree>
    <p:extLst>
      <p:ext uri="{BB962C8B-B14F-4D97-AF65-F5344CB8AC3E}">
        <p14:creationId xmlns:p14="http://schemas.microsoft.com/office/powerpoint/2010/main" val="125823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236A-9CDB-4474-DC8F-0D5A8761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330D06-564D-3731-DDBD-4ECEF7693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05" y="-1087"/>
            <a:ext cx="12193611" cy="6856543"/>
          </a:xfrm>
        </p:spPr>
      </p:pic>
    </p:spTree>
    <p:extLst>
      <p:ext uri="{BB962C8B-B14F-4D97-AF65-F5344CB8AC3E}">
        <p14:creationId xmlns:p14="http://schemas.microsoft.com/office/powerpoint/2010/main" val="52128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3E29-72EF-5AD8-9F5B-AC41B7BB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3B2E9E-97B5-B4C0-7EE8-4DF2F8206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744" y="82420"/>
            <a:ext cx="12199489" cy="6710406"/>
          </a:xfrm>
        </p:spPr>
      </p:pic>
    </p:spTree>
    <p:extLst>
      <p:ext uri="{BB962C8B-B14F-4D97-AF65-F5344CB8AC3E}">
        <p14:creationId xmlns:p14="http://schemas.microsoft.com/office/powerpoint/2010/main" val="98096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</cp:revision>
  <dcterms:created xsi:type="dcterms:W3CDTF">2022-09-12T15:51:31Z</dcterms:created>
  <dcterms:modified xsi:type="dcterms:W3CDTF">2022-09-12T16:01:08Z</dcterms:modified>
</cp:coreProperties>
</file>