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9" r:id="rId8"/>
    <p:sldId id="271" r:id="rId9"/>
    <p:sldId id="272" r:id="rId10"/>
    <p:sldId id="260" r:id="rId11"/>
    <p:sldId id="261" r:id="rId12"/>
    <p:sldId id="262" r:id="rId13"/>
    <p:sldId id="263" r:id="rId14"/>
    <p:sldId id="265" r:id="rId15"/>
    <p:sldId id="266" r:id="rId16"/>
    <p:sldId id="270" r:id="rId17"/>
    <p:sldId id="267" r:id="rId18"/>
    <p:sldId id="268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744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subTitle" idx="1"/>
          </p:nvPr>
        </p:nvSpPr>
        <p:spPr>
          <a:xfrm>
            <a:off x="285947" y="1679414"/>
            <a:ext cx="8572105" cy="1373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</a:pPr>
            <a:r>
              <a:rPr lang="en-GB" sz="40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 a Small App for Visualizing Monthly Expenses</a:t>
            </a:r>
            <a:endParaRPr lang="en-GB" sz="4000" b="1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9473" y="81778"/>
            <a:ext cx="4634924" cy="144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2088994" y="4066212"/>
            <a:ext cx="4966010" cy="77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PRESENTED</a:t>
            </a:r>
            <a:r>
              <a:rPr lang="en-US" sz="1800" b="1" i="0" u="none" strike="noStrike" cap="none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 </a:t>
            </a:r>
            <a:r>
              <a:rPr lang="en-US" sz="1800" b="1" i="0" u="none" strike="noStrike" cap="none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BY</a:t>
            </a:r>
            <a:endParaRPr sz="1800" b="0" i="0" u="none" strike="noStrike" cap="none" dirty="0">
              <a:solidFill>
                <a:srgbClr val="FF0066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2303811724321115 – S</a:t>
            </a: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URYA S</a:t>
            </a:r>
            <a:endParaRPr sz="1800" b="1" i="0" u="none" strike="noStrike" cap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25304" y="81778"/>
            <a:ext cx="799740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7957629" y="4843318"/>
            <a:ext cx="133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29/05/2025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0020" y="4843318"/>
            <a:ext cx="251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</a:t>
            </a:r>
            <a:endParaRPr lang="en-GB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/>
        </p:nvSpPr>
        <p:spPr>
          <a:xfrm>
            <a:off x="555059" y="241496"/>
            <a:ext cx="734493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 MODULES SPLITUP</a:t>
            </a:r>
            <a:endParaRPr lang="en-US"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pic>
        <p:nvPicPr>
          <p:cNvPr id="107" name="Google Shape;107;p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 rot="10800000" flipV="1">
            <a:off x="1957976" y="1301683"/>
            <a:ext cx="3553824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File Upload Module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Chart Type Selection Module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Table Module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Reactive Rendering Module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Module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9955" y="4835823"/>
            <a:ext cx="133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29/05/2025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7128" y="4843318"/>
            <a:ext cx="344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10</a:t>
            </a:r>
            <a:endParaRPr lang="en-GB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/>
        </p:nvSpPr>
        <p:spPr>
          <a:xfrm>
            <a:off x="888380" y="241562"/>
            <a:ext cx="736724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MODULES DESCRIPTION AND EXPLANATION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6" name="Google Shape;116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689955" y="4843318"/>
            <a:ext cx="133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29/05/2025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67128" y="4843318"/>
            <a:ext cx="344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11</a:t>
            </a:r>
            <a:endParaRPr lang="en-GB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801600" y="1225020"/>
            <a:ext cx="6888355" cy="4480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File Upload Module :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upload CSV files containing monthly expense data.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Chart Type Selector :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users to choose between bar chart and pie chart views.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Reactive Rendering Module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6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Listens to user input and updates plots automatically.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Module :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Organizes the layout using panels and controls.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Table Module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Displays the uploaded data in a clear and interactive table.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/>
          <p:nvPr/>
        </p:nvSpPr>
        <p:spPr>
          <a:xfrm>
            <a:off x="888380" y="241562"/>
            <a:ext cx="736724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SCREENSHOTS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2" name="Google Shape;132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0" r="48027" b="19299"/>
          <a:stretch>
            <a:fillRect/>
          </a:stretch>
        </p:blipFill>
        <p:spPr>
          <a:xfrm>
            <a:off x="219807" y="1452930"/>
            <a:ext cx="3869266" cy="302439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48" t="14815" r="24815" b="61152"/>
          <a:stretch>
            <a:fillRect/>
          </a:stretch>
        </p:blipFill>
        <p:spPr>
          <a:xfrm>
            <a:off x="4284133" y="1452930"/>
            <a:ext cx="3843867" cy="123613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89955" y="4843318"/>
            <a:ext cx="133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29/05/2025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7128" y="4843318"/>
            <a:ext cx="344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12</a:t>
            </a:r>
            <a:endParaRPr lang="en-GB" sz="1000" dirty="0"/>
          </a:p>
        </p:txBody>
      </p:sp>
      <p:sp>
        <p:nvSpPr>
          <p:cNvPr id="6" name="TextBox 5"/>
          <p:cNvSpPr txBox="1"/>
          <p:nvPr/>
        </p:nvSpPr>
        <p:spPr>
          <a:xfrm flipH="1">
            <a:off x="239304" y="1014149"/>
            <a:ext cx="221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TABLE OR CSV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4284133" y="1014149"/>
            <a:ext cx="4120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EXPENSE SUMMARY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/>
        </p:nvSpPr>
        <p:spPr>
          <a:xfrm>
            <a:off x="888380" y="241562"/>
            <a:ext cx="736724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SCREENSHOTS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1" name="Google Shape;141;p1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63" t="16790" b="25926"/>
          <a:stretch>
            <a:fillRect/>
          </a:stretch>
        </p:blipFill>
        <p:spPr>
          <a:xfrm>
            <a:off x="67128" y="1286933"/>
            <a:ext cx="4255746" cy="350340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4" t="12511" r="1481" b="24115"/>
          <a:stretch>
            <a:fillRect/>
          </a:stretch>
        </p:blipFill>
        <p:spPr>
          <a:xfrm>
            <a:off x="4512733" y="1286933"/>
            <a:ext cx="4495800" cy="35221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89955" y="4843318"/>
            <a:ext cx="133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29/05/2025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7128" y="4843318"/>
            <a:ext cx="344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13</a:t>
            </a:r>
            <a:endParaRPr lang="en-GB" sz="10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239304" y="1014149"/>
            <a:ext cx="221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BARCHART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flipH="1">
            <a:off x="5263507" y="944905"/>
            <a:ext cx="221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/>
        </p:nvSpPr>
        <p:spPr>
          <a:xfrm>
            <a:off x="888380" y="241562"/>
            <a:ext cx="736724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SCREENSHOTS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1" name="Google Shape;141;p1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15" t="12839" b="23951"/>
          <a:stretch>
            <a:fillRect/>
          </a:stretch>
        </p:blipFill>
        <p:spPr>
          <a:xfrm>
            <a:off x="1477433" y="1117600"/>
            <a:ext cx="6189133" cy="3251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89955" y="4843318"/>
            <a:ext cx="133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29/05/2025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7128" y="4843318"/>
            <a:ext cx="344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14</a:t>
            </a:r>
            <a:endParaRPr lang="en-GB" sz="1000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3433946" y="916341"/>
            <a:ext cx="2213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/>
        </p:nvSpPr>
        <p:spPr>
          <a:xfrm>
            <a:off x="888380" y="241562"/>
            <a:ext cx="736724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CONCLUSION </a:t>
            </a:r>
            <a:endParaRPr dirty="0"/>
          </a:p>
        </p:txBody>
      </p:sp>
      <p:pic>
        <p:nvPicPr>
          <p:cNvPr id="149" name="Google Shape;149;p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 rot="10800000" flipV="1">
            <a:off x="1098904" y="2233613"/>
            <a:ext cx="674557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app simplifies monthly expense tracking with easy data upload.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Interactive visualizations help users understand spending patterns clearly.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updates provide real-time feedback based on user input.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modular design ensures scalability and ease of maintenance.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Overall, it promotes better budgeting and financial awareness for users.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9955" y="4843318"/>
            <a:ext cx="133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29/05/2025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67128" y="4843318"/>
            <a:ext cx="3443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15</a:t>
            </a:r>
            <a:endParaRPr lang="en-GB" sz="1000" dirty="0"/>
          </a:p>
        </p:txBody>
      </p:sp>
      <p:sp>
        <p:nvSpPr>
          <p:cNvPr id="5" name="TextBox 4"/>
          <p:cNvSpPr txBox="1"/>
          <p:nvPr/>
        </p:nvSpPr>
        <p:spPr>
          <a:xfrm>
            <a:off x="1215453" y="1217722"/>
            <a:ext cx="7174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 offers a simple and effective way to track monthly expenses through interactive visualizations, enhancing financial awareness. Its dynamic and user-friendly design helps users make informed budgeting decisions with ease.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"/>
          <p:cNvSpPr txBox="1"/>
          <p:nvPr/>
        </p:nvSpPr>
        <p:spPr>
          <a:xfrm>
            <a:off x="38100" y="1998801"/>
            <a:ext cx="9067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THANK YOU</a:t>
            </a:r>
            <a:endParaRPr sz="2400" b="1" i="0" u="none" strike="noStrike" cap="none" dirty="0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89955" y="4828328"/>
            <a:ext cx="133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29/05/2025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/>
        </p:nvSpPr>
        <p:spPr>
          <a:xfrm>
            <a:off x="448407" y="778998"/>
            <a:ext cx="7853819" cy="4002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Objective 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Problem Statement or Definition</a:t>
            </a:r>
            <a:endParaRPr lang="en-US" sz="18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And Its Drawback</a:t>
            </a:r>
            <a:endParaRPr lang="en-GB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And Its Advantages</a:t>
            </a:r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91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Dataflow Diagram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Architecture Diagram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 Modules </a:t>
            </a:r>
            <a:r>
              <a:rPr lang="en-US" sz="1800" b="1" i="0" u="none" strike="noStrike" cap="none" dirty="0" err="1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Splitup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Modules Description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 And Explanation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Screenshots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Conclusion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2"/>
          <p:cNvSpPr txBox="1"/>
          <p:nvPr/>
        </p:nvSpPr>
        <p:spPr>
          <a:xfrm>
            <a:off x="929269" y="207965"/>
            <a:ext cx="7322633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PRESENTATION OVERVIEW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89955" y="4843318"/>
            <a:ext cx="133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29/05/2025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60020" y="4843318"/>
            <a:ext cx="251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2</a:t>
            </a:r>
            <a:endParaRPr lang="en-GB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/>
        </p:nvSpPr>
        <p:spPr>
          <a:xfrm>
            <a:off x="914400" y="241496"/>
            <a:ext cx="7337502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OBJECTIVE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pic>
        <p:nvPicPr>
          <p:cNvPr id="72" name="Google Shape;72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3"/>
          <p:cNvSpPr txBox="1"/>
          <p:nvPr/>
        </p:nvSpPr>
        <p:spPr>
          <a:xfrm>
            <a:off x="593742" y="1142156"/>
            <a:ext cx="8140391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The Budget Tracking System aims to help users maintain financial discipline by accurately categorizing their expenses. It provides real-time monitoring, allowing users to track their spending and stay within budget limits. </a:t>
            </a: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89955" y="4843318"/>
            <a:ext cx="133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29/05/2025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60020" y="4843318"/>
            <a:ext cx="251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3</a:t>
            </a:r>
            <a:endParaRPr lang="en-GB" sz="1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24335" y="2412733"/>
            <a:ext cx="6865620" cy="152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create an easy-to-use app for uploading and visualizing monthly expenses.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provide interactive charts that help users understand and manage their spending better.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888380" y="232196"/>
            <a:ext cx="73672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OR DEFINITION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 lang="en-US"/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4"/>
          <p:cNvSpPr txBox="1"/>
          <p:nvPr/>
        </p:nvSpPr>
        <p:spPr>
          <a:xfrm>
            <a:off x="580399" y="1209125"/>
            <a:ext cx="8251901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Users often misclassify their expenses, leading to inaccurate budget tracking and poor financial planning.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Handling large datasets efficiently without compromising app speed and responsiveness.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4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4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cannot track their financial status in real-time, leading to overspending or missed opportunities to save</a:t>
            </a:r>
            <a:r>
              <a:rPr lang="en-US" alt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4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may upload CSV files with inconsistent formats, causing errors.</a:t>
            </a: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89955" y="4843318"/>
            <a:ext cx="133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29/05/2025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60020" y="4843318"/>
            <a:ext cx="251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4</a:t>
            </a:r>
            <a:endParaRPr lang="en-GB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81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9;p4"/>
          <p:cNvSpPr txBox="1"/>
          <p:nvPr/>
        </p:nvSpPr>
        <p:spPr>
          <a:xfrm>
            <a:off x="888380" y="154877"/>
            <a:ext cx="73672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>
              <a:buClr>
                <a:srgbClr val="000000"/>
              </a:buClr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AND ITS DRAWBACK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Google Shape;82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88380" y="2778473"/>
            <a:ext cx="7962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: </a:t>
            </a: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 rot="10800000" flipV="1">
            <a:off x="829686" y="3195652"/>
            <a:ext cx="690650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entry is time-consuming and error-prone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support for uploading external CSV data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interactive and customizable visualizations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Inability to view real-time updates based on user input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2461" y="1001904"/>
            <a:ext cx="8097963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 mainly use manual spreadsheets or basic apps that require constant data entry, making tracking tedious and error-prone. These tools often provide limited, static visualizations, hindering effective analysis of spending patterns</a:t>
            </a: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9955" y="4843318"/>
            <a:ext cx="133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29/05/2025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60020" y="4843318"/>
            <a:ext cx="251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7</a:t>
            </a:r>
            <a:endParaRPr lang="en-GB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888380" y="232196"/>
            <a:ext cx="73672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</a:t>
            </a:r>
            <a:endParaRPr dirty="0"/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7689955" y="4843318"/>
            <a:ext cx="133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29/05/2025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60020" y="4843318"/>
            <a:ext cx="251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5</a:t>
            </a:r>
            <a:endParaRPr lang="en-GB" sz="1000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 rot="10800000" flipV="1">
            <a:off x="888380" y="1496564"/>
            <a:ext cx="728503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allows users to upload CSV files quickly, simplifying data input for expense tracking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interactive bar and pie charts to visually analyze spending patterns effectively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update dynamically in real-time as users change inputs or data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intuitive interface enhances user experience, making expense management easier and more efficient.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888380" y="232196"/>
            <a:ext cx="736724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</a:t>
            </a:r>
            <a:endParaRPr dirty="0"/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7689955" y="4843318"/>
            <a:ext cx="133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29/05/2025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60020" y="4843318"/>
            <a:ext cx="251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6</a:t>
            </a:r>
            <a:endParaRPr lang="en-GB" sz="10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 rot="10800000" flipV="1">
            <a:off x="3222884" y="1433915"/>
            <a:ext cx="410730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Simplicity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Interactivity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661137" y="255962"/>
            <a:ext cx="734493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DATAFLOW DIAGRAM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428866" y="2442655"/>
            <a:ext cx="1600200" cy="8926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Input table</a:t>
            </a:r>
            <a:endParaRPr lang="en-GB" sz="1800" dirty="0">
              <a:solidFill>
                <a:schemeClr val="tx1"/>
              </a:solidFill>
            </a:endParaRPr>
          </a:p>
          <a:p>
            <a:pPr algn="ctr"/>
            <a:r>
              <a:rPr lang="en-GB" sz="1800" dirty="0">
                <a:solidFill>
                  <a:schemeClr val="tx1"/>
                </a:solidFill>
              </a:rPr>
              <a:t>creator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569939" y="941819"/>
            <a:ext cx="1790699" cy="8926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file upload </a:t>
            </a:r>
            <a:endParaRPr lang="en-IN" sz="1800" dirty="0"/>
          </a:p>
        </p:txBody>
      </p:sp>
      <p:sp>
        <p:nvSpPr>
          <p:cNvPr id="19" name="Rounded Rectangle 18"/>
          <p:cNvSpPr/>
          <p:nvPr/>
        </p:nvSpPr>
        <p:spPr>
          <a:xfrm>
            <a:off x="1610268" y="997607"/>
            <a:ext cx="1818597" cy="89261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chemeClr val="tx1"/>
                </a:solidFill>
              </a:rPr>
              <a:t>user </a:t>
            </a:r>
            <a:endParaRPr lang="en-GB" sz="2400" b="1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Uploads a csv file</a:t>
            </a:r>
            <a:endParaRPr lang="en-IN" dirty="0">
              <a:noFill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4838566" y="3887703"/>
            <a:ext cx="2395072" cy="8926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tx1"/>
                </a:solidFill>
              </a:rPr>
              <a:t>Plot renderer</a:t>
            </a:r>
            <a:endParaRPr lang="en-GB" sz="1800" dirty="0">
              <a:solidFill>
                <a:schemeClr val="tx1"/>
              </a:solidFill>
            </a:endParaRPr>
          </a:p>
          <a:p>
            <a:pPr algn="ctr"/>
            <a:r>
              <a:rPr lang="en-GB" sz="1800" dirty="0">
                <a:solidFill>
                  <a:schemeClr val="tx1"/>
                </a:solidFill>
              </a:rPr>
              <a:t>(ggplot2)</a:t>
            </a:r>
            <a:endParaRPr lang="en-IN" sz="1800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6338288" y="2518855"/>
            <a:ext cx="2361212" cy="8926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>
                <a:solidFill>
                  <a:schemeClr val="tx1"/>
                </a:solidFill>
              </a:rPr>
              <a:t>Chart type selection</a:t>
            </a:r>
            <a:endParaRPr lang="en-IN" sz="1800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670300" y="1388125"/>
            <a:ext cx="16383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781800" y="1861757"/>
            <a:ext cx="25400" cy="609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289300" y="1890219"/>
            <a:ext cx="533400" cy="552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95540" y="3335267"/>
            <a:ext cx="533400" cy="552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807200" y="3436944"/>
            <a:ext cx="12700" cy="450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441656" y="1941156"/>
            <a:ext cx="8128" cy="23928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441656" y="4334009"/>
            <a:ext cx="23205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7689955" y="4843318"/>
            <a:ext cx="133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29/05/2025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60020" y="4843318"/>
            <a:ext cx="251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8</a:t>
            </a:r>
            <a:endParaRPr lang="en-GB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/>
        </p:nvSpPr>
        <p:spPr>
          <a:xfrm>
            <a:off x="868326" y="241496"/>
            <a:ext cx="734493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ARCHITECTURE DIAGRAM</a:t>
            </a:r>
            <a:endParaRPr sz="2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7128" y="120751"/>
            <a:ext cx="762558" cy="762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251902" y="120751"/>
            <a:ext cx="824970" cy="79559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689955" y="4843318"/>
            <a:ext cx="1335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29/05/2025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60020" y="4843318"/>
            <a:ext cx="2514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9</a:t>
            </a:r>
            <a:endParaRPr lang="en-GB" sz="1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164918"/>
            <a:ext cx="5486400" cy="33090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3647</Words>
  <Application>WPS Presentation</Application>
  <PresentationFormat>On-screen Show (16:9)</PresentationFormat>
  <Paragraphs>212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Arial</vt:lpstr>
      <vt:lpstr>Times New Roman</vt:lpstr>
      <vt:lpstr>Calibri</vt:lpstr>
      <vt:lpstr>Noto Sans Symbols</vt:lpstr>
      <vt:lpstr>Segoe Print</vt:lpstr>
      <vt:lpstr>Microsoft YaHei</vt:lpstr>
      <vt:lpstr>Arial Unicode MS</vt:lpstr>
      <vt:lpstr>Simple Light</vt:lpstr>
      <vt:lpstr>PowerPoint 演示文稿</vt:lpstr>
      <vt:lpstr>PowerPoint 演示文稿</vt:lpstr>
      <vt:lpstr>PowerPoint 演示文稿</vt:lpstr>
      <vt:lpstr>PROBLEM STATEMENT OR DEFINITION</vt:lpstr>
      <vt:lpstr>PowerPoint 演示文稿</vt:lpstr>
      <vt:lpstr>PROPOSED SYSTEM</vt:lpstr>
      <vt:lpstr>ADVANTAGES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NAKUL R</dc:creator>
  <cp:lastModifiedBy>Bernish L H</cp:lastModifiedBy>
  <cp:revision>18</cp:revision>
  <dcterms:created xsi:type="dcterms:W3CDTF">2025-05-29T17:28:04Z</dcterms:created>
  <dcterms:modified xsi:type="dcterms:W3CDTF">2025-05-29T17:30:03Z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397BCA114A9641F4A1EDE1BAD1EF57EB_12</vt:lpwstr>
  </property>
  <property fmtid="{D5CDD505-2E9C-101B-9397-08002B2CF9AE}" pid="3" name="KSOProductBuildVer">
    <vt:lpwstr>2057-12.2.0.21183</vt:lpwstr>
  </property>
</Properties>
</file>