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84" r:id="rId6"/>
    <p:sldId id="260" r:id="rId7"/>
    <p:sldId id="262" r:id="rId8"/>
    <p:sldId id="264" r:id="rId9"/>
    <p:sldId id="285" r:id="rId10"/>
    <p:sldId id="286" r:id="rId11"/>
    <p:sldId id="279" r:id="rId12"/>
    <p:sldId id="277" r:id="rId13"/>
    <p:sldId id="280" r:id="rId14"/>
    <p:sldId id="276" r:id="rId15"/>
    <p:sldId id="274" r:id="rId16"/>
  </p:sldIdLst>
  <p:sldSz cx="9144000" cy="5143500" type="screen16x9"/>
  <p:notesSz cx="6797675" cy="9926638"/>
  <p:embeddedFontLst>
    <p:embeddedFont>
      <p:font typeface="Bookman Old Style" panose="02050604050505020204" pitchFamily="18" charset="0"/>
      <p:regular r:id="rId18"/>
      <p:bold r:id="rId19"/>
      <p:italic r:id="rId20"/>
      <p:boldItalic r:id="rId21"/>
    </p:embeddedFont>
    <p:embeddedFont>
      <p:font typeface="Gill Sans" panose="020B0604020202020204" charset="0"/>
      <p:regular r:id="rId22"/>
    </p:embeddedFont>
    <p:embeddedFont>
      <p:font typeface="Gill Sans MT" panose="020B05020201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EF56380-D97A-4BBA-B8DB-C839AE434A16}" styleName="Table_0">
    <a:wholeTbl>
      <a:tcTxStyle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D"/>
          </a:solidFill>
        </a:fill>
      </a:tcStyle>
    </a:wholeTbl>
    <a:band1H>
      <a:tcStyle>
        <a:tcBdr/>
        <a:fill>
          <a:solidFill>
            <a:srgbClr val="CDD8F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8FB"/>
          </a:solidFill>
        </a:fill>
      </a:tcStyle>
    </a:band1V>
    <a:band2V>
      <a:tcStyle>
        <a:tcBdr/>
      </a:tcStyle>
    </a:band2V>
    <a:la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42" y="53"/>
      </p:cViewPr>
      <p:guideLst>
        <p:guide orient="horz" pos="16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102" name="Google Shape;102;p3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3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cxnSp>
        <p:nvCxnSpPr>
          <p:cNvPr id="104" name="Google Shape;104;p31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6" name="Google Shape;36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 panose="02050604050505020204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3" name="Google Shape;43;p24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 panose="02050604050505020204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53" name="Google Shape;53;p25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4" name="Google Shape;54;p25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 panose="02050604050505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2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68" name="Google Shape;68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 panose="020B0502020104020203"/>
              <a:buNone/>
              <a:defRPr sz="2000" b="1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80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76" name="Google Shape;76;p2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28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 panose="02050604050505020204"/>
              <a:buNone/>
              <a:defRPr sz="2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 panose="020B0502020104020203"/>
              <a:buNone/>
              <a:defRPr sz="1400"/>
            </a:lvl1pPr>
            <a:lvl2pPr marL="914400" lvl="1" indent="-286385" algn="l">
              <a:spcBef>
                <a:spcPts val="500"/>
              </a:spcBef>
              <a:spcAft>
                <a:spcPts val="0"/>
              </a:spcAft>
              <a:buSzPts val="912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5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87" name="Google Shape;87;p2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2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89" name="Google Shape;89;p2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 panose="02050604050505020204"/>
              <a:buNone/>
              <a:defRPr sz="3200" b="0" i="0" u="none" strike="noStrike" cap="none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defRPr sz="2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397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defRPr sz="23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2512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defRPr sz="1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defRPr sz="1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15" name="Google Shape;15;p20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20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20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– DATABASE MANAGEMENT SYSTEM</a:t>
            </a:r>
            <a:endParaRPr sz="2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endParaRPr sz="2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991367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rgbClr val="41414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Artificial Intelligence and Data Science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Academic Year: 2024 – 2025 (</a:t>
            </a:r>
            <a:r>
              <a:rPr lang="en-IN" alt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Even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Semester)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Register Number	</a:t>
            </a:r>
            <a:r>
              <a:rPr lang="en-IN" alt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2303811724321115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					: Surya 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Year					: II Year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Semester				: I</a:t>
            </a:r>
            <a:r>
              <a:rPr lang="en-IN" alt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</a:t>
            </a:r>
            <a:endParaRPr lang="en-US" sz="25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Section				: 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Date					: </a:t>
            </a:r>
            <a:r>
              <a:rPr lang="en-US" sz="25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04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</a:t>
            </a:r>
            <a:r>
              <a:rPr lang="en-IN" alt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06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-202</a:t>
            </a:r>
            <a:r>
              <a:rPr lang="en-IN" altLang="en-US" sz="2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Screenshot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4859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Booking Module</a:t>
            </a:r>
            <a:endParaRPr sz="20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14859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sz="2000"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2775" y="1364615"/>
            <a:ext cx="7866380" cy="325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Screenshot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7200" y="10877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Payment Module</a:t>
            </a:r>
            <a:endParaRPr lang="en-IN" altLang="en-US" sz="2000">
              <a:latin typeface="Gill Sans MT" panose="020B0502020104020203" charset="0"/>
              <a:cs typeface="Gill Sans MT" panose="020B0502020104020203" charset="0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200" y="1564005"/>
            <a:ext cx="8228965" cy="319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Screenshot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 Viewer</a:t>
            </a:r>
            <a:endParaRPr sz="20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sz="1800"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200" y="1323340"/>
            <a:ext cx="8230235" cy="329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Screenshot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2140" y="1094740"/>
            <a:ext cx="8074025" cy="356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And Future Enhancement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Temple Darshan Booking App simplifies temple visits by digitizing the booking and payment process. It ensures a smooth and transparent user experience while giving temple administrators control over schedules and data.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Enhancements</a:t>
            </a: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800"/>
          </a:p>
          <a:p>
            <a:pPr marL="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endParaRPr lang="en-US"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OTP/email-based login system.</a:t>
            </a:r>
            <a:endParaRPr lang="en-US"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Real-time availability view for slots.</a:t>
            </a:r>
            <a:endParaRPr lang="en-US"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UPI/QR code-based real payment gateway.</a:t>
            </a:r>
            <a:endParaRPr lang="en-US"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Mobile app version using </a:t>
            </a:r>
            <a:r>
              <a:rPr lang="en-US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Ionic</a:t>
            </a: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or </a:t>
            </a:r>
            <a:r>
              <a:rPr lang="en-US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Flutter</a:t>
            </a: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SMS/Email notifications for booking confirmation and cancellations.</a:t>
            </a:r>
            <a:endParaRPr lang="en-US"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3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Multi-language support for broader accessibility.</a:t>
            </a:r>
            <a:endParaRPr lang="en-US"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None/>
            </a:pPr>
            <a:r>
              <a:rPr lang="en-US" sz="4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 You</a:t>
            </a:r>
            <a:endParaRPr sz="4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269" name="Google Shape;269;p19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 panose="02050604050505020204"/>
              <a:buNone/>
            </a:pPr>
            <a:endParaRPr sz="3600" b="0" i="0" u="none" strike="noStrike" cap="none">
              <a:solidFill>
                <a:schemeClr val="lt1"/>
              </a:solidFill>
              <a:latin typeface="Bookman Old Style" panose="02050604050505020204"/>
              <a:ea typeface="Bookman Old Style" panose="02050604050505020204"/>
              <a:cs typeface="Bookman Old Style" panose="02050604050505020204"/>
              <a:sym typeface="Bookman Old Style" panose="02050604050505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ANY QUERIES??? </a:t>
            </a:r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19" name="Google Shape;119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rgbClr val="41414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48590" algn="ctr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lang="en-US" b="1" dirty="0">
              <a:solidFill>
                <a:srgbClr val="000000"/>
              </a:solidFill>
              <a:sym typeface="+mn-ea"/>
            </a:endParaRPr>
          </a:p>
          <a:p>
            <a:pPr marL="274320" lvl="0" indent="-148590" algn="ctr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lang="en-US" b="1" dirty="0">
              <a:solidFill>
                <a:srgbClr val="000000"/>
              </a:solidFill>
              <a:sym typeface="+mn-ea"/>
            </a:endParaRPr>
          </a:p>
          <a:p>
            <a:pPr marL="274320" lvl="0" indent="-148590" algn="ctr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lang="en-US" b="1" dirty="0">
              <a:solidFill>
                <a:srgbClr val="000000"/>
              </a:solidFill>
              <a:sym typeface="+mn-ea"/>
            </a:endParaRPr>
          </a:p>
          <a:p>
            <a:pPr marL="274320" lvl="0" indent="-148590" algn="ctr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TEMPLE DHARSHAN BOOKING APPLICATION</a:t>
            </a:r>
            <a:endParaRPr lang="en-IN" altLang="en-US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Title</a:t>
            </a:r>
            <a:endParaRPr sz="4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05130" y="1186180"/>
            <a:ext cx="8281670" cy="244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➢"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Identification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➢"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 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➢"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Flow Diagram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➢"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➢"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Implementation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➢"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Screenshot 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➢"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and Future Enhancement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305" indent="0" algn="just">
              <a:lnSpc>
                <a:spcPct val="160000"/>
              </a:lnSpc>
              <a:buSzTx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  <p:sp>
        <p:nvSpPr>
          <p:cNvPr id="4" name="Google Shape;125;p3"/>
          <p:cNvSpPr txBox="1"/>
          <p:nvPr/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wrap="square" lIns="91425" tIns="45700" rIns="91425" bIns="45700" anchor="b" anchorCtr="0">
            <a:normAutofit fontScale="25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 panose="02050604050505020204"/>
              <a:buNone/>
              <a:defRPr sz="3200" b="0" i="0" u="none" strike="noStrike" cap="none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80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 OVERVIEW</a:t>
            </a:r>
            <a:endParaRPr sz="8000" i="0" u="none" strike="noStrike" cap="none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4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many temples, the traditional method of booking Darshan slots is either offline or unorganized online systems, causing:</a:t>
            </a:r>
            <a:endParaRPr lang="en-US" sz="25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8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Long queues and wait times.</a:t>
            </a:r>
            <a:endParaRPr lang="en-US"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Manual errors in managing slots.</a:t>
            </a:r>
            <a:endParaRPr lang="en-US"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Lack of payment tracking or cancellation options.</a:t>
            </a:r>
            <a:endParaRPr lang="en-US"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 centralized database for managing temple visits</a:t>
            </a:r>
            <a:r>
              <a:rPr lang="en-US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1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600" i="0" u="none" strike="noStrike" cap="non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+mn-ea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sz="4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design and develop a 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Temple Darshan Booking App</a:t>
            </a: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that: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i="0" u="none" strike="noStrike" cap="non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+mn-e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i="0" u="none" strike="noStrike" cap="non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+mn-e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Enables users to register and log in securely.</a:t>
            </a:r>
            <a:endParaRPr lang="en-US"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Allows online Darshan booking with date, temple, and time selection.</a:t>
            </a:r>
            <a:endParaRPr lang="en-US"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Supports online payment with transaction confirmation.</a:t>
            </a:r>
            <a:endParaRPr lang="en-US"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Offers user profile with current and past bookings.</a:t>
            </a:r>
            <a:endParaRPr lang="en-US"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Includes an integrated booking cancellation with refund feature.</a:t>
            </a:r>
            <a:endParaRPr lang="en-US"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Uses 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Gradio + SQLite + Python backend</a:t>
            </a:r>
            <a:r>
              <a:rPr lang="en-US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 quick deployment and ease of use.</a:t>
            </a:r>
            <a:endParaRPr lang="en-US"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i="0" u="none" strike="noStrike" cap="non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+mn-ea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  <p:sp>
        <p:nvSpPr>
          <p:cNvPr id="2" name="Google Shape;125;p3"/>
          <p:cNvSpPr txBox="1"/>
          <p:nvPr/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 panose="02050604050505020204"/>
              <a:buNone/>
              <a:defRPr sz="3200" b="0" i="0" u="none" strike="noStrike" cap="none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4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Flow Diagram</a:t>
            </a:r>
          </a:p>
        </p:txBody>
      </p:sp>
      <p:pic>
        <p:nvPicPr>
          <p:cNvPr id="91" name="Google Shape;91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255" y="878205"/>
            <a:ext cx="8170545" cy="3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Modules Description</a:t>
            </a:r>
          </a:p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60" name="Google Shape;160;p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  <p:graphicFrame>
        <p:nvGraphicFramePr>
          <p:cNvPr id="99" name="Google Shape;99;p6"/>
          <p:cNvGraphicFramePr/>
          <p:nvPr>
            <p:custDataLst>
              <p:tags r:id="rId1"/>
            </p:custDataLst>
          </p:nvPr>
        </p:nvGraphicFramePr>
        <p:xfrm>
          <a:off x="457200" y="960120"/>
          <a:ext cx="8229600" cy="3613785"/>
        </p:xfrm>
        <a:graphic>
          <a:graphicData uri="http://schemas.openxmlformats.org/drawingml/2006/table">
            <a:tbl>
              <a:tblPr firstRow="1" bandRow="1">
                <a:noFill/>
                <a:tableStyleId>{2EF56380-D97A-4BBA-B8DB-C839AE434A16}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Module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Description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User Management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Handles user registration and login with validation.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Booking Module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Users can select temple, date, and slot and confirm booking.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Payment Module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Simulated ₹100 payment per booking with visual confirmation.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Profile Module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Displays user’s current, future, and past bookings.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Cancel Booking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Lets users cancel their bookings and receive 80% refund.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Database Viewer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Admin can view all records stored in SQLite database.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Implementation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0000"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6665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Frontend</a:t>
            </a:r>
            <a:r>
              <a:rPr lang="en-US" sz="666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Built with Gradio UI for rapid development and testing.</a:t>
            </a:r>
            <a:endParaRPr lang="en-US" sz="6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6665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Backend</a:t>
            </a:r>
            <a:r>
              <a:rPr lang="en-US" sz="666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Python handles user actions and logic.</a:t>
            </a:r>
            <a:endParaRPr lang="en-US" sz="6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6665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</a:t>
            </a:r>
            <a:r>
              <a:rPr lang="en-US" sz="666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SQLite manages users and bookings with relationships.</a:t>
            </a:r>
            <a:endParaRPr lang="en-US" sz="6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6665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Session Handling</a:t>
            </a:r>
            <a:r>
              <a:rPr lang="en-US" sz="666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User ID retained via session variable for personalized views.</a:t>
            </a:r>
            <a:endParaRPr lang="en-US" sz="6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6665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Session Handling</a:t>
            </a:r>
            <a:r>
              <a:rPr lang="en-US" sz="666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User ID retained via session variable for personalized views.</a:t>
            </a:r>
            <a:endParaRPr lang="en-US" sz="6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14859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sz="6665"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Screenshot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4859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Management (Register &amp; Login)</a:t>
            </a:r>
            <a:endParaRPr sz="20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14859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lang="en-US" sz="2000"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835" y="1398270"/>
            <a:ext cx="8228965" cy="306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8*284"/>
  <p:tag name="TABLE_ENDDRAG_RECT" val="36*75*648*284"/>
</p:tagLst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557</Words>
  <Application>Microsoft Office PowerPoint</Application>
  <PresentationFormat>On-screen Show (16:9)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Noto Sans Symbols</vt:lpstr>
      <vt:lpstr>Arial</vt:lpstr>
      <vt:lpstr>Bookman Old Style</vt:lpstr>
      <vt:lpstr>Calibri</vt:lpstr>
      <vt:lpstr>Gill Sans MT</vt:lpstr>
      <vt:lpstr>Gill Sans</vt:lpstr>
      <vt:lpstr>Origin</vt:lpstr>
      <vt:lpstr>CGB1221 – DATABASE MANAGEMENT SYSTEM </vt:lpstr>
      <vt:lpstr>Project Title</vt:lpstr>
      <vt:lpstr>PowerPoint Presentation</vt:lpstr>
      <vt:lpstr>Problem Identification </vt:lpstr>
      <vt:lpstr>OBJECTIVE</vt:lpstr>
      <vt:lpstr>PowerPoint Presentation</vt:lpstr>
      <vt:lpstr>Modules Description</vt:lpstr>
      <vt:lpstr>Module Implementation</vt:lpstr>
      <vt:lpstr>Screenshot</vt:lpstr>
      <vt:lpstr>Screenshot</vt:lpstr>
      <vt:lpstr>Screenshot</vt:lpstr>
      <vt:lpstr>Screenshot</vt:lpstr>
      <vt:lpstr>Screenshot</vt:lpstr>
      <vt:lpstr>Conclusion And Future Enhancement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</dc:title>
  <dc:creator>m santhosh</dc:creator>
  <cp:lastModifiedBy>m santhosh</cp:lastModifiedBy>
  <cp:revision>44</cp:revision>
  <dcterms:created xsi:type="dcterms:W3CDTF">2024-12-01T17:43:00Z</dcterms:created>
  <dcterms:modified xsi:type="dcterms:W3CDTF">2025-06-04T03:26:28Z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D52A7267B43A4A6591A7D8CE24B82A66_13</vt:lpwstr>
  </property>
  <property fmtid="{D5CDD505-2E9C-101B-9397-08002B2CF9AE}" pid="3" name="KSOProductBuildVer">
    <vt:lpwstr>2057-12.2.0.21183</vt:lpwstr>
  </property>
</Properties>
</file>