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68" r:id="rId2"/>
  </p:sldMasterIdLst>
  <p:notesMasterIdLst>
    <p:notesMasterId r:id="rId15"/>
  </p:notesMasterIdLst>
  <p:sldIdLst>
    <p:sldId id="268" r:id="rId3"/>
    <p:sldId id="256" r:id="rId4"/>
    <p:sldId id="257" r:id="rId5"/>
    <p:sldId id="258" r:id="rId6"/>
    <p:sldId id="259" r:id="rId7"/>
    <p:sldId id="264" r:id="rId8"/>
    <p:sldId id="265" r:id="rId9"/>
    <p:sldId id="261" r:id="rId10"/>
    <p:sldId id="267" r:id="rId11"/>
    <p:sldId id="269" r:id="rId12"/>
    <p:sldId id="266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10" autoAdjust="0"/>
    <p:restoredTop sz="94660"/>
  </p:normalViewPr>
  <p:slideViewPr>
    <p:cSldViewPr>
      <p:cViewPr varScale="1">
        <p:scale>
          <a:sx n="69" d="100"/>
          <a:sy n="69" d="100"/>
        </p:scale>
        <p:origin x="-13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B6F45-37B6-4F03-92CB-326DDF7F292B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1660B-3856-4577-8D60-7CB8EBF097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1660B-3856-4577-8D60-7CB8EBF097F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8832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897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72649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56004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769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98052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79137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87892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59273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18437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848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722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53957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3744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014379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33416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4404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4112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5277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42241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119038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1498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27692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7196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175274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378468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959264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7343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726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6943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3527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203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7331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749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085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39D316-3737-4167-A290-0B8BEE245A16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04D830-5EB4-4364-855F-19B06F0837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114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0" y="5791200"/>
            <a:ext cx="9144000" cy="152400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714487">
            <a:off x="753252" y="2062728"/>
            <a:ext cx="757803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3800" b="1" cap="none" spc="0" dirty="0" smtClean="0">
                <a:ln/>
                <a:solidFill>
                  <a:schemeClr val="accent3"/>
                </a:solidFill>
                <a:effectLst/>
              </a:rPr>
              <a:t>Recap…..</a:t>
            </a:r>
            <a:endParaRPr lang="en-US" sz="138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45702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1380" y="2286000"/>
            <a:ext cx="6178294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Any</a:t>
            </a:r>
          </a:p>
          <a:p>
            <a:pPr algn="ctr"/>
            <a:r>
              <a:rPr lang="en-US" sz="6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Questions??</a:t>
            </a:r>
            <a:endParaRPr lang="en-US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4655" y="2590800"/>
            <a:ext cx="7709611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!!!!!!</a:t>
            </a:r>
            <a:endParaRPr lang="en-US" sz="9000" b="1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938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65040" y="609600"/>
            <a:ext cx="5061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</a:t>
            </a:r>
            <a:r>
              <a:rPr lang="en-US" sz="540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uick </a:t>
            </a:r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ED</a:t>
            </a:r>
            <a:r>
              <a:rPr lang="en-US" sz="540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ucation</a:t>
            </a:r>
            <a:endParaRPr lang="en-US" sz="5400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198" y="5435582"/>
            <a:ext cx="731519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300" dirty="0" smtClean="0">
                <a:ln w="11430" cmpd="sng">
                  <a:solidFill>
                    <a:schemeClr val="tx1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“If a child can’t learn the way we teach maybe we should teach the way they learn”  </a:t>
            </a:r>
            <a:endParaRPr lang="en-US" sz="2400" b="1" cap="none" spc="300" dirty="0">
              <a:ln w="11430" cmpd="sng">
                <a:solidFill>
                  <a:schemeClr val="tx1"/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7334"/>
          <a:stretch/>
        </p:blipFill>
        <p:spPr>
          <a:xfrm>
            <a:off x="2967036" y="1415166"/>
            <a:ext cx="3057525" cy="3971925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838200"/>
            <a:ext cx="6798734" cy="1303867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Main Theme </a:t>
            </a:r>
            <a:endParaRPr lang="en-US" sz="6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giving book education but education from experiences.</a:t>
            </a:r>
          </a:p>
          <a:p>
            <a:r>
              <a:rPr lang="en-US" dirty="0" smtClean="0"/>
              <a:t>Create a link between those who want to learn and those who are capable of teaching.</a:t>
            </a:r>
          </a:p>
          <a:p>
            <a:r>
              <a:rPr lang="en-US" dirty="0" smtClean="0"/>
              <a:t>This app gives a new path for your interest.</a:t>
            </a:r>
          </a:p>
          <a:p>
            <a:r>
              <a:rPr lang="en-US" dirty="0" smtClean="0"/>
              <a:t>It is useful for all age group.</a:t>
            </a:r>
          </a:p>
          <a:p>
            <a:r>
              <a:rPr lang="en-US" dirty="0" smtClean="0"/>
              <a:t>It creates a key for the door of your golden future 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133600"/>
            <a:ext cx="3962400" cy="24765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Goudy Old Style" pitchFamily="18" charset="0"/>
              </a:rPr>
              <a:t>of QED</a:t>
            </a:r>
            <a:endParaRPr lang="en-IN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Goudy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828800"/>
            <a:ext cx="6477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Goudy Old Style" pitchFamily="18" charset="0"/>
              </a:rPr>
              <a:t>Marketing strategy </a:t>
            </a:r>
            <a:br>
              <a:rPr lang="en-US" sz="64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Goudy Old Style" pitchFamily="18" charset="0"/>
              </a:rPr>
            </a:br>
            <a:r>
              <a:rPr lang="en-US" sz="64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Goudy Old Style" pitchFamily="18" charset="0"/>
              </a:rPr>
              <a:t>  </a:t>
            </a:r>
            <a:endParaRPr lang="en-IN" sz="6400" dirty="0"/>
          </a:p>
        </p:txBody>
      </p:sp>
    </p:spTree>
    <p:extLst>
      <p:ext uri="{BB962C8B-B14F-4D97-AF65-F5344CB8AC3E}">
        <p14:creationId xmlns="" xmlns:p14="http://schemas.microsoft.com/office/powerpoint/2010/main" val="10081838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Competitors</a:t>
            </a:r>
            <a:endParaRPr lang="en-IN" sz="6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8000999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Wingdings" pitchFamily="2" charset="2"/>
              <a:buChar char="Ø"/>
            </a:pPr>
            <a:r>
              <a:rPr lang="en-US" sz="32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sz="2800" dirty="0" smtClean="0">
                <a:latin typeface="Comic Sans MS" panose="030F0702030302020204" pitchFamily="66" charset="0"/>
                <a:ea typeface="Ebrima" pitchFamily="2" charset="0"/>
                <a:cs typeface="Ebrima" pitchFamily="2" charset="0"/>
              </a:rPr>
              <a:t>There are Many competitors of our app in  market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800" dirty="0" smtClean="0">
                <a:latin typeface="Comic Sans MS" panose="030F0702030302020204" pitchFamily="66" charset="0"/>
                <a:ea typeface="Ebrima" pitchFamily="2" charset="0"/>
                <a:cs typeface="Ebrima" pitchFamily="2" charset="0"/>
              </a:rPr>
              <a:t> Nearly 240 apps are there in the market, which are like our app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800" dirty="0" smtClean="0">
                <a:latin typeface="Comic Sans MS" panose="030F0702030302020204" pitchFamily="66" charset="0"/>
                <a:ea typeface="Ebrima" pitchFamily="2" charset="0"/>
                <a:cs typeface="Ebrima" pitchFamily="2" charset="0"/>
              </a:rPr>
              <a:t> This apps are giving a tough competition to   </a:t>
            </a:r>
            <a:r>
              <a:rPr lang="en-US" sz="2800" dirty="0" err="1" smtClean="0">
                <a:latin typeface="Comic Sans MS" panose="030F0702030302020204" pitchFamily="66" charset="0"/>
                <a:ea typeface="Ebrima" pitchFamily="2" charset="0"/>
                <a:cs typeface="Ebrima" pitchFamily="2" charset="0"/>
              </a:rPr>
              <a:t>Qed</a:t>
            </a:r>
            <a:r>
              <a:rPr lang="en-US" sz="2800" dirty="0" smtClean="0">
                <a:latin typeface="Comic Sans MS" panose="030F0702030302020204" pitchFamily="66" charset="0"/>
                <a:ea typeface="Ebrima" pitchFamily="2" charset="0"/>
                <a:cs typeface="Ebrima" pitchFamily="2" charset="0"/>
              </a:rPr>
              <a:t>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800" dirty="0" smtClean="0">
                <a:latin typeface="Comic Sans MS" panose="030F0702030302020204" pitchFamily="66" charset="0"/>
                <a:ea typeface="Ebrima" pitchFamily="2" charset="0"/>
                <a:cs typeface="Ebrima" pitchFamily="2" charset="0"/>
              </a:rPr>
              <a:t> One of the Toughest competitor of us is Udemy app.</a:t>
            </a:r>
          </a:p>
          <a:p>
            <a:pPr marL="0" indent="0">
              <a:buFont typeface="Wingdings" pitchFamily="2" charset="2"/>
              <a:buChar char="§"/>
            </a:pPr>
            <a:endParaRPr lang="en-US" sz="2200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0" indent="0">
              <a:buFont typeface="Wingdings" pitchFamily="2" charset="2"/>
              <a:buChar char="§"/>
            </a:pPr>
            <a:endParaRPr lang="en-US" sz="2200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0" indent="0">
              <a:buFont typeface="Wingdings" pitchFamily="2" charset="2"/>
              <a:buChar char="§"/>
            </a:pPr>
            <a:endParaRPr lang="en-US" sz="2200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0" indent="0">
              <a:buNone/>
            </a:pPr>
            <a:endParaRPr lang="en-US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0" indent="0">
              <a:buNone/>
            </a:pPr>
            <a:endParaRPr lang="en-US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794960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5337"/>
            <a:ext cx="7467600" cy="1303867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Investment and Promotion</a:t>
            </a:r>
            <a:endParaRPr lang="en-IN" sz="4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4" y="2490135"/>
            <a:ext cx="6976535" cy="3682065"/>
          </a:xfrm>
        </p:spPr>
        <p:txBody>
          <a:bodyPr>
            <a:normAutofit fontScale="85000" lnSpcReduction="20000"/>
          </a:bodyPr>
          <a:lstStyle/>
          <a:p>
            <a:pPr indent="0">
              <a:buNone/>
            </a:pPr>
            <a:r>
              <a:rPr lang="en-US" sz="3400" b="1" dirty="0" smtClean="0">
                <a:solidFill>
                  <a:srgbClr val="FF0000"/>
                </a:solidFill>
              </a:rPr>
              <a:t>1. Refer and earn offer for promoting app </a:t>
            </a:r>
          </a:p>
          <a:p>
            <a:pPr indent="0">
              <a:buNone/>
            </a:pPr>
            <a:r>
              <a:rPr lang="en-US" sz="3400" b="1" dirty="0">
                <a:solidFill>
                  <a:srgbClr val="FF0000"/>
                </a:solidFill>
              </a:rPr>
              <a:t>2. Investment on </a:t>
            </a:r>
            <a:endParaRPr lang="en-US" sz="3400" b="1" dirty="0" smtClean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sz="3100" b="1" dirty="0" smtClean="0">
                <a:solidFill>
                  <a:srgbClr val="0070C0"/>
                </a:solidFill>
              </a:rPr>
              <a:t>(i) Professional </a:t>
            </a:r>
            <a:r>
              <a:rPr lang="en-US" sz="3100" b="1" dirty="0">
                <a:solidFill>
                  <a:srgbClr val="0070C0"/>
                </a:solidFill>
              </a:rPr>
              <a:t>Videos</a:t>
            </a:r>
          </a:p>
          <a:p>
            <a:pPr indent="0">
              <a:buNone/>
            </a:pPr>
            <a:r>
              <a:rPr lang="en-US" sz="3100" b="1" dirty="0" smtClean="0">
                <a:solidFill>
                  <a:srgbClr val="0070C0"/>
                </a:solidFill>
              </a:rPr>
              <a:t>(ii) Ads on:-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600" b="1" dirty="0" smtClean="0"/>
              <a:t>Social Networking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600" b="1" dirty="0" smtClean="0"/>
              <a:t>Newspaper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600" b="1" dirty="0" smtClean="0"/>
              <a:t>TV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600" b="1" dirty="0" smtClean="0"/>
              <a:t>Radio</a:t>
            </a:r>
          </a:p>
          <a:p>
            <a:pPr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816207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8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Profit</a:t>
            </a:r>
            <a:endParaRPr lang="en-IN" sz="8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438400"/>
            <a:ext cx="6798736" cy="3444997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Ads At The End of Video</a:t>
            </a:r>
          </a:p>
          <a:p>
            <a:r>
              <a:rPr lang="en-US" sz="4000" b="1" dirty="0" smtClean="0"/>
              <a:t>Promoting Other Apps</a:t>
            </a:r>
          </a:p>
          <a:p>
            <a:r>
              <a:rPr lang="en-US" sz="4000" b="1" dirty="0" smtClean="0"/>
              <a:t>Selling Credits</a:t>
            </a:r>
          </a:p>
          <a:p>
            <a:r>
              <a:rPr lang="en-US" sz="4000" b="1" dirty="0" smtClean="0"/>
              <a:t>Promoting Instruments</a:t>
            </a:r>
          </a:p>
          <a:p>
            <a:endParaRPr lang="en-US" sz="4000" b="1" dirty="0" smtClean="0"/>
          </a:p>
          <a:p>
            <a:endParaRPr lang="en-US" sz="4000" b="1" dirty="0" smtClean="0"/>
          </a:p>
          <a:p>
            <a:endParaRPr lang="en-IN" sz="4000" dirty="0"/>
          </a:p>
        </p:txBody>
      </p:sp>
    </p:spTree>
    <p:extLst>
      <p:ext uri="{BB962C8B-B14F-4D97-AF65-F5344CB8AC3E}">
        <p14:creationId xmlns="" xmlns:p14="http://schemas.microsoft.com/office/powerpoint/2010/main" val="29180736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Ebrima" pitchFamily="2" charset="0"/>
                <a:cs typeface="Ebrima" pitchFamily="2" charset="0"/>
              </a:rPr>
              <a:t>Why to choose us?</a:t>
            </a:r>
            <a:endParaRPr lang="en-IN" sz="6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Online skill development program</a:t>
            </a:r>
          </a:p>
          <a:p>
            <a:r>
              <a:rPr lang="en-US" dirty="0" smtClean="0"/>
              <a:t>Professional guidance with video &amp; audio </a:t>
            </a:r>
          </a:p>
          <a:p>
            <a:r>
              <a:rPr lang="en-US" dirty="0" smtClean="0"/>
              <a:t>Education of Dance, Arts ,Sports ,Cooking, etc.</a:t>
            </a:r>
          </a:p>
          <a:p>
            <a:r>
              <a:rPr lang="en-US" dirty="0" smtClean="0"/>
              <a:t>It gives all necessary Tutorials which enhance your future.</a:t>
            </a:r>
          </a:p>
          <a:p>
            <a:r>
              <a:rPr lang="en-US" dirty="0" smtClean="0"/>
              <a:t>It help you to judge your path by “aptitude”.</a:t>
            </a:r>
          </a:p>
          <a:p>
            <a:r>
              <a:rPr lang="en-US" dirty="0" smtClean="0"/>
              <a:t>All videos are available in Hindi.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185288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514600"/>
            <a:ext cx="7542449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Demonstration </a:t>
            </a:r>
          </a:p>
          <a:p>
            <a:pPr algn="ctr"/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Time</a:t>
            </a:r>
            <a:endParaRPr lang="en-US" sz="6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1_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A2BEDC8B-F191-493B-BA33-0F4F800A89D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230</TotalTime>
  <Words>245</Words>
  <Application>Microsoft Office PowerPoint</Application>
  <PresentationFormat>On-screen Show (4:3)</PresentationFormat>
  <Paragraphs>58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Organic</vt:lpstr>
      <vt:lpstr>1_Organic</vt:lpstr>
      <vt:lpstr>Slide 1</vt:lpstr>
      <vt:lpstr>Slide 2</vt:lpstr>
      <vt:lpstr>Main Theme </vt:lpstr>
      <vt:lpstr>of QED</vt:lpstr>
      <vt:lpstr>Competitors</vt:lpstr>
      <vt:lpstr>Investment and Promotion</vt:lpstr>
      <vt:lpstr>Profit</vt:lpstr>
      <vt:lpstr>Why to choose us?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kunal</dc:creator>
  <cp:lastModifiedBy>TAPTI</cp:lastModifiedBy>
  <cp:revision>35</cp:revision>
  <dcterms:created xsi:type="dcterms:W3CDTF">2015-10-06T15:39:36Z</dcterms:created>
  <dcterms:modified xsi:type="dcterms:W3CDTF">2015-10-09T05:09:34Z</dcterms:modified>
</cp:coreProperties>
</file>