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2" r:id="rId3"/>
    <p:sldId id="273" r:id="rId4"/>
    <p:sldId id="259" r:id="rId5"/>
    <p:sldId id="260" r:id="rId6"/>
    <p:sldId id="261" r:id="rId7"/>
    <p:sldId id="262" r:id="rId8"/>
    <p:sldId id="269" r:id="rId9"/>
    <p:sldId id="264" r:id="rId10"/>
    <p:sldId id="270"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586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9445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80711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22881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3858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1981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97851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11120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9/2/2024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923624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81553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4595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8001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0391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5499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946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8930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0451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8345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9/2/2024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934703955"/>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3893" y="781457"/>
            <a:ext cx="9982200" cy="1678665"/>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3141322" y="2460122"/>
            <a:ext cx="8610600" cy="3046988"/>
          </a:xfrm>
          <a:prstGeom prst="rect">
            <a:avLst/>
          </a:prstGeom>
          <a:noFill/>
        </p:spPr>
        <p:txBody>
          <a:bodyPr wrap="square" rtlCol="0">
            <a:spAutoFit/>
          </a:bodyPr>
          <a:lstStyle/>
          <a:p>
            <a:r>
              <a:rPr lang="en-US" sz="3200" dirty="0"/>
              <a:t>STUDENT NAME: </a:t>
            </a:r>
            <a:r>
              <a:rPr lang="en-IN" sz="3200" dirty="0" err="1"/>
              <a:t>R.Suriya</a:t>
            </a:r>
            <a:endParaRPr lang="en-US" sz="3200" dirty="0"/>
          </a:p>
          <a:p>
            <a:r>
              <a:rPr lang="en-US" sz="3200" dirty="0"/>
              <a:t>REGISTER NO</a:t>
            </a:r>
            <a:r>
              <a:rPr lang="en-IN" sz="3200" dirty="0"/>
              <a:t> : autunm110312201289&amp;</a:t>
            </a:r>
            <a:r>
              <a:rPr lang="en-US" sz="3200" dirty="0"/>
              <a:t> 86B3DAE69C4B09384FC4C295E1A2B100</a:t>
            </a:r>
            <a:endParaRPr lang="en-IN" sz="3200" dirty="0"/>
          </a:p>
          <a:p>
            <a:r>
              <a:rPr lang="en-US" sz="3200" dirty="0"/>
              <a:t>DEPARTMENT: COMMERCE</a:t>
            </a:r>
          </a:p>
          <a:p>
            <a:r>
              <a:rPr lang="en-US" sz="3200" dirty="0"/>
              <a:t>COLLEGE: DRBCCC HINDU COLLEGE</a:t>
            </a:r>
          </a:p>
          <a:p>
            <a:r>
              <a:rPr lang="en-US"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795822" y="1009507"/>
            <a:ext cx="5867401" cy="1135665"/>
          </a:xfrm>
        </p:spPr>
        <p:txBody>
          <a:bodyPr>
            <a:normAutofit fontScale="90000"/>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1288473" y="2145172"/>
            <a:ext cx="10972800" cy="2769989"/>
          </a:xfrm>
        </p:spPr>
        <p:txBody>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
        <p:nvSpPr>
          <p:cNvPr id="4" name="object 9">
            <a:extLst>
              <a:ext uri="{FF2B5EF4-FFF2-40B4-BE49-F238E27FC236}">
                <a16:creationId xmlns:a16="http://schemas.microsoft.com/office/drawing/2014/main" id="{9975651B-66FD-D562-3B20-F3A78653784E}"/>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98616" y="92646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2B83E605-EC9A-3EE8-AC3C-5496EADF9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602" y="1836002"/>
            <a:ext cx="7096426" cy="4990248"/>
          </a:xfrm>
          <a:prstGeom prst="rect">
            <a:avLst/>
          </a:prstGeom>
        </p:spPr>
      </p:pic>
      <p:sp>
        <p:nvSpPr>
          <p:cNvPr id="11" name="object 9">
            <a:extLst>
              <a:ext uri="{FF2B5EF4-FFF2-40B4-BE49-F238E27FC236}">
                <a16:creationId xmlns:a16="http://schemas.microsoft.com/office/drawing/2014/main" id="{D032D0E2-FD28-7D33-A325-DB78058DBA6D}"/>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B99C-4C03-5947-F101-9118F26F8B33}"/>
              </a:ext>
            </a:extLst>
          </p:cNvPr>
          <p:cNvSpPr>
            <a:spLocks noGrp="1"/>
          </p:cNvSpPr>
          <p:nvPr>
            <p:ph type="title"/>
          </p:nvPr>
        </p:nvSpPr>
        <p:spPr/>
        <p:txBody>
          <a:bodyPr/>
          <a:lstStyle/>
          <a:p>
            <a:r>
              <a:rPr lang="en-IN" dirty="0"/>
              <a:t>Result:</a:t>
            </a:r>
            <a:endParaRPr lang="en-US" dirty="0"/>
          </a:p>
        </p:txBody>
      </p:sp>
      <p:pic>
        <p:nvPicPr>
          <p:cNvPr id="3" name="Picture 2">
            <a:extLst>
              <a:ext uri="{FF2B5EF4-FFF2-40B4-BE49-F238E27FC236}">
                <a16:creationId xmlns:a16="http://schemas.microsoft.com/office/drawing/2014/main" id="{7EB09CAC-BEC5-064E-68EB-4AC3A74D7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428" y="2547442"/>
            <a:ext cx="8128000" cy="3670151"/>
          </a:xfrm>
          <a:prstGeom prst="rect">
            <a:avLst/>
          </a:prstGeom>
        </p:spPr>
      </p:pic>
      <p:sp>
        <p:nvSpPr>
          <p:cNvPr id="5" name="object 9">
            <a:extLst>
              <a:ext uri="{FF2B5EF4-FFF2-40B4-BE49-F238E27FC236}">
                <a16:creationId xmlns:a16="http://schemas.microsoft.com/office/drawing/2014/main" id="{77126484-0944-264D-C5DA-530F0011D032}"/>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12</a:t>
            </a:fld>
            <a:endParaRPr spc="10" dirty="0"/>
          </a:p>
        </p:txBody>
      </p:sp>
    </p:spTree>
    <p:extLst>
      <p:ext uri="{BB962C8B-B14F-4D97-AF65-F5344CB8AC3E}">
        <p14:creationId xmlns:p14="http://schemas.microsoft.com/office/powerpoint/2010/main" val="94370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63151" y="1012197"/>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BC6CBC6C-6891-0DD6-A685-79D6A90C2FE3}"/>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13</a:t>
            </a:fld>
            <a:endParaRPr spc="1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88646A7E-8BFB-5AB2-2E4A-77DA7E7E6FBB}"/>
              </a:ext>
            </a:extLst>
          </p:cNvPr>
          <p:cNvSpPr txBox="1">
            <a:spLocks noGrp="1"/>
          </p:cNvSpPr>
          <p:nvPr>
            <p:ph type="title"/>
          </p:nvPr>
        </p:nvSpPr>
        <p:spPr>
          <a:xfrm>
            <a:off x="680321" y="958349"/>
            <a:ext cx="9613861" cy="670696"/>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30"/>
              </a:spcBef>
            </a:pPr>
            <a:r>
              <a:rPr lang="en-IN" sz="4250" u="sng" spc="5" dirty="0"/>
              <a:t>PROJECT</a:t>
            </a:r>
            <a:r>
              <a:rPr lang="en-IN" sz="4250" u="sng" spc="-85" dirty="0"/>
              <a:t> </a:t>
            </a:r>
            <a:r>
              <a:rPr lang="en-IN" sz="4250" u="sng" spc="25" dirty="0"/>
              <a:t>TITLE:</a:t>
            </a:r>
            <a:endParaRPr lang="en-IN" sz="4250" u="sng" dirty="0"/>
          </a:p>
        </p:txBody>
      </p:sp>
      <p:sp>
        <p:nvSpPr>
          <p:cNvPr id="6" name="TextBox 5">
            <a:extLst>
              <a:ext uri="{FF2B5EF4-FFF2-40B4-BE49-F238E27FC236}">
                <a16:creationId xmlns:a16="http://schemas.microsoft.com/office/drawing/2014/main" id="{5095407C-B951-9D17-6336-A235C3447F82}"/>
              </a:ext>
            </a:extLst>
          </p:cNvPr>
          <p:cNvSpPr txBox="1"/>
          <p:nvPr/>
        </p:nvSpPr>
        <p:spPr>
          <a:xfrm>
            <a:off x="2063513" y="2459386"/>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40CB20E-B8ED-0AE3-27AD-C4FDC6AAA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251" y="3429000"/>
            <a:ext cx="4123709" cy="3206602"/>
          </a:xfrm>
          <a:prstGeom prst="rect">
            <a:avLst/>
          </a:prstGeom>
        </p:spPr>
      </p:pic>
      <p:sp>
        <p:nvSpPr>
          <p:cNvPr id="10" name="object 22">
            <a:extLst>
              <a:ext uri="{FF2B5EF4-FFF2-40B4-BE49-F238E27FC236}">
                <a16:creationId xmlns:a16="http://schemas.microsoft.com/office/drawing/2014/main" id="{5007B67E-6CC5-6CFE-BD3A-4856934603CF}"/>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2</a:t>
            </a:r>
            <a:endParaRPr spc="10" dirty="0"/>
          </a:p>
        </p:txBody>
      </p:sp>
    </p:spTree>
    <p:extLst>
      <p:ext uri="{BB962C8B-B14F-4D97-AF65-F5344CB8AC3E}">
        <p14:creationId xmlns:p14="http://schemas.microsoft.com/office/powerpoint/2010/main" val="4042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8B07D33E-311F-F265-F22A-F565A6B1AA9D}"/>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05"/>
              </a:spcBef>
            </a:pPr>
            <a:r>
              <a:rPr lang="en-IN" u="sng" spc="25" dirty="0"/>
              <a:t>A</a:t>
            </a:r>
            <a:r>
              <a:rPr lang="en-IN" u="sng" spc="-5" dirty="0"/>
              <a:t>G</a:t>
            </a:r>
            <a:r>
              <a:rPr lang="en-IN" u="sng" spc="-35" dirty="0"/>
              <a:t>E</a:t>
            </a:r>
            <a:r>
              <a:rPr lang="en-IN" u="sng" spc="15" dirty="0"/>
              <a:t>N</a:t>
            </a:r>
            <a:r>
              <a:rPr lang="en-IN" u="sng" dirty="0"/>
              <a:t>DA:</a:t>
            </a:r>
          </a:p>
        </p:txBody>
      </p:sp>
      <p:sp>
        <p:nvSpPr>
          <p:cNvPr id="6" name="TextBox 5">
            <a:extLst>
              <a:ext uri="{FF2B5EF4-FFF2-40B4-BE49-F238E27FC236}">
                <a16:creationId xmlns:a16="http://schemas.microsoft.com/office/drawing/2014/main" id="{61341120-3318-575D-D2AD-C4E7185FAD98}"/>
              </a:ext>
            </a:extLst>
          </p:cNvPr>
          <p:cNvSpPr txBox="1"/>
          <p:nvPr/>
        </p:nvSpPr>
        <p:spPr>
          <a:xfrm>
            <a:off x="2497582" y="1834166"/>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12" name="object 22">
            <a:extLst>
              <a:ext uri="{FF2B5EF4-FFF2-40B4-BE49-F238E27FC236}">
                <a16:creationId xmlns:a16="http://schemas.microsoft.com/office/drawing/2014/main" id="{20881946-A00D-3CA5-B897-36A3F84ECC8B}"/>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3</a:t>
            </a:r>
            <a:endParaRPr spc="10" dirty="0"/>
          </a:p>
        </p:txBody>
      </p:sp>
    </p:spTree>
    <p:extLst>
      <p:ext uri="{BB962C8B-B14F-4D97-AF65-F5344CB8AC3E}">
        <p14:creationId xmlns:p14="http://schemas.microsoft.com/office/powerpoint/2010/main" val="36359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29627"/>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8394" y="120467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394" y="22359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396181" y="1052501"/>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81564" y="989075"/>
            <a:ext cx="10827067" cy="5539978"/>
          </a:xfrm>
        </p:spPr>
        <p:txBody>
          <a:bodyPr/>
          <a:lstStyle/>
          <a:p>
            <a:r>
              <a:rPr lang="en-IN" dirty="0"/>
              <a:t>Dataset Description</a:t>
            </a:r>
            <a:br>
              <a:rPr lang="en-IN" dirty="0"/>
            </a:br>
            <a:br>
              <a:rPr lang="en-IN"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
        <p:nvSpPr>
          <p:cNvPr id="4" name="object 9">
            <a:extLst>
              <a:ext uri="{FF2B5EF4-FFF2-40B4-BE49-F238E27FC236}">
                <a16:creationId xmlns:a16="http://schemas.microsoft.com/office/drawing/2014/main" id="{AC29E158-1026-9864-4B6E-AAF3D20F61DA}"/>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6"/>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9">
            <a:extLst>
              <a:ext uri="{FF2B5EF4-FFF2-40B4-BE49-F238E27FC236}">
                <a16:creationId xmlns:a16="http://schemas.microsoft.com/office/drawing/2014/main" id="{EB5D2308-BAAB-28C9-B957-DD89C9684AC4}"/>
              </a:ext>
            </a:extLst>
          </p:cNvPr>
          <p:cNvSpPr txBox="1">
            <a:spLocks/>
          </p:cNvSpPr>
          <p:nvPr/>
        </p:nvSpPr>
        <p:spPr>
          <a:xfrm>
            <a:off x="10729455" y="753227"/>
            <a:ext cx="1154151" cy="1090789"/>
          </a:xfrm>
          <a:prstGeom prst="rect">
            <a:avLst/>
          </a:prstGeom>
        </p:spPr>
        <p:txBody>
          <a:bodyPr vert="horz" wrap="square" lIns="0" tIns="698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9</a:t>
            </a:fld>
            <a:endParaRPr lang="en-IN" spc="10" dirty="0"/>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Berlin</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PowerPoint Presentation</vt:lpstr>
      <vt:lpstr>SUMMARY: </vt:lpstr>
      <vt:lpstr>RESULTS: </vt:lpstr>
      <vt:lpstr>Result:</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balamuruganmuthaiya11@gmail.com</cp:lastModifiedBy>
  <cp:revision>14</cp:revision>
  <dcterms:created xsi:type="dcterms:W3CDTF">2024-03-29T15:07:22Z</dcterms:created>
  <dcterms:modified xsi:type="dcterms:W3CDTF">2024-09-02T05:26:44Z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