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UNIT V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36E0-B446-492B-89E6-979C882B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t"/>
          <a:lstStyle/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D476B-1A94-434B-AC7D-B12D81080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7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36E0-B446-492B-89E6-979C882B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t"/>
          <a:lstStyle/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D5C64-834B-41BE-9D83-022241C2D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76200"/>
            <a:ext cx="89916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2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E874FD-E0DA-4518-BDD4-AC1CE9332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DE30B4-0490-43B3-8E10-BDE8E7FF5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286000"/>
            <a:ext cx="8991600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66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D215-42CB-4C1B-AFFA-0AC2104E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t"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Regenerative fuel cell: Types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Polymer electrolyte membrane fuel cell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Alkaline fuel cell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Molten carbonate fuel cell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Solid oxide or ceramics fuel cell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225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MHD Generation system: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F379D-D155-44F3-8889-078091BA7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9600"/>
            <a:ext cx="426720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49685-B99E-45D1-BC04-75A04191B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19401"/>
            <a:ext cx="74676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5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Open Cycle MHD System: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00408-F252-4314-B2C7-06E4DBC80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990600"/>
            <a:ext cx="7772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84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Closed Cycle MHD System: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73FB8-3C59-4903-B66E-86EC25B94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066800"/>
            <a:ext cx="7772400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8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PELTIER EFFECT: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E:\BKP\RES 2022-23\PELTI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000999" cy="4876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THOMSON EFFECT: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E:\BKP\RES 2022-23\THOMS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100" y="990600"/>
            <a:ext cx="8050213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SEEBACK EFFECT: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E:\BKP\RES 2022-23\SEEBACK EFFEC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1219200"/>
            <a:ext cx="7516813" cy="4876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t">
            <a:normAutofit/>
          </a:bodyPr>
          <a:lstStyle/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FUEL CELL: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E:\BKP\RES 2022-23\FUEL CEL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8077200" cy="487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36E0-B446-492B-89E6-979C882B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t"/>
          <a:lstStyle/>
          <a:p>
            <a:pPr algn="l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78BF3-9AF4-47B7-B1BF-8F5F52D22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36E0-B446-492B-89E6-979C882B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t"/>
          <a:lstStyle/>
          <a:p>
            <a:pPr algn="l"/>
            <a:br>
              <a:rPr lang="en-US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D8B10-579C-4ED3-963B-B4A884DA7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93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36E0-B446-492B-89E6-979C882B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 anchor="t"/>
          <a:lstStyle/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9AEBE-127F-47CD-A63D-C8043A1DC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4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B4B9A-4A85-42DC-85B9-DEAB4F7A1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7467600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25064B-0485-470D-9425-CB9904C63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58" y="1219200"/>
            <a:ext cx="8214842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82</Words>
  <Application>Microsoft Office PowerPoint</Application>
  <PresentationFormat>On-screen Show (4:3)</PresentationFormat>
  <Paragraphs>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UNIT V</vt:lpstr>
      <vt:lpstr>PELTIER EFFECT:  </vt:lpstr>
      <vt:lpstr>THOMSON EFFECT:  </vt:lpstr>
      <vt:lpstr>SEEBACK EFFECT:  </vt:lpstr>
      <vt:lpstr>FUEL CELL:  </vt:lpstr>
      <vt:lpstr>PowerPoint Presentation</vt:lpstr>
      <vt:lpstr>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Regenerative fuel cell: Types  Polymer electrolyte membrane fuel cell  Alkaline fuel cell  Molten carbonate fuel cell  Solid oxide or ceramics fuel cell</vt:lpstr>
      <vt:lpstr>MHD Generation system:  </vt:lpstr>
      <vt:lpstr>Open Cycle MHD System:  </vt:lpstr>
      <vt:lpstr>Closed Cycle MHD System: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V</dc:title>
  <dc:creator>Admin</dc:creator>
  <cp:lastModifiedBy>Lenovo</cp:lastModifiedBy>
  <cp:revision>6</cp:revision>
  <dcterms:created xsi:type="dcterms:W3CDTF">2006-08-16T00:00:00Z</dcterms:created>
  <dcterms:modified xsi:type="dcterms:W3CDTF">2022-11-23T17:19:14Z</dcterms:modified>
</cp:coreProperties>
</file>