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7" r:id="rId14"/>
    <p:sldId id="268" r:id="rId15"/>
    <p:sldId id="269" r:id="rId16"/>
    <p:sldId id="270" r:id="rId17"/>
    <p:sldId id="271" r:id="rId18"/>
  </p:sldIdLst>
  <p:sldSz cx="12192000" cy="6858000"/>
  <p:notesSz cx="6858000" cy="9144000"/>
  <p:embeddedFontLst>
    <p:embeddedFont>
      <p:font typeface="Noto Sans Symbols"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73bffccd6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73bffccd6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73bffccd6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73bffccd6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73bffccd6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73bffccd6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3bffccd6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3bffccd6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73bffccd6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73bffccd6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73bffccd6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73bffccd6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73bffccd6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73bffccd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1007533" y="0"/>
            <a:ext cx="7934348"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941881"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rmAutofit/>
          </a:bodyPr>
          <a:lstStyle>
            <a:lvl1pPr lvl="0" algn="r">
              <a:lnSpc>
                <a:spcPct val="120000"/>
              </a:lnSpc>
              <a:spcBef>
                <a:spcPts val="1000"/>
              </a:spcBef>
              <a:spcAft>
                <a:spcPts val="0"/>
              </a:spcAft>
              <a:buSzPts val="1620"/>
              <a:buNone/>
              <a:defRPr sz="1800" b="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a:endParaRPr/>
          </a:p>
        </p:txBody>
      </p:sp>
      <p:sp>
        <p:nvSpPr>
          <p:cNvPr id="20" name="Google Shape;20;p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2"/>
          <p:cNvSpPr txBox="1"/>
          <p:nvPr/>
        </p:nvSpPr>
        <p:spPr>
          <a:xfrm>
            <a:off x="2191282" y="3262852"/>
            <a:ext cx="41563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b="0" i="0" u="none" strike="noStrike" cap="none">
                <a:solidFill>
                  <a:schemeClr val="accent6"/>
                </a:solidFill>
                <a:latin typeface="Noto Sans Symbols"/>
                <a:ea typeface="Noto Sans Symbols"/>
                <a:cs typeface="Noto Sans Symbols"/>
                <a:sym typeface="Noto Sans Symbols"/>
              </a:rPr>
              <a:t>◤</a:t>
            </a:r>
            <a:endParaRPr sz="24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11"/>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txBox="1"/>
          <p:nvPr/>
        </p:nvSpPr>
        <p:spPr>
          <a:xfrm>
            <a:off x="2194236"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02" name="Google Shape;102;p11"/>
          <p:cNvSpPr txBox="1">
            <a:spLocks noGrp="1"/>
          </p:cNvSpPr>
          <p:nvPr>
            <p:ph type="title"/>
          </p:nvPr>
        </p:nvSpPr>
        <p:spPr>
          <a:xfrm>
            <a:off x="2611808" y="808056"/>
            <a:ext cx="795409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rot="5400000">
            <a:off x="4672955" y="152760"/>
            <a:ext cx="3997828" cy="7796540"/>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04" name="Google Shape;104;p1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7"/>
        <p:cNvGrpSpPr/>
        <p:nvPr/>
      </p:nvGrpSpPr>
      <p:grpSpPr>
        <a:xfrm>
          <a:off x="0" y="0"/>
          <a:ext cx="0" cy="0"/>
          <a:chOff x="0" y="0"/>
          <a:chExt cx="0" cy="0"/>
        </a:xfrm>
      </p:grpSpPr>
      <p:sp>
        <p:nvSpPr>
          <p:cNvPr id="108" name="Google Shape;108;p12"/>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txBox="1"/>
          <p:nvPr/>
        </p:nvSpPr>
        <p:spPr>
          <a:xfrm rot="5400000">
            <a:off x="10337141" y="416061"/>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11" name="Google Shape;111;p12"/>
          <p:cNvSpPr txBox="1">
            <a:spLocks noGrp="1"/>
          </p:cNvSpPr>
          <p:nvPr>
            <p:ph type="title"/>
          </p:nvPr>
        </p:nvSpPr>
        <p:spPr>
          <a:xfrm rot="5400000">
            <a:off x="7280577" y="2764621"/>
            <a:ext cx="5244126" cy="13265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2"/>
          <p:cNvSpPr txBox="1">
            <a:spLocks noGrp="1"/>
          </p:cNvSpPr>
          <p:nvPr>
            <p:ph type="body" idx="1"/>
          </p:nvPr>
        </p:nvSpPr>
        <p:spPr>
          <a:xfrm rot="5400000">
            <a:off x="3302436" y="276725"/>
            <a:ext cx="5079534" cy="6466903"/>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13" name="Google Shape;113;p1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29" name="Google Shape;29;p3"/>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3"/>
          <p:cNvSpPr txBox="1"/>
          <p:nvPr/>
        </p:nvSpPr>
        <p:spPr>
          <a:xfrm>
            <a:off x="2194943"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4"/>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p:nvPr/>
        </p:nvSpPr>
        <p:spPr>
          <a:xfrm>
            <a:off x="2191843" y="2962586"/>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37" name="Google Shape;37;p4"/>
          <p:cNvSpPr txBox="1">
            <a:spLocks noGrp="1"/>
          </p:cNvSpPr>
          <p:nvPr>
            <p:ph type="title"/>
          </p:nvPr>
        </p:nvSpPr>
        <p:spPr>
          <a:xfrm>
            <a:off x="2609873" y="3147254"/>
            <a:ext cx="7956560" cy="1424746"/>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2773968" y="2268786"/>
            <a:ext cx="7791931" cy="878468"/>
          </a:xfrm>
          <a:prstGeom prst="rect">
            <a:avLst/>
          </a:prstGeom>
          <a:noFill/>
          <a:ln>
            <a:noFill/>
          </a:ln>
        </p:spPr>
        <p:txBody>
          <a:bodyPr spcFirstLastPara="1" wrap="square" lIns="91425" tIns="0" rIns="91425" bIns="45700" anchor="b" anchorCtr="0">
            <a:normAutofit/>
          </a:bodyPr>
          <a:lstStyle>
            <a:lvl1pPr marL="457200" lvl="0" indent="-228600" algn="r">
              <a:lnSpc>
                <a:spcPct val="120000"/>
              </a:lnSpc>
              <a:spcBef>
                <a:spcPts val="1000"/>
              </a:spcBef>
              <a:spcAft>
                <a:spcPts val="0"/>
              </a:spcAft>
              <a:buSzPts val="1620"/>
              <a:buNone/>
              <a:defRPr sz="1800">
                <a:solidFill>
                  <a:schemeClr val="lt1"/>
                </a:solidFill>
              </a:defRPr>
            </a:lvl1pPr>
            <a:lvl2pPr marL="914400" lvl="1" indent="-228600" algn="l">
              <a:lnSpc>
                <a:spcPct val="120000"/>
              </a:lnSpc>
              <a:spcBef>
                <a:spcPts val="600"/>
              </a:spcBef>
              <a:spcAft>
                <a:spcPts val="0"/>
              </a:spcAft>
              <a:buSzPts val="1620"/>
              <a:buNone/>
              <a:defRPr sz="1800">
                <a:solidFill>
                  <a:schemeClr val="lt1"/>
                </a:solidFill>
              </a:defRPr>
            </a:lvl2pPr>
            <a:lvl3pPr marL="1371600" lvl="2" indent="-228600" algn="l">
              <a:lnSpc>
                <a:spcPct val="120000"/>
              </a:lnSpc>
              <a:spcBef>
                <a:spcPts val="600"/>
              </a:spcBef>
              <a:spcAft>
                <a:spcPts val="0"/>
              </a:spcAft>
              <a:buSzPts val="1620"/>
              <a:buNone/>
              <a:defRPr sz="1800">
                <a:solidFill>
                  <a:schemeClr val="lt1"/>
                </a:solidFill>
              </a:defRPr>
            </a:lvl3pPr>
            <a:lvl4pPr marL="1828800" lvl="3" indent="-228600" algn="l">
              <a:lnSpc>
                <a:spcPct val="120000"/>
              </a:lnSpc>
              <a:spcBef>
                <a:spcPts val="600"/>
              </a:spcBef>
              <a:spcAft>
                <a:spcPts val="0"/>
              </a:spcAft>
              <a:buSzPts val="1440"/>
              <a:buNone/>
              <a:defRPr sz="1600">
                <a:solidFill>
                  <a:schemeClr val="lt1"/>
                </a:solidFill>
              </a:defRPr>
            </a:lvl4pPr>
            <a:lvl5pPr marL="2286000" lvl="4" indent="-228600" algn="l">
              <a:lnSpc>
                <a:spcPct val="120000"/>
              </a:lnSpc>
              <a:spcBef>
                <a:spcPts val="600"/>
              </a:spcBef>
              <a:spcAft>
                <a:spcPts val="0"/>
              </a:spcAft>
              <a:buSzPts val="1440"/>
              <a:buNone/>
              <a:defRPr sz="1600">
                <a:solidFill>
                  <a:schemeClr val="lt1"/>
                </a:solidFill>
              </a:defRPr>
            </a:lvl5pPr>
            <a:lvl6pPr marL="2743200" lvl="5" indent="-228600" algn="l">
              <a:lnSpc>
                <a:spcPct val="120000"/>
              </a:lnSpc>
              <a:spcBef>
                <a:spcPts val="600"/>
              </a:spcBef>
              <a:spcAft>
                <a:spcPts val="0"/>
              </a:spcAft>
              <a:buSzPts val="1440"/>
              <a:buNone/>
              <a:defRPr sz="1600">
                <a:solidFill>
                  <a:schemeClr val="lt1"/>
                </a:solidFill>
              </a:defRPr>
            </a:lvl6pPr>
            <a:lvl7pPr marL="3200400" lvl="6" indent="-228600" algn="l">
              <a:lnSpc>
                <a:spcPct val="120000"/>
              </a:lnSpc>
              <a:spcBef>
                <a:spcPts val="600"/>
              </a:spcBef>
              <a:spcAft>
                <a:spcPts val="0"/>
              </a:spcAft>
              <a:buSzPts val="1440"/>
              <a:buNone/>
              <a:defRPr sz="1600">
                <a:solidFill>
                  <a:schemeClr val="lt1"/>
                </a:solidFill>
              </a:defRPr>
            </a:lvl7pPr>
            <a:lvl8pPr marL="3657600" lvl="7" indent="-228600" algn="l">
              <a:lnSpc>
                <a:spcPct val="120000"/>
              </a:lnSpc>
              <a:spcBef>
                <a:spcPts val="600"/>
              </a:spcBef>
              <a:spcAft>
                <a:spcPts val="0"/>
              </a:spcAft>
              <a:buSzPts val="1440"/>
              <a:buNone/>
              <a:defRPr sz="1600">
                <a:solidFill>
                  <a:schemeClr val="lt1"/>
                </a:solidFill>
              </a:defRPr>
            </a:lvl8pPr>
            <a:lvl9pPr marL="4114800" lvl="8" indent="-228600" algn="l">
              <a:lnSpc>
                <a:spcPct val="120000"/>
              </a:lnSpc>
              <a:spcBef>
                <a:spcPts val="600"/>
              </a:spcBef>
              <a:spcAft>
                <a:spcPts val="600"/>
              </a:spcAft>
              <a:buSzPts val="1440"/>
              <a:buNone/>
              <a:defRPr sz="1600">
                <a:solidFill>
                  <a:schemeClr val="lt1"/>
                </a:solidFill>
              </a:defRPr>
            </a:lvl9pPr>
          </a:lstStyle>
          <a:p>
            <a:endParaRPr/>
          </a:p>
        </p:txBody>
      </p:sp>
      <p:sp>
        <p:nvSpPr>
          <p:cNvPr id="39" name="Google Shape;39;p4"/>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5"/>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title"/>
          </p:nvPr>
        </p:nvSpPr>
        <p:spPr>
          <a:xfrm>
            <a:off x="2609873" y="805817"/>
            <a:ext cx="7950984" cy="1081705"/>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2605374" y="2052116"/>
            <a:ext cx="3891960" cy="3997828"/>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7" name="Google Shape;47;p5"/>
          <p:cNvSpPr txBox="1">
            <a:spLocks noGrp="1"/>
          </p:cNvSpPr>
          <p:nvPr>
            <p:ph type="body" idx="2"/>
          </p:nvPr>
        </p:nvSpPr>
        <p:spPr>
          <a:xfrm>
            <a:off x="6666636" y="2052114"/>
            <a:ext cx="3894222" cy="3997829"/>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8" name="Google Shape;48;p5"/>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5"/>
          <p:cNvSpPr txBox="1"/>
          <p:nvPr/>
        </p:nvSpPr>
        <p:spPr>
          <a:xfrm>
            <a:off x="2196172" y="641223"/>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6"/>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p:nvPr/>
        </p:nvSpPr>
        <p:spPr>
          <a:xfrm>
            <a:off x="2193650" y="636424"/>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56" name="Google Shape;56;p6"/>
          <p:cNvSpPr txBox="1">
            <a:spLocks noGrp="1"/>
          </p:cNvSpPr>
          <p:nvPr>
            <p:ph type="title"/>
          </p:nvPr>
        </p:nvSpPr>
        <p:spPr>
          <a:xfrm>
            <a:off x="2609873" y="805818"/>
            <a:ext cx="7956560" cy="1078348"/>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6"/>
          <p:cNvSpPr txBox="1">
            <a:spLocks noGrp="1"/>
          </p:cNvSpPr>
          <p:nvPr>
            <p:ph type="body" idx="1"/>
          </p:nvPr>
        </p:nvSpPr>
        <p:spPr>
          <a:xfrm>
            <a:off x="2609285" y="2052115"/>
            <a:ext cx="3896467"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58" name="Google Shape;58;p6"/>
          <p:cNvSpPr txBox="1">
            <a:spLocks noGrp="1"/>
          </p:cNvSpPr>
          <p:nvPr>
            <p:ph type="body" idx="2"/>
          </p:nvPr>
        </p:nvSpPr>
        <p:spPr>
          <a:xfrm>
            <a:off x="2609285" y="2851331"/>
            <a:ext cx="3893623"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59" name="Google Shape;59;p6"/>
          <p:cNvSpPr txBox="1">
            <a:spLocks noGrp="1"/>
          </p:cNvSpPr>
          <p:nvPr>
            <p:ph type="body" idx="3"/>
          </p:nvPr>
        </p:nvSpPr>
        <p:spPr>
          <a:xfrm>
            <a:off x="6666634" y="2052115"/>
            <a:ext cx="3899798"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60" name="Google Shape;60;p6"/>
          <p:cNvSpPr txBox="1">
            <a:spLocks noGrp="1"/>
          </p:cNvSpPr>
          <p:nvPr>
            <p:ph type="body" idx="4"/>
          </p:nvPr>
        </p:nvSpPr>
        <p:spPr>
          <a:xfrm>
            <a:off x="6666635" y="2851331"/>
            <a:ext cx="3899798"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61" name="Google Shape;61;p6"/>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7"/>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7"/>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7"/>
          <p:cNvSpPr txBox="1"/>
          <p:nvPr/>
        </p:nvSpPr>
        <p:spPr>
          <a:xfrm>
            <a:off x="2196172" y="641226"/>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8"/>
        <p:cNvGrpSpPr/>
        <p:nvPr/>
      </p:nvGrpSpPr>
      <p:grpSpPr>
        <a:xfrm>
          <a:off x="0" y="0"/>
          <a:ext cx="0" cy="0"/>
          <a:chOff x="0" y="0"/>
          <a:chExt cx="0" cy="0"/>
        </a:xfrm>
      </p:grpSpPr>
      <p:sp>
        <p:nvSpPr>
          <p:cNvPr id="79" name="Google Shape;79;p9"/>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txBox="1"/>
          <p:nvPr/>
        </p:nvSpPr>
        <p:spPr>
          <a:xfrm>
            <a:off x="1554154"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82" name="Google Shape;82;p9"/>
          <p:cNvSpPr txBox="1">
            <a:spLocks noGrp="1"/>
          </p:cNvSpPr>
          <p:nvPr>
            <p:ph type="title"/>
          </p:nvPr>
        </p:nvSpPr>
        <p:spPr>
          <a:xfrm>
            <a:off x="1970323" y="1282451"/>
            <a:ext cx="2664361" cy="190324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9"/>
          <p:cNvSpPr txBox="1">
            <a:spLocks noGrp="1"/>
          </p:cNvSpPr>
          <p:nvPr>
            <p:ph type="body" idx="1"/>
          </p:nvPr>
        </p:nvSpPr>
        <p:spPr>
          <a:xfrm>
            <a:off x="5120154" y="805818"/>
            <a:ext cx="5446278" cy="5244126"/>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84" name="Google Shape;84;p9"/>
          <p:cNvSpPr txBox="1">
            <a:spLocks noGrp="1"/>
          </p:cNvSpPr>
          <p:nvPr>
            <p:ph type="body" idx="2"/>
          </p:nvPr>
        </p:nvSpPr>
        <p:spPr>
          <a:xfrm>
            <a:off x="1970322" y="3186154"/>
            <a:ext cx="2664361" cy="238639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40"/>
              <a:buNone/>
              <a:defRPr sz="16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85" name="Google Shape;85;p9"/>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9"/>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9"/>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sp>
        <p:nvSpPr>
          <p:cNvPr id="89" name="Google Shape;89;p10"/>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a:spLocks noGrp="1"/>
          </p:cNvSpPr>
          <p:nvPr>
            <p:ph type="pic" idx="2"/>
          </p:nvPr>
        </p:nvSpPr>
        <p:spPr>
          <a:xfrm>
            <a:off x="6747062" y="3229"/>
            <a:ext cx="4629734" cy="6858000"/>
          </a:xfrm>
          <a:prstGeom prst="rect">
            <a:avLst/>
          </a:prstGeom>
          <a:solidFill>
            <a:schemeClr val="lt1">
              <a:alpha val="9803"/>
            </a:schemeClr>
          </a:solidFill>
          <a:ln>
            <a:noFill/>
          </a:ln>
        </p:spPr>
      </p:sp>
      <p:sp>
        <p:nvSpPr>
          <p:cNvPr id="92" name="Google Shape;92;p10"/>
          <p:cNvSpPr txBox="1"/>
          <p:nvPr/>
        </p:nvSpPr>
        <p:spPr>
          <a:xfrm>
            <a:off x="1554686"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93" name="Google Shape;93;p10"/>
          <p:cNvSpPr txBox="1">
            <a:spLocks noGrp="1"/>
          </p:cNvSpPr>
          <p:nvPr>
            <p:ph type="title"/>
          </p:nvPr>
        </p:nvSpPr>
        <p:spPr>
          <a:xfrm>
            <a:off x="1971241" y="1282452"/>
            <a:ext cx="3970986" cy="19004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0"/>
          <p:cNvSpPr txBox="1">
            <a:spLocks noGrp="1"/>
          </p:cNvSpPr>
          <p:nvPr>
            <p:ph type="body" idx="1"/>
          </p:nvPr>
        </p:nvSpPr>
        <p:spPr>
          <a:xfrm>
            <a:off x="1970322" y="3182928"/>
            <a:ext cx="3971874" cy="238639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20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95" name="Google Shape;95;p10"/>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0"/>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0"/>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4">
            <a:alphaModFix/>
          </a:blip>
          <a:srcRect/>
          <a:stretch/>
        </p:blipFill>
        <p:spPr>
          <a:xfrm>
            <a:off x="2831794" y="2105202"/>
            <a:ext cx="9360205" cy="4752798"/>
          </a:xfrm>
          <a:prstGeom prst="rect">
            <a:avLst/>
          </a:prstGeom>
          <a:noFill/>
          <a:ln>
            <a:noFill/>
          </a:ln>
        </p:spPr>
      </p:pic>
      <p:pic>
        <p:nvPicPr>
          <p:cNvPr id="7" name="Google Shape;7;p1"/>
          <p:cNvPicPr preferRelativeResize="0"/>
          <p:nvPr/>
        </p:nvPicPr>
        <p:blipFill rotWithShape="1">
          <a:blip r:embed="rId15">
            <a:alphaModFix/>
          </a:blip>
          <a:srcRect/>
          <a:stretch/>
        </p:blipFill>
        <p:spPr>
          <a:xfrm>
            <a:off x="0" y="0"/>
            <a:ext cx="12189867" cy="6858000"/>
          </a:xfrm>
          <a:prstGeom prst="rect">
            <a:avLst/>
          </a:prstGeom>
          <a:noFill/>
          <a:ln>
            <a:noFill/>
          </a:ln>
        </p:spPr>
      </p:pic>
      <p:sp>
        <p:nvSpPr>
          <p:cNvPr id="8" name="Google Shape;8;p1"/>
          <p:cNvSpPr/>
          <p:nvPr/>
        </p:nvSpPr>
        <p:spPr>
          <a:xfrm>
            <a:off x="0" y="0"/>
            <a:ext cx="964174"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marR="0" lvl="0" algn="r"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11" name="Google Shape;11;p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b="0" i="0" u="none" strike="noStrike" cap="none">
                <a:solidFill>
                  <a:schemeClr val="lt1"/>
                </a:solidFill>
                <a:latin typeface="Arial"/>
                <a:ea typeface="Arial"/>
                <a:cs typeface="Arial"/>
                <a:sym typeface="Arial"/>
              </a:defRPr>
            </a:lvl1pPr>
            <a:lvl2pPr marL="0" marR="0" lvl="1" indent="0" algn="r" rtl="0">
              <a:spcBef>
                <a:spcPts val="0"/>
              </a:spcBef>
              <a:buNone/>
              <a:defRPr sz="1800" b="0" i="0" u="none" strike="noStrike" cap="none">
                <a:solidFill>
                  <a:schemeClr val="lt1"/>
                </a:solidFill>
                <a:latin typeface="Arial"/>
                <a:ea typeface="Arial"/>
                <a:cs typeface="Arial"/>
                <a:sym typeface="Arial"/>
              </a:defRPr>
            </a:lvl2pPr>
            <a:lvl3pPr marL="0" marR="0" lvl="2" indent="0" algn="r" rtl="0">
              <a:spcBef>
                <a:spcPts val="0"/>
              </a:spcBef>
              <a:buNone/>
              <a:defRPr sz="1800" b="0" i="0" u="none" strike="noStrike" cap="none">
                <a:solidFill>
                  <a:schemeClr val="lt1"/>
                </a:solidFill>
                <a:latin typeface="Arial"/>
                <a:ea typeface="Arial"/>
                <a:cs typeface="Arial"/>
                <a:sym typeface="Arial"/>
              </a:defRPr>
            </a:lvl3pPr>
            <a:lvl4pPr marL="0" marR="0" lvl="3" indent="0" algn="r" rtl="0">
              <a:spcBef>
                <a:spcPts val="0"/>
              </a:spcBef>
              <a:buNone/>
              <a:defRPr sz="1800" b="0" i="0" u="none" strike="noStrike" cap="none">
                <a:solidFill>
                  <a:schemeClr val="lt1"/>
                </a:solidFill>
                <a:latin typeface="Arial"/>
                <a:ea typeface="Arial"/>
                <a:cs typeface="Arial"/>
                <a:sym typeface="Arial"/>
              </a:defRPr>
            </a:lvl4pPr>
            <a:lvl5pPr marL="0" marR="0" lvl="4" indent="0" algn="r" rtl="0">
              <a:spcBef>
                <a:spcPts val="0"/>
              </a:spcBef>
              <a:buNone/>
              <a:defRPr sz="1800" b="0" i="0" u="none" strike="noStrike" cap="none">
                <a:solidFill>
                  <a:schemeClr val="lt1"/>
                </a:solidFill>
                <a:latin typeface="Arial"/>
                <a:ea typeface="Arial"/>
                <a:cs typeface="Arial"/>
                <a:sym typeface="Arial"/>
              </a:defRPr>
            </a:lvl5pPr>
            <a:lvl6pPr marL="0" marR="0" lvl="5" indent="0" algn="r" rtl="0">
              <a:spcBef>
                <a:spcPts val="0"/>
              </a:spcBef>
              <a:buNone/>
              <a:defRPr sz="1800" b="0" i="0" u="none" strike="noStrike" cap="none">
                <a:solidFill>
                  <a:schemeClr val="lt1"/>
                </a:solidFill>
                <a:latin typeface="Arial"/>
                <a:ea typeface="Arial"/>
                <a:cs typeface="Arial"/>
                <a:sym typeface="Arial"/>
              </a:defRPr>
            </a:lvl6pPr>
            <a:lvl7pPr marL="0" marR="0" lvl="6" indent="0" algn="r" rtl="0">
              <a:spcBef>
                <a:spcPts val="0"/>
              </a:spcBef>
              <a:buNone/>
              <a:defRPr sz="1800" b="0" i="0" u="none" strike="noStrike" cap="none">
                <a:solidFill>
                  <a:schemeClr val="lt1"/>
                </a:solidFill>
                <a:latin typeface="Arial"/>
                <a:ea typeface="Arial"/>
                <a:cs typeface="Arial"/>
                <a:sym typeface="Arial"/>
              </a:defRPr>
            </a:lvl7pPr>
            <a:lvl8pPr marL="0" marR="0" lvl="7" indent="0" algn="r" rtl="0">
              <a:spcBef>
                <a:spcPts val="0"/>
              </a:spcBef>
              <a:buNone/>
              <a:defRPr sz="1800" b="0" i="0" u="none" strike="noStrike" cap="none">
                <a:solidFill>
                  <a:schemeClr val="lt1"/>
                </a:solidFill>
                <a:latin typeface="Arial"/>
                <a:ea typeface="Arial"/>
                <a:cs typeface="Arial"/>
                <a:sym typeface="Arial"/>
              </a:defRPr>
            </a:lvl8pPr>
            <a:lvl9pPr marL="0" marR="0" lvl="8" indent="0" algn="r" rtl="0">
              <a:spcBef>
                <a:spcPts val="0"/>
              </a:spcBef>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962042" y="0"/>
            <a:ext cx="45719"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3"/>
          <p:cNvSpPr txBox="1">
            <a:spLocks noGrp="1"/>
          </p:cNvSpPr>
          <p:nvPr>
            <p:ph type="ctrTitle"/>
          </p:nvPr>
        </p:nvSpPr>
        <p:spPr>
          <a:xfrm rot="10800000">
            <a:off x="560438" y="442452"/>
            <a:ext cx="45719" cy="88489"/>
          </a:xfrm>
          <a:prstGeom prst="rect">
            <a:avLst/>
          </a:prstGeom>
          <a:noFill/>
          <a:ln>
            <a:noFill/>
          </a:ln>
        </p:spPr>
        <p:txBody>
          <a:bodyPr spcFirstLastPara="1" wrap="square" lIns="91425" tIns="45700" rIns="91425" bIns="45700" anchor="t" anchorCtr="0">
            <a:normAutofit fontScale="90000"/>
          </a:bodyPr>
          <a:lstStyle/>
          <a:p>
            <a:pPr marL="0" lvl="0" indent="0" algn="r" rtl="0">
              <a:lnSpc>
                <a:spcPct val="90000"/>
              </a:lnSpc>
              <a:spcBef>
                <a:spcPts val="0"/>
              </a:spcBef>
              <a:spcAft>
                <a:spcPts val="0"/>
              </a:spcAft>
              <a:buClr>
                <a:schemeClr val="lt1"/>
              </a:buClr>
              <a:buSzPct val="100000"/>
              <a:buFont typeface="Arial"/>
              <a:buNone/>
            </a:pPr>
            <a:br>
              <a:rPr lang="en-US"/>
            </a:br>
            <a:br>
              <a:rPr lang="en-US"/>
            </a:br>
            <a:br>
              <a:rPr lang="en-US"/>
            </a:br>
            <a:br>
              <a:rPr lang="en-US"/>
            </a:br>
            <a:endParaRPr/>
          </a:p>
        </p:txBody>
      </p:sp>
      <p:sp>
        <p:nvSpPr>
          <p:cNvPr id="121" name="Google Shape;121;p13"/>
          <p:cNvSpPr txBox="1">
            <a:spLocks noGrp="1"/>
          </p:cNvSpPr>
          <p:nvPr>
            <p:ph type="subTitle" idx="1"/>
          </p:nvPr>
        </p:nvSpPr>
        <p:spPr>
          <a:xfrm>
            <a:off x="1838199" y="2528120"/>
            <a:ext cx="6400800" cy="951000"/>
          </a:xfrm>
          <a:prstGeom prst="rect">
            <a:avLst/>
          </a:prstGeom>
          <a:noFill/>
          <a:ln>
            <a:noFill/>
          </a:ln>
        </p:spPr>
        <p:txBody>
          <a:bodyPr spcFirstLastPara="1" wrap="square" lIns="91425" tIns="0" rIns="91425" bIns="45700" anchor="b" anchorCtr="0">
            <a:noAutofit/>
          </a:bodyPr>
          <a:lstStyle/>
          <a:p>
            <a:pPr marL="0" lvl="0" indent="0" algn="ctr" rtl="0">
              <a:lnSpc>
                <a:spcPct val="120000"/>
              </a:lnSpc>
              <a:spcBef>
                <a:spcPts val="0"/>
              </a:spcBef>
              <a:spcAft>
                <a:spcPts val="0"/>
              </a:spcAft>
              <a:buSzPts val="3240"/>
              <a:buNone/>
            </a:pPr>
            <a:r>
              <a:rPr lang="en-US" sz="3600">
                <a:solidFill>
                  <a:srgbClr val="C5E6B8"/>
                </a:solidFill>
              </a:rPr>
              <a:t>Weed Detection </a:t>
            </a:r>
            <a:endParaRPr/>
          </a:p>
          <a:p>
            <a:pPr marL="0" lvl="0" indent="0" algn="ctr" rtl="0">
              <a:lnSpc>
                <a:spcPct val="120000"/>
              </a:lnSpc>
              <a:spcBef>
                <a:spcPts val="1600"/>
              </a:spcBef>
              <a:spcAft>
                <a:spcPts val="0"/>
              </a:spcAft>
              <a:buSzPts val="3240"/>
              <a:buNone/>
            </a:pPr>
            <a:r>
              <a:rPr lang="en-US" sz="3600">
                <a:solidFill>
                  <a:srgbClr val="C5E6B8"/>
                </a:solidFill>
              </a:rPr>
              <a:t>Using AI</a:t>
            </a:r>
            <a:endParaRPr sz="3600">
              <a:solidFill>
                <a:srgbClr val="C5E6B8"/>
              </a:solidFill>
            </a:endParaRPr>
          </a:p>
        </p:txBody>
      </p:sp>
      <p:pic>
        <p:nvPicPr>
          <p:cNvPr id="122" name="Google Shape;122;p13"/>
          <p:cNvPicPr preferRelativeResize="0"/>
          <p:nvPr/>
        </p:nvPicPr>
        <p:blipFill rotWithShape="1">
          <a:blip r:embed="rId3">
            <a:alphaModFix/>
          </a:blip>
          <a:srcRect/>
          <a:stretch/>
        </p:blipFill>
        <p:spPr>
          <a:xfrm>
            <a:off x="8957186" y="3337978"/>
            <a:ext cx="3230707" cy="3520022"/>
          </a:xfrm>
          <a:prstGeom prst="rect">
            <a:avLst/>
          </a:prstGeom>
          <a:noFill/>
          <a:ln>
            <a:noFill/>
          </a:ln>
        </p:spPr>
      </p:pic>
      <p:pic>
        <p:nvPicPr>
          <p:cNvPr id="123" name="Google Shape;123;p13"/>
          <p:cNvPicPr preferRelativeResize="0"/>
          <p:nvPr/>
        </p:nvPicPr>
        <p:blipFill rotWithShape="1">
          <a:blip r:embed="rId4">
            <a:alphaModFix/>
          </a:blip>
          <a:srcRect/>
          <a:stretch/>
        </p:blipFill>
        <p:spPr>
          <a:xfrm>
            <a:off x="8957187" y="1"/>
            <a:ext cx="3234813" cy="3340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2507226" y="678426"/>
            <a:ext cx="8062981" cy="1022555"/>
          </a:xfrm>
          <a:prstGeom prst="rect">
            <a:avLst/>
          </a:prstGeom>
        </p:spPr>
        <p:txBody>
          <a:bodyPr spcFirstLastPara="1" wrap="square" lIns="91425" tIns="45700" rIns="91425" bIns="45700" anchor="t" anchorCtr="0">
            <a:normAutofit fontScale="90000"/>
          </a:bodyPr>
          <a:lstStyle/>
          <a:p>
            <a:pPr marL="63500" lvl="0" indent="0" algn="l" rtl="0">
              <a:lnSpc>
                <a:spcPct val="115000"/>
              </a:lnSpc>
              <a:spcBef>
                <a:spcPts val="300"/>
              </a:spcBef>
              <a:spcAft>
                <a:spcPts val="0"/>
              </a:spcAft>
              <a:buClr>
                <a:schemeClr val="dk1"/>
              </a:buClr>
              <a:buSzPct val="61111"/>
              <a:buFont typeface="Arial"/>
              <a:buNone/>
            </a:pPr>
            <a:r>
              <a:rPr lang="en-US" sz="2700" b="1" dirty="0"/>
              <a:t>Steps to Implementation:</a:t>
            </a:r>
            <a:endParaRPr sz="2700" b="1" dirty="0"/>
          </a:p>
          <a:p>
            <a:pPr marL="63500" lvl="0" indent="0" algn="l" rtl="0">
              <a:lnSpc>
                <a:spcPct val="115000"/>
              </a:lnSpc>
              <a:spcBef>
                <a:spcPts val="300"/>
              </a:spcBef>
              <a:spcAft>
                <a:spcPts val="0"/>
              </a:spcAft>
              <a:buClr>
                <a:schemeClr val="dk1"/>
              </a:buClr>
              <a:buSzPct val="61111"/>
              <a:buFont typeface="Arial"/>
              <a:buNone/>
            </a:pPr>
            <a:r>
              <a:rPr lang="en-US" sz="2000" b="1" dirty="0"/>
              <a:t> </a:t>
            </a:r>
          </a:p>
          <a:p>
            <a:pPr marL="292100" lvl="0" indent="0" algn="just" rtl="0">
              <a:lnSpc>
                <a:spcPct val="115000"/>
              </a:lnSpc>
              <a:spcBef>
                <a:spcPts val="300"/>
              </a:spcBef>
              <a:spcAft>
                <a:spcPts val="0"/>
              </a:spcAft>
              <a:buClr>
                <a:schemeClr val="dk1"/>
              </a:buClr>
              <a:buSzPct val="68750"/>
              <a:buFont typeface="Arial"/>
              <a:buNone/>
            </a:pPr>
            <a:r>
              <a:rPr lang="en-US" sz="2000" dirty="0"/>
              <a:t>1. </a:t>
            </a:r>
            <a:r>
              <a:rPr lang="en-US" sz="2000" b="1" dirty="0"/>
              <a:t>Data collection:</a:t>
            </a:r>
          </a:p>
          <a:p>
            <a:pPr marL="63500" lvl="0" indent="0" algn="just" rtl="0">
              <a:lnSpc>
                <a:spcPct val="115000"/>
              </a:lnSpc>
              <a:spcBef>
                <a:spcPts val="300"/>
              </a:spcBef>
              <a:spcAft>
                <a:spcPts val="0"/>
              </a:spcAft>
              <a:buClr>
                <a:schemeClr val="dk1"/>
              </a:buClr>
              <a:buSzPct val="61111"/>
              <a:buFont typeface="Arial"/>
              <a:buNone/>
            </a:pPr>
            <a:r>
              <a:rPr lang="en-US" sz="2000" b="1" dirty="0"/>
              <a:t>   	   </a:t>
            </a:r>
            <a:r>
              <a:rPr lang="en-US" sz="2000" dirty="0"/>
              <a:t>Gathering crops and weeds datasets </a:t>
            </a:r>
          </a:p>
          <a:p>
            <a:pPr marL="63500" lvl="0" indent="0" algn="just" rtl="0">
              <a:lnSpc>
                <a:spcPct val="115000"/>
              </a:lnSpc>
              <a:spcBef>
                <a:spcPts val="300"/>
              </a:spcBef>
              <a:spcAft>
                <a:spcPts val="0"/>
              </a:spcAft>
              <a:buClr>
                <a:schemeClr val="dk1"/>
              </a:buClr>
              <a:buSzPct val="68750"/>
              <a:buFont typeface="Arial"/>
              <a:buNone/>
            </a:pPr>
            <a:r>
              <a:rPr lang="en-US" sz="2000" dirty="0"/>
              <a:t>          	</a:t>
            </a:r>
          </a:p>
          <a:p>
            <a:pPr marL="63500" lvl="0" indent="0" algn="just" rtl="0">
              <a:lnSpc>
                <a:spcPct val="115000"/>
              </a:lnSpc>
              <a:spcBef>
                <a:spcPts val="300"/>
              </a:spcBef>
              <a:spcAft>
                <a:spcPts val="0"/>
              </a:spcAft>
              <a:buClr>
                <a:schemeClr val="dk1"/>
              </a:buClr>
              <a:buSzPct val="61111"/>
              <a:buFont typeface="Arial"/>
              <a:buNone/>
            </a:pPr>
            <a:r>
              <a:rPr lang="en-US" sz="2000" b="1" dirty="0"/>
              <a:t>    2.Data Pre – Processing:</a:t>
            </a:r>
          </a:p>
          <a:p>
            <a:pPr marL="63500" lvl="0" indent="0" algn="just" rtl="0">
              <a:lnSpc>
                <a:spcPct val="115000"/>
              </a:lnSpc>
              <a:spcBef>
                <a:spcPts val="300"/>
              </a:spcBef>
              <a:spcAft>
                <a:spcPts val="0"/>
              </a:spcAft>
              <a:buClr>
                <a:schemeClr val="dk1"/>
              </a:buClr>
              <a:buSzPct val="61111"/>
              <a:buFont typeface="Arial"/>
              <a:buNone/>
            </a:pPr>
            <a:r>
              <a:rPr lang="en-US" sz="2000" b="1" dirty="0"/>
              <a:t> </a:t>
            </a:r>
          </a:p>
          <a:p>
            <a:pPr marL="63500" lvl="0" indent="0" algn="just" rtl="0">
              <a:lnSpc>
                <a:spcPct val="115000"/>
              </a:lnSpc>
              <a:spcBef>
                <a:spcPts val="300"/>
              </a:spcBef>
              <a:spcAft>
                <a:spcPts val="0"/>
              </a:spcAft>
              <a:buClr>
                <a:schemeClr val="dk1"/>
              </a:buClr>
              <a:buSzPct val="61111"/>
              <a:buFont typeface="Arial"/>
              <a:buNone/>
            </a:pPr>
            <a:r>
              <a:rPr lang="en-US" sz="2000" b="1" dirty="0"/>
              <a:t>   	    	</a:t>
            </a:r>
            <a:r>
              <a:rPr lang="en-US" sz="2000" dirty="0"/>
              <a:t>Remove noisy data and remove unwanted data</a:t>
            </a:r>
          </a:p>
          <a:p>
            <a:pPr marL="63500" lvl="0" indent="0" algn="just" rtl="0">
              <a:lnSpc>
                <a:spcPct val="115000"/>
              </a:lnSpc>
              <a:spcBef>
                <a:spcPts val="300"/>
              </a:spcBef>
              <a:spcAft>
                <a:spcPts val="0"/>
              </a:spcAft>
              <a:buClr>
                <a:schemeClr val="dk1"/>
              </a:buClr>
              <a:buSzPct val="61111"/>
              <a:buFont typeface="Arial"/>
              <a:buNone/>
            </a:pPr>
            <a:r>
              <a:rPr lang="en-US" sz="2000" dirty="0"/>
              <a:t> </a:t>
            </a:r>
          </a:p>
          <a:p>
            <a:pPr marL="63500" lvl="0" indent="0" algn="just" rtl="0">
              <a:lnSpc>
                <a:spcPct val="115000"/>
              </a:lnSpc>
              <a:spcBef>
                <a:spcPts val="300"/>
              </a:spcBef>
              <a:spcAft>
                <a:spcPts val="0"/>
              </a:spcAft>
              <a:buClr>
                <a:schemeClr val="dk1"/>
              </a:buClr>
              <a:buSzPct val="61111"/>
              <a:buFont typeface="Arial"/>
              <a:buNone/>
            </a:pPr>
            <a:r>
              <a:rPr lang="en-US" sz="2000" b="1" dirty="0"/>
              <a:t> </a:t>
            </a:r>
            <a:endParaRPr sz="2000" b="1" dirty="0"/>
          </a:p>
          <a:p>
            <a:pPr marL="63500" lvl="0" indent="0" algn="just" rtl="0">
              <a:lnSpc>
                <a:spcPct val="115000"/>
              </a:lnSpc>
              <a:spcBef>
                <a:spcPts val="300"/>
              </a:spcBef>
              <a:spcAft>
                <a:spcPts val="0"/>
              </a:spcAft>
              <a:buClr>
                <a:schemeClr val="dk1"/>
              </a:buClr>
              <a:buSzPct val="61111"/>
              <a:buFont typeface="Arial"/>
              <a:buNone/>
            </a:pPr>
            <a:r>
              <a:rPr lang="en-US" sz="2000" b="1" dirty="0"/>
              <a:t>     3.Model Training:</a:t>
            </a:r>
            <a:endParaRPr sz="2000" dirty="0"/>
          </a:p>
          <a:p>
            <a:pPr marL="0" lvl="0" indent="0" algn="r" rtl="0">
              <a:spcBef>
                <a:spcPts val="0"/>
              </a:spcBef>
              <a:spcAft>
                <a:spcPts val="0"/>
              </a:spcAft>
              <a:buNone/>
            </a:pPr>
            <a:endParaRPr dirty="0"/>
          </a:p>
        </p:txBody>
      </p:sp>
      <p:sp>
        <p:nvSpPr>
          <p:cNvPr id="7" name="Rectangle 6">
            <a:extLst>
              <a:ext uri="{FF2B5EF4-FFF2-40B4-BE49-F238E27FC236}">
                <a16:creationId xmlns:a16="http://schemas.microsoft.com/office/drawing/2014/main" id="{C1DED086-98A6-195A-47EC-CE212F7D5AFF}"/>
              </a:ext>
            </a:extLst>
          </p:cNvPr>
          <p:cNvSpPr>
            <a:spLocks noChangeArrowheads="1"/>
          </p:cNvSpPr>
          <p:nvPr/>
        </p:nvSpPr>
        <p:spPr bwMode="auto">
          <a:xfrm>
            <a:off x="3067135" y="5207523"/>
            <a:ext cx="806298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Split Dataset</a:t>
            </a:r>
            <a:r>
              <a:rPr kumimoji="0" lang="en-US" altLang="en-US" sz="1800" b="0" i="0" u="none" strike="noStrike" cap="none" normalizeH="0" baseline="0" dirty="0">
                <a:ln>
                  <a:noFill/>
                </a:ln>
                <a:solidFill>
                  <a:schemeClr val="bg1"/>
                </a:solidFill>
                <a:effectLst/>
                <a:latin typeface="Arial" panose="020B0604020202020204" pitchFamily="34" charset="0"/>
              </a:rPr>
              <a:t>: Splitting annotated dataset into training and validation sets (e.g., 80% for training, 20% for validation).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ACC9D7-5A4E-E57F-DF08-0572DEBD9149}"/>
              </a:ext>
            </a:extLst>
          </p:cNvPr>
          <p:cNvSpPr>
            <a:spLocks noChangeArrowheads="1"/>
          </p:cNvSpPr>
          <p:nvPr/>
        </p:nvSpPr>
        <p:spPr bwMode="auto">
          <a:xfrm>
            <a:off x="1176871" y="-3475128"/>
            <a:ext cx="8186429"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4.Evaluation and Testing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Evaluate the trained model on the validation set to measure its performance</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sz="1800"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743328C-53D3-BF86-1D41-2974B03B8D6E}"/>
              </a:ext>
            </a:extLst>
          </p:cNvPr>
          <p:cNvSpPr>
            <a:spLocks noChangeArrowheads="1"/>
          </p:cNvSpPr>
          <p:nvPr/>
        </p:nvSpPr>
        <p:spPr bwMode="auto">
          <a:xfrm rot="10800000" flipV="1">
            <a:off x="1176870" y="-1695518"/>
            <a:ext cx="8999506"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1800" dirty="0">
              <a:solidFill>
                <a:schemeClr val="bg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1800" dirty="0">
              <a:solidFill>
                <a:schemeClr val="bg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1800" dirty="0">
              <a:solidFill>
                <a:schemeClr val="bg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1800" dirty="0">
              <a:solidFill>
                <a:schemeClr val="bg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1800" dirty="0">
              <a:solidFill>
                <a:schemeClr val="bg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1800" dirty="0">
                <a:solidFill>
                  <a:schemeClr val="bg1"/>
                </a:solidFill>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solidFill>
                <a:schemeClr val="bg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Use the trained model to detect weeds in new images or videos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bg1"/>
              </a:solidFill>
              <a:effectLst/>
              <a:latin typeface="Arial Unicode MS"/>
            </a:endParaRPr>
          </a:p>
        </p:txBody>
      </p:sp>
      <p:sp>
        <p:nvSpPr>
          <p:cNvPr id="4" name="Rectangle 3">
            <a:extLst>
              <a:ext uri="{FF2B5EF4-FFF2-40B4-BE49-F238E27FC236}">
                <a16:creationId xmlns:a16="http://schemas.microsoft.com/office/drawing/2014/main" id="{95F45D68-8ED4-F6B4-CE80-9523E53A5697}"/>
              </a:ext>
            </a:extLst>
          </p:cNvPr>
          <p:cNvSpPr>
            <a:spLocks noChangeArrowheads="1"/>
          </p:cNvSpPr>
          <p:nvPr/>
        </p:nvSpPr>
        <p:spPr bwMode="auto">
          <a:xfrm>
            <a:off x="1337188" y="560769"/>
            <a:ext cx="53367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Train the Model</a:t>
            </a:r>
            <a:r>
              <a:rPr kumimoji="0" lang="en-US" altLang="en-US" sz="1600" b="0" i="0" u="none" strike="noStrike" cap="none" normalizeH="0" baseline="0" dirty="0">
                <a:ln>
                  <a:noFill/>
                </a:ln>
                <a:solidFill>
                  <a:schemeClr val="bg1"/>
                </a:solidFill>
                <a:effectLst/>
                <a:latin typeface="Arial" panose="020B0604020202020204" pitchFamily="34" charset="0"/>
              </a:rPr>
              <a:t>: Use the </a:t>
            </a:r>
            <a:r>
              <a:rPr kumimoji="0" lang="en-US" altLang="en-US" sz="1600" b="0" i="0" u="none" strike="noStrike" cap="none" normalizeH="0" baseline="0" dirty="0">
                <a:ln>
                  <a:noFill/>
                </a:ln>
                <a:solidFill>
                  <a:schemeClr val="bg1"/>
                </a:solidFill>
                <a:effectLst/>
                <a:latin typeface="Arial Unicode MS"/>
              </a:rPr>
              <a:t>train.py</a:t>
            </a:r>
            <a:r>
              <a:rPr kumimoji="0" lang="en-US" altLang="en-US" sz="1600" b="0" i="0" u="none" strike="noStrike" cap="none" normalizeH="0" baseline="0" dirty="0">
                <a:ln>
                  <a:noFill/>
                </a:ln>
                <a:solidFill>
                  <a:schemeClr val="bg1"/>
                </a:solidFill>
                <a:effectLst/>
              </a:rPr>
              <a:t> script to start training. </a:t>
            </a: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04126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2298683" y="792406"/>
            <a:ext cx="7958400" cy="10773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ct val="157142"/>
              <a:buFont typeface="Arial"/>
              <a:buNone/>
            </a:pPr>
            <a:r>
              <a:rPr lang="en-US" sz="700">
                <a:solidFill>
                  <a:schemeClr val="dk1"/>
                </a:solidFill>
                <a:latin typeface="Times New Roman"/>
                <a:ea typeface="Times New Roman"/>
                <a:cs typeface="Times New Roman"/>
                <a:sym typeface="Times New Roman"/>
              </a:rPr>
              <a:t> </a:t>
            </a:r>
            <a:r>
              <a:rPr lang="en-US" sz="2922" b="1"/>
              <a:t>YOLOv5:</a:t>
            </a:r>
            <a:endParaRPr sz="2922" b="1"/>
          </a:p>
          <a:p>
            <a:pPr marL="0" lvl="0" indent="0" algn="l" rtl="0">
              <a:spcBef>
                <a:spcPts val="400"/>
              </a:spcBef>
              <a:spcAft>
                <a:spcPts val="0"/>
              </a:spcAft>
              <a:buNone/>
            </a:pPr>
            <a:endParaRPr/>
          </a:p>
        </p:txBody>
      </p:sp>
      <p:sp>
        <p:nvSpPr>
          <p:cNvPr id="187" name="Google Shape;187;p23"/>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rmAutofit/>
          </a:bodyPr>
          <a:lstStyle/>
          <a:p>
            <a:pPr marL="0" marR="152400" lvl="0" indent="0" algn="l" rtl="0">
              <a:lnSpc>
                <a:spcPct val="150000"/>
              </a:lnSpc>
              <a:spcBef>
                <a:spcPts val="1200"/>
              </a:spcBef>
              <a:spcAft>
                <a:spcPts val="0"/>
              </a:spcAft>
              <a:buClr>
                <a:schemeClr val="dk1"/>
              </a:buClr>
              <a:buSzPts val="1100"/>
              <a:buFont typeface="Arial"/>
              <a:buNone/>
            </a:pPr>
            <a:r>
              <a:rPr lang="en-US" sz="1700" dirty="0">
                <a:latin typeface="Times New Roman"/>
                <a:ea typeface="Times New Roman"/>
                <a:cs typeface="Times New Roman"/>
                <a:sym typeface="Times New Roman"/>
              </a:rPr>
              <a:t>    </a:t>
            </a:r>
            <a:r>
              <a:rPr lang="en-US" sz="2400" dirty="0"/>
              <a:t>YOLOv5 can be used to detect multiple weeds in a single image quickly. It processes the image in one go and predicts bounding boxes and class probabilities for each detected object, making it suitable for real-time weed detection in fields.</a:t>
            </a:r>
            <a:endParaRPr sz="2400" dirty="0"/>
          </a:p>
          <a:p>
            <a:pPr marL="0" lvl="0" indent="0" algn="l" rtl="0">
              <a:spcBef>
                <a:spcPts val="1200"/>
              </a:spcBef>
              <a:spcAft>
                <a:spcPts val="600"/>
              </a:spcAft>
              <a:buNone/>
            </a:pPr>
            <a:endParaRPr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1505892" y="480934"/>
            <a:ext cx="8985600" cy="6543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dirty="0"/>
              <a:t>Results:</a:t>
            </a:r>
            <a:br>
              <a:rPr lang="en-US" dirty="0"/>
            </a:br>
            <a:br>
              <a:rPr lang="en-US" dirty="0"/>
            </a:br>
            <a:r>
              <a:rPr lang="en-US" sz="2700" dirty="0"/>
              <a:t>Evaluate custom yolov5 detector performance</a:t>
            </a:r>
            <a:endParaRPr sz="2700" dirty="0"/>
          </a:p>
        </p:txBody>
      </p:sp>
      <p:sp>
        <p:nvSpPr>
          <p:cNvPr id="193" name="Google Shape;193;p24"/>
          <p:cNvSpPr txBox="1">
            <a:spLocks noGrp="1"/>
          </p:cNvSpPr>
          <p:nvPr>
            <p:ph type="body" idx="1"/>
          </p:nvPr>
        </p:nvSpPr>
        <p:spPr>
          <a:xfrm>
            <a:off x="2773599" y="2052116"/>
            <a:ext cx="7796400" cy="3997800"/>
          </a:xfrm>
          <a:prstGeom prst="rect">
            <a:avLst/>
          </a:prstGeom>
        </p:spPr>
        <p:txBody>
          <a:bodyPr spcFirstLastPara="1" wrap="square" lIns="91425" tIns="45700" rIns="91425" bIns="45700" anchor="ctr" anchorCtr="0">
            <a:normAutofit/>
          </a:bodyPr>
          <a:lstStyle/>
          <a:p>
            <a:pPr marL="0" lvl="0" indent="0" algn="l" rtl="0">
              <a:spcBef>
                <a:spcPts val="1000"/>
              </a:spcBef>
              <a:spcAft>
                <a:spcPts val="600"/>
              </a:spcAft>
              <a:buNone/>
            </a:pPr>
            <a:endParaRPr/>
          </a:p>
        </p:txBody>
      </p:sp>
      <p:pic>
        <p:nvPicPr>
          <p:cNvPr id="194" name="Google Shape;194;p24"/>
          <p:cNvPicPr preferRelativeResize="0"/>
          <p:nvPr/>
        </p:nvPicPr>
        <p:blipFill>
          <a:blip r:embed="rId3">
            <a:alphaModFix/>
          </a:blip>
          <a:stretch>
            <a:fillRect/>
          </a:stretch>
        </p:blipFill>
        <p:spPr>
          <a:xfrm>
            <a:off x="2773600" y="1925201"/>
            <a:ext cx="7796401" cy="39517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1427975" y="808050"/>
            <a:ext cx="9142200" cy="1077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Ground Truth and Augmented Training data</a:t>
            </a:r>
            <a:endParaRPr dirty="0"/>
          </a:p>
        </p:txBody>
      </p:sp>
      <p:pic>
        <p:nvPicPr>
          <p:cNvPr id="200" name="Google Shape;200;p25"/>
          <p:cNvPicPr preferRelativeResize="0"/>
          <p:nvPr/>
        </p:nvPicPr>
        <p:blipFill rotWithShape="1">
          <a:blip r:embed="rId3">
            <a:alphaModFix/>
          </a:blip>
          <a:srcRect t="6863" b="10245"/>
          <a:stretch/>
        </p:blipFill>
        <p:spPr>
          <a:xfrm>
            <a:off x="3174300" y="1885350"/>
            <a:ext cx="5142975" cy="4587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title"/>
          </p:nvPr>
        </p:nvSpPr>
        <p:spPr>
          <a:xfrm>
            <a:off x="2230808" y="808056"/>
            <a:ext cx="7958400" cy="1077300"/>
          </a:xfrm>
          <a:prstGeom prst="rect">
            <a:avLst/>
          </a:prstGeom>
        </p:spPr>
        <p:txBody>
          <a:bodyPr spcFirstLastPara="1" wrap="square" lIns="91425" tIns="45700" rIns="91425" bIns="45700" anchor="t" anchorCtr="0">
            <a:normAutofit/>
          </a:bodyPr>
          <a:lstStyle/>
          <a:p>
            <a:pPr marL="0" lvl="0" indent="0" algn="r" rtl="0">
              <a:spcBef>
                <a:spcPts val="0"/>
              </a:spcBef>
              <a:spcAft>
                <a:spcPts val="0"/>
              </a:spcAft>
              <a:buNone/>
            </a:pPr>
            <a:r>
              <a:rPr lang="en-US" dirty="0"/>
              <a:t> Visualizing our Training data with labels</a:t>
            </a:r>
            <a:endParaRPr dirty="0"/>
          </a:p>
        </p:txBody>
      </p:sp>
      <p:pic>
        <p:nvPicPr>
          <p:cNvPr id="206" name="Google Shape;206;p26"/>
          <p:cNvPicPr preferRelativeResize="0"/>
          <p:nvPr/>
        </p:nvPicPr>
        <p:blipFill>
          <a:blip r:embed="rId3">
            <a:alphaModFix/>
          </a:blip>
          <a:stretch>
            <a:fillRect/>
          </a:stretch>
        </p:blipFill>
        <p:spPr>
          <a:xfrm>
            <a:off x="3948825" y="1740875"/>
            <a:ext cx="4838175" cy="473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2133600" y="560440"/>
            <a:ext cx="8436608" cy="1140542"/>
          </a:xfrm>
          <a:prstGeom prst="rect">
            <a:avLst/>
          </a:prstGeom>
        </p:spPr>
        <p:txBody>
          <a:bodyPr spcFirstLastPara="1" wrap="square" lIns="91425" tIns="45700" rIns="91425" bIns="45700" anchor="t" anchorCtr="0">
            <a:normAutofit/>
          </a:bodyPr>
          <a:lstStyle/>
          <a:p>
            <a:pPr marL="63500" lvl="0" indent="0" algn="l" rtl="0">
              <a:lnSpc>
                <a:spcPct val="115000"/>
              </a:lnSpc>
              <a:spcBef>
                <a:spcPts val="300"/>
              </a:spcBef>
              <a:spcAft>
                <a:spcPts val="0"/>
              </a:spcAft>
              <a:buClr>
                <a:schemeClr val="dk1"/>
              </a:buClr>
              <a:buSzPts val="1100"/>
              <a:buFont typeface="Arial"/>
              <a:buNone/>
            </a:pPr>
            <a:r>
              <a:rPr lang="en-US" sz="3200" b="1" dirty="0"/>
              <a:t>9.Conclusion:</a:t>
            </a:r>
            <a:endParaRPr sz="3200" b="1" dirty="0"/>
          </a:p>
          <a:p>
            <a:pPr marL="0" lvl="0" indent="0" algn="r" rtl="0">
              <a:spcBef>
                <a:spcPts val="0"/>
              </a:spcBef>
              <a:spcAft>
                <a:spcPts val="0"/>
              </a:spcAft>
              <a:buNone/>
            </a:pPr>
            <a:endParaRPr dirty="0"/>
          </a:p>
        </p:txBody>
      </p:sp>
      <p:sp>
        <p:nvSpPr>
          <p:cNvPr id="212" name="Google Shape;212;p27"/>
          <p:cNvSpPr txBox="1">
            <a:spLocks noGrp="1"/>
          </p:cNvSpPr>
          <p:nvPr>
            <p:ph type="body" idx="1"/>
          </p:nvPr>
        </p:nvSpPr>
        <p:spPr>
          <a:xfrm>
            <a:off x="2005782" y="1612491"/>
            <a:ext cx="8259418" cy="4361226"/>
          </a:xfrm>
          <a:prstGeom prst="rect">
            <a:avLst/>
          </a:prstGeom>
        </p:spPr>
        <p:txBody>
          <a:bodyPr spcFirstLastPara="1" wrap="square" lIns="91425" tIns="45700" rIns="91425" bIns="45700" anchor="ctr" anchorCtr="0">
            <a:normAutofit/>
          </a:bodyPr>
          <a:lstStyle/>
          <a:p>
            <a:pPr marL="63500" marR="76200" lvl="0" indent="0" algn="just" rtl="0">
              <a:lnSpc>
                <a:spcPct val="150000"/>
              </a:lnSpc>
              <a:spcBef>
                <a:spcPts val="0"/>
              </a:spcBef>
              <a:spcAft>
                <a:spcPts val="0"/>
              </a:spcAft>
              <a:buNone/>
            </a:pPr>
            <a:r>
              <a:rPr lang="en-US" dirty="0"/>
              <a:t>Deep learning for weed detection, Using YOLOv5 for weed detection offers a powerful tool for precision agriculture. </a:t>
            </a:r>
            <a:endParaRPr dirty="0"/>
          </a:p>
          <a:p>
            <a:pPr marL="63500" marR="76200" lvl="0" indent="0" algn="just" rtl="0">
              <a:lnSpc>
                <a:spcPct val="150000"/>
              </a:lnSpc>
              <a:spcBef>
                <a:spcPts val="0"/>
              </a:spcBef>
              <a:spcAft>
                <a:spcPts val="0"/>
              </a:spcAft>
              <a:buNone/>
            </a:pPr>
            <a:r>
              <a:rPr lang="en-US" dirty="0"/>
              <a:t>Its ability to provide real-time, accurate, and efficient weed identification can significantly reduce the need for manual intervention, lower herbicide usage, and improve crop yields. Continued advancements in data collection, model training, and deployment technologies will further enhance the capabilities and adoption of YOLOv5 in agricultural application</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a:spLocks noGrp="1"/>
          </p:cNvSpPr>
          <p:nvPr>
            <p:ph type="body" idx="1"/>
          </p:nvPr>
        </p:nvSpPr>
        <p:spPr>
          <a:xfrm>
            <a:off x="3431458" y="1258529"/>
            <a:ext cx="7138681" cy="4791415"/>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5400"/>
              <a:buChar char="▪"/>
            </a:pPr>
            <a:r>
              <a:rPr lang="en-US"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4"/>
          <p:cNvSpPr txBox="1">
            <a:spLocks noGrp="1"/>
          </p:cNvSpPr>
          <p:nvPr>
            <p:ph type="title"/>
          </p:nvPr>
        </p:nvSpPr>
        <p:spPr>
          <a:xfrm>
            <a:off x="1838630" y="1002889"/>
            <a:ext cx="1897627" cy="707923"/>
          </a:xfrm>
          <a:prstGeom prst="rect">
            <a:avLst/>
          </a:prstGeom>
          <a:noFill/>
          <a:ln>
            <a:noFill/>
          </a:ln>
        </p:spPr>
        <p:txBody>
          <a:bodyPr spcFirstLastPara="1" wrap="square" lIns="91425" tIns="45700" rIns="91425" bIns="45700" anchor="t" anchorCtr="0">
            <a:normAutofit fontScale="90000"/>
          </a:bodyPr>
          <a:lstStyle/>
          <a:p>
            <a:pPr marL="0" lvl="0" indent="0" algn="r" rtl="0">
              <a:lnSpc>
                <a:spcPct val="90000"/>
              </a:lnSpc>
              <a:spcBef>
                <a:spcPts val="0"/>
              </a:spcBef>
              <a:spcAft>
                <a:spcPts val="0"/>
              </a:spcAft>
              <a:buClr>
                <a:schemeClr val="lt1"/>
              </a:buClr>
              <a:buSzPct val="100000"/>
              <a:buFont typeface="Arial"/>
              <a:buNone/>
            </a:pPr>
            <a:r>
              <a:rPr lang="en-US"/>
              <a:t>Abstract:</a:t>
            </a:r>
            <a:br>
              <a:rPr lang="en-US"/>
            </a:br>
            <a:br>
              <a:rPr lang="en-US"/>
            </a:br>
            <a:endParaRPr/>
          </a:p>
        </p:txBody>
      </p:sp>
      <p:sp>
        <p:nvSpPr>
          <p:cNvPr id="129" name="Google Shape;129;p14"/>
          <p:cNvSpPr txBox="1">
            <a:spLocks noGrp="1"/>
          </p:cNvSpPr>
          <p:nvPr>
            <p:ph type="body" idx="1"/>
          </p:nvPr>
        </p:nvSpPr>
        <p:spPr>
          <a:xfrm>
            <a:off x="1661652" y="501445"/>
            <a:ext cx="9153831" cy="5548499"/>
          </a:xfrm>
          <a:prstGeom prst="rect">
            <a:avLst/>
          </a:prstGeom>
          <a:noFill/>
          <a:ln>
            <a:noFill/>
          </a:ln>
        </p:spPr>
        <p:txBody>
          <a:bodyPr spcFirstLastPara="1" wrap="square" lIns="91425" tIns="45700" rIns="91425" bIns="45700" anchor="ctr" anchorCtr="0">
            <a:normAutofit/>
          </a:bodyPr>
          <a:lstStyle/>
          <a:p>
            <a:pPr marL="344488" lvl="0" indent="-344488" algn="just" rtl="0">
              <a:lnSpc>
                <a:spcPct val="120000"/>
              </a:lnSpc>
              <a:spcBef>
                <a:spcPts val="0"/>
              </a:spcBef>
              <a:spcAft>
                <a:spcPts val="0"/>
              </a:spcAft>
              <a:buSzPts val="1800"/>
              <a:buFont typeface="Noto Sans Symbols"/>
              <a:buChar char="⮚"/>
            </a:pPr>
            <a:r>
              <a:rPr lang="en-US"/>
              <a:t>Weeds impact agriculture by competing with crops for resources. This project develops an AI-based system to detect weeds and recommend pesticides using CNNs like YOLOv5 and Faster R-CNN. A large, labeled image dataset improves model performance. The system suggests appropriate pesticides using a rule-based or machine learning model. A user-friendly application provides immediate analysis and recommendations from field images. This tool enhances weed management, reduces herbicide use, and supports sustainable farming.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a:spLocks noGrp="1"/>
          </p:cNvSpPr>
          <p:nvPr>
            <p:ph type="title"/>
          </p:nvPr>
        </p:nvSpPr>
        <p:spPr>
          <a:xfrm>
            <a:off x="1966453" y="808056"/>
            <a:ext cx="2664542" cy="68644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Introduction:</a:t>
            </a:r>
            <a:endParaRPr/>
          </a:p>
        </p:txBody>
      </p:sp>
      <p:sp>
        <p:nvSpPr>
          <p:cNvPr id="135" name="Google Shape;135;p15"/>
          <p:cNvSpPr txBox="1">
            <a:spLocks noGrp="1"/>
          </p:cNvSpPr>
          <p:nvPr>
            <p:ph type="body" idx="1"/>
          </p:nvPr>
        </p:nvSpPr>
        <p:spPr>
          <a:xfrm>
            <a:off x="1779639" y="1494503"/>
            <a:ext cx="8790500" cy="4555441"/>
          </a:xfrm>
          <a:prstGeom prst="rect">
            <a:avLst/>
          </a:prstGeom>
          <a:noFill/>
          <a:ln>
            <a:noFill/>
          </a:ln>
        </p:spPr>
        <p:txBody>
          <a:bodyPr spcFirstLastPara="1" wrap="square" lIns="91425" tIns="45700" rIns="91425" bIns="45700" anchor="ctr" anchorCtr="0">
            <a:normAutofit fontScale="85000" lnSpcReduction="20000"/>
          </a:bodyPr>
          <a:lstStyle/>
          <a:p>
            <a:pPr marL="344488" lvl="0" indent="-344488" algn="just" rtl="0">
              <a:lnSpc>
                <a:spcPct val="120000"/>
              </a:lnSpc>
              <a:spcBef>
                <a:spcPts val="0"/>
              </a:spcBef>
              <a:spcAft>
                <a:spcPts val="0"/>
              </a:spcAft>
              <a:buSzPct val="90000"/>
              <a:buFont typeface="Noto Sans Symbols"/>
              <a:buChar char="⮚"/>
            </a:pPr>
            <a:r>
              <a:rPr lang="en-US"/>
              <a:t>Crop farming plays a vital role in the global economy, contributing significantly to GDP and providing food, revenue, and employment. However, agricultural growth faces challenges like climate change, pollution, and particularly, weed infestation, which competes with crops for essential resources, leading to significant crop loss. </a:t>
            </a:r>
            <a:endParaRPr/>
          </a:p>
          <a:p>
            <a:pPr marL="344488" lvl="0" indent="-344488" algn="just" rtl="0">
              <a:lnSpc>
                <a:spcPct val="120000"/>
              </a:lnSpc>
              <a:spcBef>
                <a:spcPts val="1600"/>
              </a:spcBef>
              <a:spcAft>
                <a:spcPts val="0"/>
              </a:spcAft>
              <a:buSzPct val="90000"/>
              <a:buFont typeface="Noto Sans Symbols"/>
              <a:buChar char="⮚"/>
            </a:pPr>
            <a:r>
              <a:rPr lang="en-US"/>
              <a:t>Traditional weed management methods, such as manual surveillance, are costly, labor-intensive, and often ineffective.</a:t>
            </a:r>
            <a:endParaRPr/>
          </a:p>
          <a:p>
            <a:pPr marL="344488" lvl="0" indent="-344488" algn="just" rtl="0">
              <a:lnSpc>
                <a:spcPct val="120000"/>
              </a:lnSpc>
              <a:spcBef>
                <a:spcPts val="1600"/>
              </a:spcBef>
              <a:spcAft>
                <a:spcPts val="0"/>
              </a:spcAft>
              <a:buSzPct val="90000"/>
              <a:buFont typeface="Noto Sans Symbols"/>
              <a:buChar char="⮚"/>
            </a:pPr>
            <a:r>
              <a:rPr lang="en-US"/>
              <a:t>This project aims to leverage AI, specifically deep learning (DL) and convolutional neural networks (CNNs), for efficient weed detection and pesticide recommendation. By using advanced image recognition techniques, this system can identify and classify weeds accurately, reducing the need for manual intervention. </a:t>
            </a:r>
            <a:endParaRPr/>
          </a:p>
          <a:p>
            <a:pPr marL="344488" lvl="0" indent="-344488" algn="just" rtl="0">
              <a:lnSpc>
                <a:spcPct val="120000"/>
              </a:lnSpc>
              <a:spcBef>
                <a:spcPts val="1600"/>
              </a:spcBef>
              <a:spcAft>
                <a:spcPts val="0"/>
              </a:spcAft>
              <a:buSzPct val="90000"/>
              <a:buFont typeface="Noto Sans Symbols"/>
              <a:buChar char="⮚"/>
            </a:pPr>
            <a:r>
              <a:rPr lang="en-US"/>
              <a:t>A user-friendly application allows farmers to upload field images for real-time analysis, promoting sustainable farming practices by minimizing herbicide use and improving crop yields. This approach addresses the limitations of traditional methods and enhances agricultural productivity through smart farming techniques.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6"/>
          <p:cNvPicPr preferRelativeResize="0">
            <a:picLocks noGrp="1"/>
          </p:cNvPicPr>
          <p:nvPr>
            <p:ph type="body" idx="1"/>
          </p:nvPr>
        </p:nvPicPr>
        <p:blipFill rotWithShape="1">
          <a:blip r:embed="rId3">
            <a:alphaModFix/>
          </a:blip>
          <a:srcRect/>
          <a:stretch/>
        </p:blipFill>
        <p:spPr>
          <a:xfrm>
            <a:off x="1481019" y="3853065"/>
            <a:ext cx="4325255" cy="2749296"/>
          </a:xfrm>
          <a:prstGeom prst="rect">
            <a:avLst/>
          </a:prstGeom>
          <a:noFill/>
          <a:ln>
            <a:noFill/>
          </a:ln>
        </p:spPr>
      </p:pic>
      <p:pic>
        <p:nvPicPr>
          <p:cNvPr id="141" name="Google Shape;141;p16"/>
          <p:cNvPicPr preferRelativeResize="0"/>
          <p:nvPr/>
        </p:nvPicPr>
        <p:blipFill rotWithShape="1">
          <a:blip r:embed="rId4">
            <a:alphaModFix/>
          </a:blip>
          <a:srcRect/>
          <a:stretch/>
        </p:blipFill>
        <p:spPr>
          <a:xfrm>
            <a:off x="6385727" y="556136"/>
            <a:ext cx="4744389" cy="2757335"/>
          </a:xfrm>
          <a:prstGeom prst="rect">
            <a:avLst/>
          </a:prstGeom>
          <a:noFill/>
          <a:ln>
            <a:noFill/>
          </a:ln>
        </p:spPr>
      </p:pic>
      <p:pic>
        <p:nvPicPr>
          <p:cNvPr id="142" name="Google Shape;142;p16"/>
          <p:cNvPicPr preferRelativeResize="0"/>
          <p:nvPr/>
        </p:nvPicPr>
        <p:blipFill rotWithShape="1">
          <a:blip r:embed="rId5">
            <a:alphaModFix/>
          </a:blip>
          <a:srcRect/>
          <a:stretch/>
        </p:blipFill>
        <p:spPr>
          <a:xfrm>
            <a:off x="1481020" y="556136"/>
            <a:ext cx="4325255" cy="2872863"/>
          </a:xfrm>
          <a:prstGeom prst="rect">
            <a:avLst/>
          </a:prstGeom>
          <a:noFill/>
          <a:ln>
            <a:noFill/>
          </a:ln>
        </p:spPr>
      </p:pic>
      <p:pic>
        <p:nvPicPr>
          <p:cNvPr id="143" name="Google Shape;143;p16"/>
          <p:cNvPicPr preferRelativeResize="0"/>
          <p:nvPr/>
        </p:nvPicPr>
        <p:blipFill rotWithShape="1">
          <a:blip r:embed="rId6">
            <a:alphaModFix/>
          </a:blip>
          <a:srcRect/>
          <a:stretch/>
        </p:blipFill>
        <p:spPr>
          <a:xfrm>
            <a:off x="6671439" y="3627245"/>
            <a:ext cx="4325255" cy="28835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7"/>
          <p:cNvSpPr txBox="1">
            <a:spLocks noGrp="1"/>
          </p:cNvSpPr>
          <p:nvPr>
            <p:ph type="title"/>
          </p:nvPr>
        </p:nvSpPr>
        <p:spPr>
          <a:xfrm>
            <a:off x="1661653" y="545689"/>
            <a:ext cx="3441290" cy="82409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Block Diagram:</a:t>
            </a:r>
            <a:endParaRPr/>
          </a:p>
        </p:txBody>
      </p:sp>
      <p:sp>
        <p:nvSpPr>
          <p:cNvPr id="149" name="Google Shape;149;p17"/>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230188" algn="l" rtl="0">
              <a:lnSpc>
                <a:spcPct val="120000"/>
              </a:lnSpc>
              <a:spcBef>
                <a:spcPts val="0"/>
              </a:spcBef>
              <a:spcAft>
                <a:spcPts val="0"/>
              </a:spcAft>
              <a:buSzPts val="1800"/>
              <a:buNone/>
            </a:pPr>
            <a:endParaRPr/>
          </a:p>
        </p:txBody>
      </p:sp>
      <p:pic>
        <p:nvPicPr>
          <p:cNvPr id="150" name="Google Shape;150;p17"/>
          <p:cNvPicPr preferRelativeResize="0"/>
          <p:nvPr/>
        </p:nvPicPr>
        <p:blipFill rotWithShape="1">
          <a:blip r:embed="rId3">
            <a:alphaModFix/>
          </a:blip>
          <a:srcRect/>
          <a:stretch/>
        </p:blipFill>
        <p:spPr>
          <a:xfrm>
            <a:off x="1621861" y="1369788"/>
            <a:ext cx="9304827" cy="50310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a:spLocks noGrp="1"/>
          </p:cNvSpPr>
          <p:nvPr>
            <p:ph type="title"/>
          </p:nvPr>
        </p:nvSpPr>
        <p:spPr>
          <a:xfrm>
            <a:off x="1691148" y="808056"/>
            <a:ext cx="2713703" cy="391479"/>
          </a:xfrm>
          <a:prstGeom prst="rect">
            <a:avLst/>
          </a:prstGeom>
          <a:noFill/>
          <a:ln>
            <a:noFill/>
          </a:ln>
        </p:spPr>
        <p:txBody>
          <a:bodyPr spcFirstLastPara="1" wrap="square" lIns="91425" tIns="45700" rIns="91425" bIns="45700" anchor="t" anchorCtr="0">
            <a:normAutofit fontScale="90000"/>
          </a:bodyPr>
          <a:lstStyle/>
          <a:p>
            <a:pPr marL="0" lvl="0" indent="0" algn="r" rtl="0">
              <a:lnSpc>
                <a:spcPct val="90000"/>
              </a:lnSpc>
              <a:spcBef>
                <a:spcPts val="0"/>
              </a:spcBef>
              <a:spcAft>
                <a:spcPts val="0"/>
              </a:spcAft>
              <a:buClr>
                <a:schemeClr val="lt1"/>
              </a:buClr>
              <a:buSzPct val="100000"/>
              <a:buFont typeface="Arial"/>
              <a:buNone/>
            </a:pPr>
            <a:r>
              <a:rPr lang="en-US"/>
              <a:t>Technologies:</a:t>
            </a:r>
            <a:br>
              <a:rPr lang="en-US"/>
            </a:br>
            <a:endParaRPr/>
          </a:p>
        </p:txBody>
      </p:sp>
      <p:sp>
        <p:nvSpPr>
          <p:cNvPr id="156" name="Google Shape;156;p18"/>
          <p:cNvSpPr txBox="1">
            <a:spLocks noGrp="1"/>
          </p:cNvSpPr>
          <p:nvPr>
            <p:ph type="body" idx="1"/>
          </p:nvPr>
        </p:nvSpPr>
        <p:spPr>
          <a:xfrm>
            <a:off x="2192593" y="1740310"/>
            <a:ext cx="8682345" cy="4309633"/>
          </a:xfrm>
          <a:prstGeom prst="rect">
            <a:avLst/>
          </a:prstGeom>
          <a:noFill/>
          <a:ln>
            <a:noFill/>
          </a:ln>
        </p:spPr>
        <p:txBody>
          <a:bodyPr spcFirstLastPara="1" wrap="square" lIns="91425" tIns="45700" rIns="91425" bIns="45700" anchor="ctr" anchorCtr="0">
            <a:normAutofit fontScale="92500" lnSpcReduction="10000"/>
          </a:bodyPr>
          <a:lstStyle/>
          <a:p>
            <a:pPr marL="344488" marR="0" lvl="0" indent="-227013" algn="l" rtl="0">
              <a:lnSpc>
                <a:spcPct val="100000"/>
              </a:lnSpc>
              <a:spcBef>
                <a:spcPts val="0"/>
              </a:spcBef>
              <a:spcAft>
                <a:spcPts val="0"/>
              </a:spcAft>
              <a:buClr>
                <a:schemeClr val="lt1"/>
              </a:buClr>
              <a:buSzPct val="100000"/>
              <a:buFont typeface="Noto Sans Symbols"/>
              <a:buNone/>
            </a:pPr>
            <a:endParaRPr sz="2000" b="0" i="0" u="none" strike="noStrike" cap="none">
              <a:solidFill>
                <a:schemeClr val="lt1"/>
              </a:solidFill>
              <a:latin typeface="Arial"/>
              <a:ea typeface="Arial"/>
              <a:cs typeface="Arial"/>
              <a:sym typeface="Arial"/>
            </a:endParaRPr>
          </a:p>
          <a:p>
            <a:pPr marL="344488" marR="0" lvl="0" indent="-344488" algn="just" rtl="0">
              <a:lnSpc>
                <a:spcPct val="100000"/>
              </a:lnSpc>
              <a:spcBef>
                <a:spcPts val="0"/>
              </a:spcBef>
              <a:spcAft>
                <a:spcPts val="0"/>
              </a:spcAft>
              <a:buClr>
                <a:schemeClr val="lt1"/>
              </a:buClr>
              <a:buSzPct val="100000"/>
              <a:buFont typeface="Noto Sans Symbols"/>
              <a:buChar char="⮚"/>
            </a:pPr>
            <a:r>
              <a:rPr lang="en-US" sz="2000" b="0" i="0" u="none" strike="noStrike" cap="none">
                <a:solidFill>
                  <a:schemeClr val="lt1"/>
                </a:solidFill>
                <a:latin typeface="Arial"/>
                <a:ea typeface="Arial"/>
                <a:cs typeface="Arial"/>
                <a:sym typeface="Arial"/>
              </a:rPr>
              <a:t>Convolutional Neural Networks (CNNs)</a:t>
            </a:r>
            <a:endParaRPr/>
          </a:p>
          <a:p>
            <a:pPr marL="344488" marR="0" lvl="0" indent="-227013" algn="just" rtl="0">
              <a:lnSpc>
                <a:spcPct val="100000"/>
              </a:lnSpc>
              <a:spcBef>
                <a:spcPts val="0"/>
              </a:spcBef>
              <a:spcAft>
                <a:spcPts val="0"/>
              </a:spcAft>
              <a:buClr>
                <a:schemeClr val="lt1"/>
              </a:buClr>
              <a:buSzPct val="100000"/>
              <a:buFont typeface="Noto Sans Symbols"/>
              <a:buNone/>
            </a:pPr>
            <a:endParaRPr sz="2000" b="0" i="0" u="none" strike="noStrike" cap="none">
              <a:solidFill>
                <a:schemeClr val="lt1"/>
              </a:solidFill>
              <a:latin typeface="Arial"/>
              <a:ea typeface="Arial"/>
              <a:cs typeface="Arial"/>
              <a:sym typeface="Arial"/>
            </a:endParaRPr>
          </a:p>
          <a:p>
            <a:pPr marL="344488" marR="0" lvl="0" indent="-344488" algn="just" rtl="0">
              <a:lnSpc>
                <a:spcPct val="100000"/>
              </a:lnSpc>
              <a:spcBef>
                <a:spcPts val="0"/>
              </a:spcBef>
              <a:spcAft>
                <a:spcPts val="0"/>
              </a:spcAft>
              <a:buClr>
                <a:schemeClr val="lt1"/>
              </a:buClr>
              <a:buSzPct val="100000"/>
              <a:buFont typeface="Noto Sans Symbols"/>
              <a:buChar char="⮚"/>
            </a:pPr>
            <a:r>
              <a:rPr lang="en-US" sz="2000" b="0" i="0" u="none" strike="noStrike" cap="none">
                <a:solidFill>
                  <a:schemeClr val="lt1"/>
                </a:solidFill>
                <a:latin typeface="Arial"/>
                <a:ea typeface="Arial"/>
                <a:cs typeface="Arial"/>
                <a:sym typeface="Arial"/>
              </a:rPr>
              <a:t>YOLOv5</a:t>
            </a:r>
            <a:endParaRPr/>
          </a:p>
          <a:p>
            <a:pPr marL="344488" marR="0" lvl="0" indent="-227013" algn="just" rtl="0">
              <a:lnSpc>
                <a:spcPct val="100000"/>
              </a:lnSpc>
              <a:spcBef>
                <a:spcPts val="0"/>
              </a:spcBef>
              <a:spcAft>
                <a:spcPts val="0"/>
              </a:spcAft>
              <a:buClr>
                <a:schemeClr val="lt1"/>
              </a:buClr>
              <a:buSzPct val="100000"/>
              <a:buFont typeface="Noto Sans Symbols"/>
              <a:buNone/>
            </a:pPr>
            <a:endParaRPr sz="2000" b="0" i="0" u="none" strike="noStrike" cap="none">
              <a:solidFill>
                <a:schemeClr val="lt1"/>
              </a:solidFill>
              <a:latin typeface="Arial"/>
              <a:ea typeface="Arial"/>
              <a:cs typeface="Arial"/>
              <a:sym typeface="Arial"/>
            </a:endParaRPr>
          </a:p>
          <a:p>
            <a:pPr marL="344488" marR="0" lvl="0" indent="-344488" algn="just" rtl="0">
              <a:lnSpc>
                <a:spcPct val="100000"/>
              </a:lnSpc>
              <a:spcBef>
                <a:spcPts val="0"/>
              </a:spcBef>
              <a:spcAft>
                <a:spcPts val="0"/>
              </a:spcAft>
              <a:buClr>
                <a:schemeClr val="lt1"/>
              </a:buClr>
              <a:buSzPct val="100000"/>
              <a:buFont typeface="Noto Sans Symbols"/>
              <a:buChar char="⮚"/>
            </a:pPr>
            <a:r>
              <a:rPr lang="en-US" sz="2000" b="0" i="0" u="none" strike="noStrike" cap="none">
                <a:solidFill>
                  <a:schemeClr val="lt1"/>
                </a:solidFill>
                <a:latin typeface="Arial"/>
                <a:ea typeface="Arial"/>
                <a:cs typeface="Arial"/>
                <a:sym typeface="Arial"/>
              </a:rPr>
              <a:t>Faster R-CNN</a:t>
            </a:r>
            <a:endParaRPr/>
          </a:p>
          <a:p>
            <a:pPr marL="344488" marR="0" lvl="0" indent="-227013" algn="just" rtl="0">
              <a:lnSpc>
                <a:spcPct val="100000"/>
              </a:lnSpc>
              <a:spcBef>
                <a:spcPts val="0"/>
              </a:spcBef>
              <a:spcAft>
                <a:spcPts val="0"/>
              </a:spcAft>
              <a:buClr>
                <a:schemeClr val="lt1"/>
              </a:buClr>
              <a:buSzPct val="100000"/>
              <a:buFont typeface="Noto Sans Symbols"/>
              <a:buNone/>
            </a:pPr>
            <a:endParaRPr sz="2000" b="0" i="0" u="none" strike="noStrike" cap="none">
              <a:solidFill>
                <a:schemeClr val="lt1"/>
              </a:solidFill>
              <a:latin typeface="Arial"/>
              <a:ea typeface="Arial"/>
              <a:cs typeface="Arial"/>
              <a:sym typeface="Arial"/>
            </a:endParaRPr>
          </a:p>
          <a:p>
            <a:pPr marL="344488" marR="0" lvl="0" indent="-344488" algn="just" rtl="0">
              <a:lnSpc>
                <a:spcPct val="100000"/>
              </a:lnSpc>
              <a:spcBef>
                <a:spcPts val="0"/>
              </a:spcBef>
              <a:spcAft>
                <a:spcPts val="0"/>
              </a:spcAft>
              <a:buClr>
                <a:schemeClr val="lt1"/>
              </a:buClr>
              <a:buSzPct val="100000"/>
              <a:buFont typeface="Noto Sans Symbols"/>
              <a:buChar char="⮚"/>
            </a:pPr>
            <a:r>
              <a:rPr lang="en-US" sz="2000" b="0" i="0" u="none" strike="noStrike" cap="none">
                <a:solidFill>
                  <a:schemeClr val="lt1"/>
                </a:solidFill>
                <a:latin typeface="Arial"/>
                <a:ea typeface="Arial"/>
                <a:cs typeface="Arial"/>
                <a:sym typeface="Arial"/>
              </a:rPr>
              <a:t>Image processing techniques</a:t>
            </a:r>
            <a:endParaRPr/>
          </a:p>
          <a:p>
            <a:pPr marL="344488" marR="0" lvl="0" indent="-227013" algn="just" rtl="0">
              <a:lnSpc>
                <a:spcPct val="100000"/>
              </a:lnSpc>
              <a:spcBef>
                <a:spcPts val="0"/>
              </a:spcBef>
              <a:spcAft>
                <a:spcPts val="0"/>
              </a:spcAft>
              <a:buClr>
                <a:schemeClr val="lt1"/>
              </a:buClr>
              <a:buSzPct val="100000"/>
              <a:buFont typeface="Noto Sans Symbols"/>
              <a:buNone/>
            </a:pPr>
            <a:endParaRPr sz="2000" b="0" i="0" u="none" strike="noStrike" cap="none">
              <a:solidFill>
                <a:schemeClr val="lt1"/>
              </a:solidFill>
              <a:latin typeface="Arial"/>
              <a:ea typeface="Arial"/>
              <a:cs typeface="Arial"/>
              <a:sym typeface="Arial"/>
            </a:endParaRPr>
          </a:p>
          <a:p>
            <a:pPr marL="344488" marR="0" lvl="0" indent="-344488" algn="just" rtl="0">
              <a:lnSpc>
                <a:spcPct val="100000"/>
              </a:lnSpc>
              <a:spcBef>
                <a:spcPts val="0"/>
              </a:spcBef>
              <a:spcAft>
                <a:spcPts val="0"/>
              </a:spcAft>
              <a:buClr>
                <a:schemeClr val="lt1"/>
              </a:buClr>
              <a:buSzPct val="100000"/>
              <a:buFont typeface="Noto Sans Symbols"/>
              <a:buChar char="⮚"/>
            </a:pPr>
            <a:r>
              <a:rPr lang="en-US" sz="2000" b="0" i="0" u="none" strike="noStrike" cap="none">
                <a:solidFill>
                  <a:schemeClr val="lt1"/>
                </a:solidFill>
                <a:latin typeface="Arial"/>
                <a:ea typeface="Arial"/>
                <a:cs typeface="Arial"/>
                <a:sym typeface="Arial"/>
              </a:rPr>
              <a:t>Machine learning and deep learning algorithms</a:t>
            </a:r>
            <a:endParaRPr/>
          </a:p>
          <a:p>
            <a:pPr marL="344488" marR="0" lvl="0" indent="-227013" algn="just" rtl="0">
              <a:lnSpc>
                <a:spcPct val="100000"/>
              </a:lnSpc>
              <a:spcBef>
                <a:spcPts val="0"/>
              </a:spcBef>
              <a:spcAft>
                <a:spcPts val="0"/>
              </a:spcAft>
              <a:buClr>
                <a:schemeClr val="lt1"/>
              </a:buClr>
              <a:buSzPct val="100000"/>
              <a:buFont typeface="Noto Sans Symbols"/>
              <a:buNone/>
            </a:pPr>
            <a:endParaRPr sz="2000" b="0" i="0" u="none" strike="noStrike" cap="none">
              <a:solidFill>
                <a:schemeClr val="lt1"/>
              </a:solidFill>
              <a:latin typeface="Arial"/>
              <a:ea typeface="Arial"/>
              <a:cs typeface="Arial"/>
              <a:sym typeface="Arial"/>
            </a:endParaRPr>
          </a:p>
          <a:p>
            <a:pPr marL="344488" marR="0" lvl="0" indent="-344488" algn="just" rtl="0">
              <a:lnSpc>
                <a:spcPct val="100000"/>
              </a:lnSpc>
              <a:spcBef>
                <a:spcPts val="0"/>
              </a:spcBef>
              <a:spcAft>
                <a:spcPts val="0"/>
              </a:spcAft>
              <a:buClr>
                <a:schemeClr val="lt1"/>
              </a:buClr>
              <a:buSzPct val="100000"/>
              <a:buFont typeface="Noto Sans Symbols"/>
              <a:buChar char="⮚"/>
            </a:pPr>
            <a:r>
              <a:rPr lang="en-US" sz="2000" b="0" i="0" u="none" strike="noStrike" cap="none">
                <a:solidFill>
                  <a:schemeClr val="lt1"/>
                </a:solidFill>
                <a:latin typeface="Arial"/>
                <a:ea typeface="Arial"/>
                <a:cs typeface="Arial"/>
                <a:sym typeface="Arial"/>
              </a:rPr>
              <a:t>Rule-based systems or machine learning models</a:t>
            </a:r>
            <a:endParaRPr/>
          </a:p>
          <a:p>
            <a:pPr marL="344488" marR="0" lvl="0" indent="-227013" algn="just" rtl="0">
              <a:lnSpc>
                <a:spcPct val="100000"/>
              </a:lnSpc>
              <a:spcBef>
                <a:spcPts val="0"/>
              </a:spcBef>
              <a:spcAft>
                <a:spcPts val="0"/>
              </a:spcAft>
              <a:buClr>
                <a:schemeClr val="lt1"/>
              </a:buClr>
              <a:buSzPct val="100000"/>
              <a:buFont typeface="Noto Sans Symbols"/>
              <a:buNone/>
            </a:pPr>
            <a:endParaRPr sz="2000" b="0" i="0" u="none" strike="noStrike" cap="none">
              <a:solidFill>
                <a:schemeClr val="lt1"/>
              </a:solidFill>
              <a:latin typeface="Arial"/>
              <a:ea typeface="Arial"/>
              <a:cs typeface="Arial"/>
              <a:sym typeface="Arial"/>
            </a:endParaRPr>
          </a:p>
          <a:p>
            <a:pPr marL="344488" marR="0" lvl="0" indent="-344488" algn="just" rtl="0">
              <a:lnSpc>
                <a:spcPct val="100000"/>
              </a:lnSpc>
              <a:spcBef>
                <a:spcPts val="0"/>
              </a:spcBef>
              <a:spcAft>
                <a:spcPts val="0"/>
              </a:spcAft>
              <a:buClr>
                <a:schemeClr val="lt1"/>
              </a:buClr>
              <a:buSzPct val="100000"/>
              <a:buFont typeface="Noto Sans Symbols"/>
              <a:buChar char="⮚"/>
            </a:pPr>
            <a:r>
              <a:rPr lang="en-US" sz="2000" b="0" i="0" u="none" strike="noStrike" cap="none">
                <a:solidFill>
                  <a:schemeClr val="lt1"/>
                </a:solidFill>
                <a:latin typeface="Arial"/>
                <a:ea typeface="Arial"/>
                <a:cs typeface="Arial"/>
                <a:sym typeface="Arial"/>
              </a:rPr>
              <a:t>Large labeled image dataset</a:t>
            </a:r>
            <a:endParaRPr/>
          </a:p>
          <a:p>
            <a:pPr marL="344488" marR="0" lvl="0" indent="-227013" algn="just" rtl="0">
              <a:lnSpc>
                <a:spcPct val="100000"/>
              </a:lnSpc>
              <a:spcBef>
                <a:spcPts val="0"/>
              </a:spcBef>
              <a:spcAft>
                <a:spcPts val="0"/>
              </a:spcAft>
              <a:buClr>
                <a:schemeClr val="lt1"/>
              </a:buClr>
              <a:buSzPct val="100000"/>
              <a:buFont typeface="Noto Sans Symbols"/>
              <a:buNone/>
            </a:pPr>
            <a:endParaRPr sz="2000" b="0" i="0" u="none" strike="noStrike" cap="none">
              <a:solidFill>
                <a:schemeClr val="lt1"/>
              </a:solidFill>
              <a:latin typeface="Arial"/>
              <a:ea typeface="Arial"/>
              <a:cs typeface="Arial"/>
              <a:sym typeface="Arial"/>
            </a:endParaRPr>
          </a:p>
          <a:p>
            <a:pPr marL="344488" marR="0" lvl="0" indent="-344488" algn="just" rtl="0">
              <a:lnSpc>
                <a:spcPct val="100000"/>
              </a:lnSpc>
              <a:spcBef>
                <a:spcPts val="0"/>
              </a:spcBef>
              <a:spcAft>
                <a:spcPts val="0"/>
              </a:spcAft>
              <a:buClr>
                <a:schemeClr val="lt1"/>
              </a:buClr>
              <a:buSzPct val="100000"/>
              <a:buFont typeface="Noto Sans Symbols"/>
              <a:buChar char="⮚"/>
            </a:pPr>
            <a:r>
              <a:rPr lang="en-US" sz="2000" b="0" i="0" u="none" strike="noStrike" cap="none">
                <a:solidFill>
                  <a:schemeClr val="lt1"/>
                </a:solidFill>
                <a:latin typeface="Arial"/>
                <a:ea typeface="Arial"/>
                <a:cs typeface="Arial"/>
                <a:sym typeface="Arial"/>
              </a:rPr>
              <a:t>User interface development </a:t>
            </a:r>
            <a:endParaRPr/>
          </a:p>
          <a:p>
            <a:pPr marL="0" lvl="0" indent="0" algn="l" rtl="0">
              <a:lnSpc>
                <a:spcPct val="120000"/>
              </a:lnSpc>
              <a:spcBef>
                <a:spcPts val="1000"/>
              </a:spcBef>
              <a:spcAft>
                <a:spcPts val="0"/>
              </a:spcAft>
              <a:buSzPct val="90000"/>
              <a:buNone/>
            </a:pPr>
            <a:endParaRPr/>
          </a:p>
          <a:p>
            <a:pPr marL="0" lvl="0" indent="0" algn="l" rtl="0">
              <a:lnSpc>
                <a:spcPct val="120000"/>
              </a:lnSpc>
              <a:spcBef>
                <a:spcPts val="1600"/>
              </a:spcBef>
              <a:spcAft>
                <a:spcPts val="0"/>
              </a:spcAft>
              <a:buSzPct val="90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1868130" y="894735"/>
            <a:ext cx="2438399" cy="648930"/>
          </a:xfrm>
          <a:prstGeom prst="rect">
            <a:avLst/>
          </a:prstGeom>
          <a:noFill/>
          <a:ln>
            <a:noFill/>
          </a:ln>
        </p:spPr>
        <p:txBody>
          <a:bodyPr spcFirstLastPara="1" wrap="square" lIns="91425" tIns="45700" rIns="91425" bIns="45700" anchor="t" anchorCtr="0">
            <a:normAutofit fontScale="90000"/>
          </a:bodyPr>
          <a:lstStyle/>
          <a:p>
            <a:pPr marL="0" lvl="0" indent="0" algn="r" rtl="0">
              <a:lnSpc>
                <a:spcPct val="90000"/>
              </a:lnSpc>
              <a:spcBef>
                <a:spcPts val="0"/>
              </a:spcBef>
              <a:spcAft>
                <a:spcPts val="0"/>
              </a:spcAft>
              <a:buClr>
                <a:schemeClr val="lt1"/>
              </a:buClr>
              <a:buSzPct val="100000"/>
              <a:buFont typeface="Arial"/>
              <a:buNone/>
            </a:pPr>
            <a:r>
              <a:rPr lang="en-US"/>
              <a:t>Applications:</a:t>
            </a:r>
            <a:br>
              <a:rPr lang="en-US"/>
            </a:br>
            <a:br>
              <a:rPr lang="en-US"/>
            </a:br>
            <a:endParaRPr/>
          </a:p>
        </p:txBody>
      </p:sp>
      <p:sp>
        <p:nvSpPr>
          <p:cNvPr id="162" name="Google Shape;162;p19"/>
          <p:cNvSpPr txBox="1">
            <a:spLocks noGrp="1"/>
          </p:cNvSpPr>
          <p:nvPr>
            <p:ph type="body" idx="1"/>
          </p:nvPr>
        </p:nvSpPr>
        <p:spPr>
          <a:xfrm>
            <a:off x="2340077" y="1376516"/>
            <a:ext cx="8230062" cy="4673428"/>
          </a:xfrm>
          <a:prstGeom prst="rect">
            <a:avLst/>
          </a:prstGeom>
          <a:noFill/>
          <a:ln>
            <a:noFill/>
          </a:ln>
        </p:spPr>
        <p:txBody>
          <a:bodyPr spcFirstLastPara="1" wrap="square" lIns="91425" tIns="45700" rIns="91425" bIns="45700" anchor="ctr" anchorCtr="0">
            <a:normAutofit/>
          </a:bodyPr>
          <a:lstStyle/>
          <a:p>
            <a:pPr marL="344488" lvl="0" indent="-344488" algn="just" rtl="0">
              <a:lnSpc>
                <a:spcPct val="120000"/>
              </a:lnSpc>
              <a:spcBef>
                <a:spcPts val="0"/>
              </a:spcBef>
              <a:spcAft>
                <a:spcPts val="0"/>
              </a:spcAft>
              <a:buSzPts val="1800"/>
              <a:buChar char="▪"/>
            </a:pPr>
            <a:r>
              <a:rPr lang="en-US"/>
              <a:t>Precision Agriculture</a:t>
            </a:r>
            <a:endParaRPr/>
          </a:p>
          <a:p>
            <a:pPr marL="344488" lvl="0" indent="-344488" algn="just" rtl="0">
              <a:lnSpc>
                <a:spcPct val="120000"/>
              </a:lnSpc>
              <a:spcBef>
                <a:spcPts val="1600"/>
              </a:spcBef>
              <a:spcAft>
                <a:spcPts val="0"/>
              </a:spcAft>
              <a:buSzPts val="1800"/>
              <a:buChar char="▪"/>
            </a:pPr>
            <a:r>
              <a:rPr lang="en-US"/>
              <a:t>Enhanced Crop Yield</a:t>
            </a:r>
            <a:endParaRPr/>
          </a:p>
          <a:p>
            <a:pPr marL="344488" lvl="0" indent="-344488" algn="just" rtl="0">
              <a:lnSpc>
                <a:spcPct val="120000"/>
              </a:lnSpc>
              <a:spcBef>
                <a:spcPts val="1600"/>
              </a:spcBef>
              <a:spcAft>
                <a:spcPts val="0"/>
              </a:spcAft>
              <a:buSzPts val="1800"/>
              <a:buChar char="▪"/>
            </a:pPr>
            <a:r>
              <a:rPr lang="en-US"/>
              <a:t>Environmental Sustainability</a:t>
            </a:r>
            <a:endParaRPr/>
          </a:p>
          <a:p>
            <a:pPr marL="344488" lvl="0" indent="-344488" algn="just" rtl="0">
              <a:lnSpc>
                <a:spcPct val="120000"/>
              </a:lnSpc>
              <a:spcBef>
                <a:spcPts val="1600"/>
              </a:spcBef>
              <a:spcAft>
                <a:spcPts val="0"/>
              </a:spcAft>
              <a:buSzPts val="1800"/>
              <a:buChar char="▪"/>
            </a:pPr>
            <a:r>
              <a:rPr lang="en-US"/>
              <a:t>Time and Labor Savings</a:t>
            </a:r>
            <a:endParaRPr/>
          </a:p>
          <a:p>
            <a:pPr marL="344488" lvl="0" indent="-344488" algn="just" rtl="0">
              <a:lnSpc>
                <a:spcPct val="120000"/>
              </a:lnSpc>
              <a:spcBef>
                <a:spcPts val="1600"/>
              </a:spcBef>
              <a:spcAft>
                <a:spcPts val="0"/>
              </a:spcAft>
              <a:buSzPts val="1800"/>
              <a:buChar char="▪"/>
            </a:pPr>
            <a:r>
              <a:rPr lang="en-US"/>
              <a:t>Data-Driven Insights</a:t>
            </a:r>
            <a:endParaRPr/>
          </a:p>
          <a:p>
            <a:pPr marL="344488" lvl="0" indent="-344488" algn="just" rtl="0">
              <a:lnSpc>
                <a:spcPct val="120000"/>
              </a:lnSpc>
              <a:spcBef>
                <a:spcPts val="1600"/>
              </a:spcBef>
              <a:spcAft>
                <a:spcPts val="0"/>
              </a:spcAft>
              <a:buSzPts val="1800"/>
              <a:buChar char="▪"/>
            </a:pPr>
            <a:r>
              <a:rPr lang="en-US"/>
              <a:t>Integrated Pest Management (IPM)</a:t>
            </a:r>
            <a:endParaRPr/>
          </a:p>
          <a:p>
            <a:pPr marL="344488" lvl="0" indent="-344488" algn="just" rtl="0">
              <a:lnSpc>
                <a:spcPct val="120000"/>
              </a:lnSpc>
              <a:spcBef>
                <a:spcPts val="1600"/>
              </a:spcBef>
              <a:spcAft>
                <a:spcPts val="0"/>
              </a:spcAft>
              <a:buSzPts val="1800"/>
              <a:buChar char="▪"/>
            </a:pPr>
            <a:r>
              <a:rPr lang="en-US"/>
              <a:t>Research and Innovation</a:t>
            </a:r>
            <a:endParaRPr/>
          </a:p>
        </p:txBody>
      </p:sp>
      <p:pic>
        <p:nvPicPr>
          <p:cNvPr id="163" name="Google Shape;163;p19"/>
          <p:cNvPicPr preferRelativeResize="0"/>
          <p:nvPr/>
        </p:nvPicPr>
        <p:blipFill rotWithShape="1">
          <a:blip r:embed="rId3">
            <a:alphaModFix/>
          </a:blip>
          <a:srcRect/>
          <a:stretch/>
        </p:blipFill>
        <p:spPr>
          <a:xfrm>
            <a:off x="7608193" y="688259"/>
            <a:ext cx="3067663" cy="2300747"/>
          </a:xfrm>
          <a:prstGeom prst="rect">
            <a:avLst/>
          </a:prstGeom>
          <a:noFill/>
          <a:ln>
            <a:noFill/>
          </a:ln>
        </p:spPr>
      </p:pic>
      <p:pic>
        <p:nvPicPr>
          <p:cNvPr id="164" name="Google Shape;164;p19"/>
          <p:cNvPicPr preferRelativeResize="0"/>
          <p:nvPr/>
        </p:nvPicPr>
        <p:blipFill rotWithShape="1">
          <a:blip r:embed="rId4">
            <a:alphaModFix/>
          </a:blip>
          <a:srcRect/>
          <a:stretch/>
        </p:blipFill>
        <p:spPr>
          <a:xfrm>
            <a:off x="7610168" y="3231376"/>
            <a:ext cx="3067662" cy="25402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2611808" y="808056"/>
            <a:ext cx="7958400" cy="1077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work flow of API</a:t>
            </a:r>
            <a:endParaRPr/>
          </a:p>
          <a:p>
            <a:pPr marL="0" lvl="0" indent="0" algn="r" rtl="0">
              <a:spcBef>
                <a:spcPts val="0"/>
              </a:spcBef>
              <a:spcAft>
                <a:spcPts val="0"/>
              </a:spcAft>
              <a:buNone/>
            </a:pPr>
            <a:endParaRPr/>
          </a:p>
        </p:txBody>
      </p:sp>
      <p:pic>
        <p:nvPicPr>
          <p:cNvPr id="170" name="Google Shape;170;p20"/>
          <p:cNvPicPr preferRelativeResize="0"/>
          <p:nvPr/>
        </p:nvPicPr>
        <p:blipFill>
          <a:blip r:embed="rId3">
            <a:alphaModFix/>
          </a:blip>
          <a:stretch>
            <a:fillRect/>
          </a:stretch>
        </p:blipFill>
        <p:spPr>
          <a:xfrm>
            <a:off x="3127325" y="2162998"/>
            <a:ext cx="6896625" cy="40787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1582994" y="808056"/>
            <a:ext cx="2369573"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n-US"/>
              <a:t>Outcomes:</a:t>
            </a:r>
            <a:endParaRPr/>
          </a:p>
        </p:txBody>
      </p:sp>
      <p:sp>
        <p:nvSpPr>
          <p:cNvPr id="176" name="Google Shape;176;p21"/>
          <p:cNvSpPr txBox="1">
            <a:spLocks noGrp="1"/>
          </p:cNvSpPr>
          <p:nvPr>
            <p:ph type="body" idx="1"/>
          </p:nvPr>
        </p:nvSpPr>
        <p:spPr>
          <a:xfrm>
            <a:off x="2389239" y="993057"/>
            <a:ext cx="8180900" cy="4660491"/>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n-US"/>
              <a:t>Improved Crop Yields</a:t>
            </a:r>
            <a:endParaRPr/>
          </a:p>
          <a:p>
            <a:pPr marL="344488" lvl="0" indent="-344488" algn="l" rtl="0">
              <a:lnSpc>
                <a:spcPct val="120000"/>
              </a:lnSpc>
              <a:spcBef>
                <a:spcPts val="1600"/>
              </a:spcBef>
              <a:spcAft>
                <a:spcPts val="0"/>
              </a:spcAft>
              <a:buSzPts val="1800"/>
              <a:buChar char="▪"/>
            </a:pPr>
            <a:r>
              <a:rPr lang="en-US"/>
              <a:t>Reduced Chemical Usage</a:t>
            </a:r>
            <a:endParaRPr/>
          </a:p>
          <a:p>
            <a:pPr marL="344488" lvl="0" indent="-344488" algn="l" rtl="0">
              <a:lnSpc>
                <a:spcPct val="120000"/>
              </a:lnSpc>
              <a:spcBef>
                <a:spcPts val="1600"/>
              </a:spcBef>
              <a:spcAft>
                <a:spcPts val="0"/>
              </a:spcAft>
              <a:buSzPts val="1800"/>
              <a:buChar char="▪"/>
            </a:pPr>
            <a:r>
              <a:rPr lang="en-US"/>
              <a:t>Environmental Sustainability</a:t>
            </a:r>
            <a:endParaRPr/>
          </a:p>
          <a:p>
            <a:pPr marL="344488" lvl="0" indent="-344488" algn="l" rtl="0">
              <a:lnSpc>
                <a:spcPct val="120000"/>
              </a:lnSpc>
              <a:spcBef>
                <a:spcPts val="1600"/>
              </a:spcBef>
              <a:spcAft>
                <a:spcPts val="0"/>
              </a:spcAft>
              <a:buSzPts val="1800"/>
              <a:buChar char="▪"/>
            </a:pPr>
            <a:r>
              <a:rPr lang="en-US"/>
              <a:t>Cost Savings</a:t>
            </a:r>
            <a:endParaRPr/>
          </a:p>
          <a:p>
            <a:pPr marL="344488" lvl="0" indent="-344488" algn="l" rtl="0">
              <a:lnSpc>
                <a:spcPct val="120000"/>
              </a:lnSpc>
              <a:spcBef>
                <a:spcPts val="1600"/>
              </a:spcBef>
              <a:spcAft>
                <a:spcPts val="0"/>
              </a:spcAft>
              <a:buSzPts val="1800"/>
              <a:buChar char="▪"/>
            </a:pPr>
            <a:r>
              <a:rPr lang="en-US"/>
              <a:t>Enhanced Food Security</a:t>
            </a:r>
            <a:endParaRPr/>
          </a:p>
          <a:p>
            <a:pPr marL="344488" lvl="0" indent="-344488" algn="l" rtl="0">
              <a:lnSpc>
                <a:spcPct val="120000"/>
              </a:lnSpc>
              <a:spcBef>
                <a:spcPts val="1600"/>
              </a:spcBef>
              <a:spcAft>
                <a:spcPts val="0"/>
              </a:spcAft>
              <a:buSzPts val="1800"/>
              <a:buChar char="▪"/>
            </a:pPr>
            <a:r>
              <a:rPr lang="en-US"/>
              <a:t>Targeted Pesticide Recommendations</a:t>
            </a:r>
            <a:endParaRPr/>
          </a:p>
        </p:txBody>
      </p:sp>
    </p:spTree>
  </p:cSld>
  <p:clrMapOvr>
    <a:masterClrMapping/>
  </p:clrMapOvr>
</p:sld>
</file>

<file path=ppt/theme/theme1.xml><?xml version="1.0" encoding="utf-8"?>
<a:theme xmlns:a="http://schemas.openxmlformats.org/drawingml/2006/main"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614</Words>
  <Application>Microsoft Office PowerPoint</Application>
  <PresentationFormat>Widescreen</PresentationFormat>
  <Paragraphs>100</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Times New Roman</vt:lpstr>
      <vt:lpstr>Noto Sans Symbols</vt:lpstr>
      <vt:lpstr>Arial Unicode MS</vt:lpstr>
      <vt:lpstr>Arial</vt:lpstr>
      <vt:lpstr>Madison</vt:lpstr>
      <vt:lpstr>    </vt:lpstr>
      <vt:lpstr>Abstract:  </vt:lpstr>
      <vt:lpstr>Introduction:</vt:lpstr>
      <vt:lpstr>PowerPoint Presentation</vt:lpstr>
      <vt:lpstr>Block Diagram:</vt:lpstr>
      <vt:lpstr>Technologies: </vt:lpstr>
      <vt:lpstr>Applications:  </vt:lpstr>
      <vt:lpstr>work flow of API </vt:lpstr>
      <vt:lpstr>Outcomes:</vt:lpstr>
      <vt:lpstr>Steps to Implementation:   1. Data collection:        Gathering crops and weeds datasets                  2.Data Pre – Processing:            Remove noisy data and remove unwanted data          3.Model Training: </vt:lpstr>
      <vt:lpstr>PowerPoint Presentation</vt:lpstr>
      <vt:lpstr> YOLOv5: </vt:lpstr>
      <vt:lpstr>Results:  Evaluate custom yolov5 detector performance</vt:lpstr>
      <vt:lpstr>Ground Truth and Augmented Training data</vt:lpstr>
      <vt:lpstr> Visualizing our Training data with labels</vt:lpstr>
      <vt:lpstr>9.Conclusion: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Bandi Yamuna</dc:creator>
  <cp:lastModifiedBy>Bandi Yamuna</cp:lastModifiedBy>
  <cp:revision>5</cp:revision>
  <dcterms:modified xsi:type="dcterms:W3CDTF">2024-06-19T06:44:44Z</dcterms:modified>
</cp:coreProperties>
</file>