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8/30/2024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8/30/2024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a:t>
            </a:r>
            <a:r>
              <a:rPr dirty="0" lang="en-US">
                <a:solidFill>
                  <a:schemeClr val="tx1"/>
                </a:solidFill>
                <a:latin typeface="Times New Roman" panose="02020603050405020304" pitchFamily="18" charset="0"/>
                <a:cs typeface="Times New Roman" panose="02020603050405020304" pitchFamily="18" charset="0"/>
              </a:rPr>
              <a:t>p</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y</a:t>
            </a:r>
            <a:r>
              <a:rPr dirty="0" lang="en-US">
                <a:solidFill>
                  <a:schemeClr val="tx1"/>
                </a:solidFill>
                <a:latin typeface="Times New Roman" panose="02020603050405020304" pitchFamily="18" charset="0"/>
                <a:cs typeface="Times New Roman" panose="02020603050405020304" pitchFamily="18" charset="0"/>
              </a:rPr>
              <a:t>a</a:t>
            </a:r>
            <a:r>
              <a:rPr dirty="0" lang="en-IN">
                <a:solidFill>
                  <a:schemeClr val="tx1"/>
                </a:solidFill>
                <a:latin typeface="Times New Roman" panose="02020603050405020304" pitchFamily="18" charset="0"/>
                <a:cs typeface="Times New Roman" panose="02020603050405020304" pitchFamily="18" charset="0"/>
              </a:rPr>
              <a:t>: </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fontScale="94444"/>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fontScale="95833"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2024-09-04T11:39:04Z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6a4ec218e7324e1ca38ccab263d48331</vt:lpwstr>
  </property>
</Properties>
</file>