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93" r:id="rId2"/>
    <p:sldId id="295" r:id="rId3"/>
    <p:sldId id="296" r:id="rId4"/>
    <p:sldId id="292" r:id="rId5"/>
    <p:sldId id="294" r:id="rId6"/>
    <p:sldId id="288" r:id="rId7"/>
    <p:sldId id="274" r:id="rId8"/>
    <p:sldId id="291" r:id="rId9"/>
    <p:sldId id="287" r:id="rId10"/>
    <p:sldId id="290" r:id="rId11"/>
    <p:sldId id="289" r:id="rId12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CDB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91F533-750A-D8C5-9F7E-AEEBBE1AEB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7DC953A-A5DD-1F7B-A903-13B340348A21}"/>
              </a:ext>
            </a:extLst>
          </p:cNvPr>
          <p:cNvSpPr txBox="1"/>
          <p:nvPr/>
        </p:nvSpPr>
        <p:spPr>
          <a:xfrm>
            <a:off x="3657600" y="3009900"/>
            <a:ext cx="119634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Salary Survey Analysis </a:t>
            </a:r>
            <a:endParaRPr lang="en-IN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B7C050-2768-FC5F-EAE7-0BFA84EDD8A7}"/>
              </a:ext>
            </a:extLst>
          </p:cNvPr>
          <p:cNvSpPr txBox="1"/>
          <p:nvPr/>
        </p:nvSpPr>
        <p:spPr>
          <a:xfrm>
            <a:off x="8763000" y="7353300"/>
            <a:ext cx="9144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Surya V</a:t>
            </a:r>
          </a:p>
          <a:p>
            <a:pPr algn="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30-01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.2025</a:t>
            </a:r>
          </a:p>
          <a:p>
            <a:pPr algn="r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analytics &amp; Data science</a:t>
            </a:r>
          </a:p>
          <a:p>
            <a:pPr algn="r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Oct 2024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027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CDB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C8878B-C612-820E-A11E-28650BA32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8364522-F91E-FA15-2FB2-1D7866776EE9}"/>
              </a:ext>
            </a:extLst>
          </p:cNvPr>
          <p:cNvSpPr txBox="1"/>
          <p:nvPr/>
        </p:nvSpPr>
        <p:spPr>
          <a:xfrm>
            <a:off x="685800" y="1333500"/>
            <a:ext cx="9144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0995EE-AE4E-0ADA-0D00-CC1EB9B106BD}"/>
              </a:ext>
            </a:extLst>
          </p:cNvPr>
          <p:cNvSpPr txBox="1"/>
          <p:nvPr/>
        </p:nvSpPr>
        <p:spPr>
          <a:xfrm>
            <a:off x="3352800" y="2781300"/>
            <a:ext cx="118872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 Regular Pay Audits to ensure gender pay equity.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Salary Increases to Education and Experience to reward growth.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Salary Progression for All Roles to retain experienced talent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Compensation More Transparent across job titles to avoid pay disparities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617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CDB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D5CDB6-A784-A67E-7125-D1552199CD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F0085D6-734D-ED3F-3B59-7C48F1D39640}"/>
              </a:ext>
            </a:extLst>
          </p:cNvPr>
          <p:cNvSpPr txBox="1"/>
          <p:nvPr/>
        </p:nvSpPr>
        <p:spPr>
          <a:xfrm>
            <a:off x="4876800" y="3543300"/>
            <a:ext cx="9144000" cy="1813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4300"/>
              </a:lnSpc>
            </a:pPr>
            <a:r>
              <a:rPr lang="en-US" sz="11500" dirty="0">
                <a:latin typeface="Times New Roman" panose="02020603050405020304" pitchFamily="18" charset="0"/>
                <a:ea typeface="Rasputin Light"/>
                <a:cs typeface="Times New Roman" panose="02020603050405020304" pitchFamily="18" charset="0"/>
                <a:sym typeface="Rasputin Light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166843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CDB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6D2A41-F4DD-0E3B-DD2C-93AFC049F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89913B-D115-EDA1-3F89-55426587159C}"/>
              </a:ext>
            </a:extLst>
          </p:cNvPr>
          <p:cNvSpPr txBox="1"/>
          <p:nvPr/>
        </p:nvSpPr>
        <p:spPr>
          <a:xfrm>
            <a:off x="1371600" y="1866900"/>
            <a:ext cx="9144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6BB89D-92E1-A5B1-7B35-4A50E74B3532}"/>
              </a:ext>
            </a:extLst>
          </p:cNvPr>
          <p:cNvSpPr txBox="1"/>
          <p:nvPr/>
        </p:nvSpPr>
        <p:spPr>
          <a:xfrm>
            <a:off x="1371600" y="3162300"/>
            <a:ext cx="9144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CADF62-7F5C-9E1F-8DB8-2BF930CE451E}"/>
              </a:ext>
            </a:extLst>
          </p:cNvPr>
          <p:cNvSpPr txBox="1"/>
          <p:nvPr/>
        </p:nvSpPr>
        <p:spPr>
          <a:xfrm>
            <a:off x="3429000" y="427564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trend analysis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4052F8-7687-0FA8-EF5A-47C1C000DA1C}"/>
              </a:ext>
            </a:extLst>
          </p:cNvPr>
          <p:cNvSpPr txBox="1"/>
          <p:nvPr/>
        </p:nvSpPr>
        <p:spPr>
          <a:xfrm>
            <a:off x="1349477" y="5446444"/>
            <a:ext cx="90534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 OF THE PROJECT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B84039-41CF-C32A-CA39-96504A6EEA36}"/>
              </a:ext>
            </a:extLst>
          </p:cNvPr>
          <p:cNvSpPr txBox="1"/>
          <p:nvPr/>
        </p:nvSpPr>
        <p:spPr>
          <a:xfrm>
            <a:off x="3277829" y="6972300"/>
            <a:ext cx="1447554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 project aims to analyze salary pattern across industries , role,</a:t>
            </a: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experience levels and locations.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272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CDB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5C01D4-FEE2-0C95-DBE6-0C71FC1F50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8663863-5C26-4101-A8C3-502453FE4DA3}"/>
              </a:ext>
            </a:extLst>
          </p:cNvPr>
          <p:cNvSpPr txBox="1"/>
          <p:nvPr/>
        </p:nvSpPr>
        <p:spPr>
          <a:xfrm>
            <a:off x="1371600" y="1485900"/>
            <a:ext cx="9144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CCE1DD-990C-998A-6B26-3A9874CE3C64}"/>
              </a:ext>
            </a:extLst>
          </p:cNvPr>
          <p:cNvSpPr txBox="1"/>
          <p:nvPr/>
        </p:nvSpPr>
        <p:spPr>
          <a:xfrm>
            <a:off x="3657600" y="2857500"/>
            <a:ext cx="11811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Analysed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Salary Survey of 2021.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Scrabbed data into Cleaned Dataset.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Queries Fetched.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Dashboard in Excel.</a:t>
            </a: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on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Analaysis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286577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CDB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E071C4-F270-B98D-0C3E-BF63FCF5F8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910FC2-11FD-B48A-37BE-FAEA03901083}"/>
              </a:ext>
            </a:extLst>
          </p:cNvPr>
          <p:cNvSpPr txBox="1"/>
          <p:nvPr/>
        </p:nvSpPr>
        <p:spPr>
          <a:xfrm>
            <a:off x="1143000" y="1638300"/>
            <a:ext cx="9144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7E6D76-A32C-5C1C-BDE3-C134334D1FFA}"/>
              </a:ext>
            </a:extLst>
          </p:cNvPr>
          <p:cNvSpPr txBox="1"/>
          <p:nvPr/>
        </p:nvSpPr>
        <p:spPr>
          <a:xfrm>
            <a:off x="1828800" y="3162300"/>
            <a:ext cx="70104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Cleaned the dataset using Power Query.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Handled missing values.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Inconsistent values.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Standardized data types.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6D0456-336D-2BC3-3B76-41FA341C6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0" y="3162300"/>
            <a:ext cx="9274344" cy="493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36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CDB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B8D21D-2E7B-89B4-8391-AC6A0D25F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2DD640-BDE1-BAD1-7B75-45C17FA51775}"/>
              </a:ext>
            </a:extLst>
          </p:cNvPr>
          <p:cNvSpPr txBox="1"/>
          <p:nvPr/>
        </p:nvSpPr>
        <p:spPr>
          <a:xfrm>
            <a:off x="1219200" y="1333500"/>
            <a:ext cx="9144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dirty="0">
                <a:latin typeface="Rockwell (body)"/>
                <a:cs typeface="Times New Roman" panose="02020603050405020304" pitchFamily="18" charset="0"/>
              </a:rPr>
              <a:t>DATA QUERY: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DB6641-D135-D119-15A3-99CE37CE2BAE}"/>
              </a:ext>
            </a:extLst>
          </p:cNvPr>
          <p:cNvSpPr txBox="1"/>
          <p:nvPr/>
        </p:nvSpPr>
        <p:spPr>
          <a:xfrm>
            <a:off x="4191000" y="2933700"/>
            <a:ext cx="9144000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Imported cleaned data into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Written query and fetched the result.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Exported the dataset to excel.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79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CDB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E5DD5B-37F0-5107-68BE-A49F2BF8C4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90CF02-7C03-7B8C-DDD5-C6BE0D129C02}"/>
              </a:ext>
            </a:extLst>
          </p:cNvPr>
          <p:cNvSpPr txBox="1"/>
          <p:nvPr/>
        </p:nvSpPr>
        <p:spPr>
          <a:xfrm>
            <a:off x="6781800" y="647700"/>
            <a:ext cx="9144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QUERY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6CDB85-63AC-352E-4BAB-3148D5768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85759"/>
            <a:ext cx="4953000" cy="37946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DCE275-BBB7-BEAA-6392-C9985A1D0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248" y="2043284"/>
            <a:ext cx="4837503" cy="37946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3FC866-F336-D891-4B26-900DFF18A5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27786" y="2166866"/>
            <a:ext cx="5520274" cy="37135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B180B8-994D-7051-181E-C08D850781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994" y="6430258"/>
            <a:ext cx="4950542" cy="31328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780444-C778-90BA-8ED9-CC446EF53E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5248" y="6364834"/>
            <a:ext cx="4950542" cy="33005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A7705A-3B78-1B01-67A4-F6ACEE9358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50150" y="6346398"/>
            <a:ext cx="5410200" cy="330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623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CD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5C0142-48D5-3F6F-8060-595873146211}"/>
              </a:ext>
            </a:extLst>
          </p:cNvPr>
          <p:cNvSpPr txBox="1"/>
          <p:nvPr/>
        </p:nvSpPr>
        <p:spPr>
          <a:xfrm>
            <a:off x="762000" y="1562100"/>
            <a:ext cx="9144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MODELING: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BABF9C-72B4-D3D4-2A33-811ACE560932}"/>
              </a:ext>
            </a:extLst>
          </p:cNvPr>
          <p:cNvSpPr txBox="1"/>
          <p:nvPr/>
        </p:nvSpPr>
        <p:spPr>
          <a:xfrm>
            <a:off x="2743200" y="3009900"/>
            <a:ext cx="86868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exporting, the tables were collected in single workbook.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Added tables to data model in Power Pivot.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Created relations(connections) across Tables</a:t>
            </a:r>
            <a:r>
              <a:rPr lang="en-US" sz="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7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00C08A-69BD-8E1B-9FFC-981571C6A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4800" y="2432466"/>
            <a:ext cx="6553200" cy="553043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CDB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78D484-CC68-8CB9-5D07-FCA9DB2F55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46C5C993-C241-9E85-9097-0B9ACA895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513416"/>
            <a:ext cx="9982200" cy="636388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BAEFB28-8DB7-ED41-21F1-C10B349B749D}"/>
              </a:ext>
            </a:extLst>
          </p:cNvPr>
          <p:cNvSpPr txBox="1"/>
          <p:nvPr/>
        </p:nvSpPr>
        <p:spPr>
          <a:xfrm>
            <a:off x="7239000" y="1061895"/>
            <a:ext cx="9144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28350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CDB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71615B-9448-A92B-B251-77BD76BE77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E20AEDB-98DE-C201-264A-359F87F271ED}"/>
              </a:ext>
            </a:extLst>
          </p:cNvPr>
          <p:cNvSpPr txBox="1"/>
          <p:nvPr/>
        </p:nvSpPr>
        <p:spPr>
          <a:xfrm>
            <a:off x="1066800" y="1562100"/>
            <a:ext cx="9144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INSIGHTS:</a:t>
            </a:r>
            <a:endParaRPr lang="en-IN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601D6E-C556-7575-E64B-16B3A0309698}"/>
              </a:ext>
            </a:extLst>
          </p:cNvPr>
          <p:cNvSpPr txBox="1"/>
          <p:nvPr/>
        </p:nvSpPr>
        <p:spPr>
          <a:xfrm>
            <a:off x="3657600" y="2705100"/>
            <a:ext cx="115824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Indonesia –Highest Salary.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Tanzania – Lowest Salary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Women often earn less than Man.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PhD Scholars - Highest salary range.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Computing or tech - High no. of employees 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Employees with more experience earn more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159510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237</Words>
  <Application>Microsoft Office PowerPoint</Application>
  <PresentationFormat>Custom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Rockwell (body)</vt:lpstr>
      <vt:lpstr>Times New Roman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Blobs Basic Simple Presentation</dc:title>
  <dc:creator>SURYA VEERAMANI</dc:creator>
  <cp:lastModifiedBy>SURYA VEERAMANI</cp:lastModifiedBy>
  <cp:revision>4</cp:revision>
  <dcterms:created xsi:type="dcterms:W3CDTF">2006-08-16T00:00:00Z</dcterms:created>
  <dcterms:modified xsi:type="dcterms:W3CDTF">2025-02-09T14:54:39Z</dcterms:modified>
  <dc:identifier>DAGd3WOf1Ms</dc:identifier>
</cp:coreProperties>
</file>