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9" r:id="rId4"/>
    <p:sldId id="268" r:id="rId5"/>
    <p:sldId id="267" r:id="rId6"/>
    <p:sldId id="273" r:id="rId7"/>
    <p:sldId id="274" r:id="rId8"/>
    <p:sldId id="275" r:id="rId9"/>
    <p:sldId id="271" r:id="rId10"/>
    <p:sldId id="270" r:id="rId11"/>
    <p:sldId id="272" r:id="rId1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9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4785DD-A156-49DE-AD4C-38E5296E575A}" type="doc">
      <dgm:prSet loTypeId="urn:microsoft.com/office/officeart/2005/8/layout/vList2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3FD36244-112A-46ED-B0A3-E3CD33AD4F61}">
      <dgm:prSet custT="1"/>
      <dgm:spPr/>
      <dgm:t>
        <a:bodyPr/>
        <a:lstStyle/>
        <a:p>
          <a:pPr algn="ctr"/>
          <a:r>
            <a:rPr lang="en-US" sz="2400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Happiest Countries</a:t>
          </a:r>
          <a:r>
            <a:rPr lang="en-US" sz="24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: Finland, Denmark, Sweden </a:t>
          </a: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0BF568-5E58-451D-B3F6-965B737BB9DC}" type="parTrans" cxnId="{C466FF70-995E-42D6-866F-E9055F0A17D0}">
      <dgm:prSet/>
      <dgm:spPr/>
      <dgm:t>
        <a:bodyPr/>
        <a:lstStyle/>
        <a:p>
          <a:pPr algn="ctr"/>
          <a:endParaRPr lang="en-IN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017646-00B8-424E-98A0-1CFEFF69F114}" type="sibTrans" cxnId="{C466FF70-995E-42D6-866F-E9055F0A17D0}">
      <dgm:prSet/>
      <dgm:spPr/>
      <dgm:t>
        <a:bodyPr/>
        <a:lstStyle/>
        <a:p>
          <a:pPr algn="ctr"/>
          <a:endParaRPr lang="en-IN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51DFE7-6655-44F7-ABFF-954E155006DC}">
      <dgm:prSet custT="1"/>
      <dgm:spPr/>
      <dgm:t>
        <a:bodyPr/>
        <a:lstStyle/>
        <a:p>
          <a:pPr algn="ctr"/>
          <a:r>
            <a:rPr lang="en-US" sz="2400" b="1" i="0" baseline="0">
              <a:latin typeface="Times New Roman" panose="02020603050405020304" pitchFamily="18" charset="0"/>
              <a:cs typeface="Times New Roman" panose="02020603050405020304" pitchFamily="18" charset="0"/>
            </a:rPr>
            <a:t>Income &amp; Happiness</a:t>
          </a:r>
          <a:r>
            <a:rPr lang="en-US" sz="2400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: Higher income = More happiness </a:t>
          </a: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4C56FD-8FAA-489A-9E6E-E1E13102516C}" type="parTrans" cxnId="{693768CB-57FD-4217-B63F-F1C7F3CD6D80}">
      <dgm:prSet/>
      <dgm:spPr/>
      <dgm:t>
        <a:bodyPr/>
        <a:lstStyle/>
        <a:p>
          <a:pPr algn="ctr"/>
          <a:endParaRPr lang="en-IN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17D1E2-7A21-46DC-88F8-62D8951AF3E8}" type="sibTrans" cxnId="{693768CB-57FD-4217-B63F-F1C7F3CD6D80}">
      <dgm:prSet/>
      <dgm:spPr/>
      <dgm:t>
        <a:bodyPr/>
        <a:lstStyle/>
        <a:p>
          <a:pPr algn="ctr"/>
          <a:endParaRPr lang="en-IN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1EBE3F-CA45-41B3-B25D-91098C8D2287}">
      <dgm:prSet custT="1"/>
      <dgm:spPr/>
      <dgm:t>
        <a:bodyPr/>
        <a:lstStyle/>
        <a:p>
          <a:pPr algn="ctr"/>
          <a:r>
            <a:rPr lang="en-US" sz="2400" b="1" i="0" baseline="0">
              <a:latin typeface="Times New Roman" panose="02020603050405020304" pitchFamily="18" charset="0"/>
              <a:cs typeface="Times New Roman" panose="02020603050405020304" pitchFamily="18" charset="0"/>
            </a:rPr>
            <a:t>Freedom &amp; Happiness</a:t>
          </a:r>
          <a:r>
            <a:rPr lang="en-US" sz="2400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: More freedom = Higher happiness </a:t>
          </a: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083985-FE5A-4496-9D23-2FA60BE97774}" type="parTrans" cxnId="{A562AE45-EE88-4E6A-989F-A02416F85DD0}">
      <dgm:prSet/>
      <dgm:spPr/>
      <dgm:t>
        <a:bodyPr/>
        <a:lstStyle/>
        <a:p>
          <a:pPr algn="ctr"/>
          <a:endParaRPr lang="en-IN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B5C987-EE16-41B2-BC18-76DFA7F55442}" type="sibTrans" cxnId="{A562AE45-EE88-4E6A-989F-A02416F85DD0}">
      <dgm:prSet/>
      <dgm:spPr/>
      <dgm:t>
        <a:bodyPr/>
        <a:lstStyle/>
        <a:p>
          <a:pPr algn="ctr"/>
          <a:endParaRPr lang="en-IN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9EC2EF-4A35-423D-982B-C4BC296997B3}">
      <dgm:prSet custT="1"/>
      <dgm:spPr/>
      <dgm:t>
        <a:bodyPr/>
        <a:lstStyle/>
        <a:p>
          <a:pPr algn="ctr"/>
          <a:r>
            <a:rPr lang="en-US" sz="2400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Generosity Trends</a:t>
          </a:r>
          <a:r>
            <a:rPr lang="en-US" sz="24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: Changes with the economy </a:t>
          </a: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62AD14-0D92-4492-ACB8-F308A9A8882D}" type="parTrans" cxnId="{B21FBA8A-BFE1-4A46-B639-458B2CF885EC}">
      <dgm:prSet/>
      <dgm:spPr/>
      <dgm:t>
        <a:bodyPr/>
        <a:lstStyle/>
        <a:p>
          <a:pPr algn="ctr"/>
          <a:endParaRPr lang="en-IN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C30FF3-713C-4B1E-84D6-91DEE7230BCF}" type="sibTrans" cxnId="{B21FBA8A-BFE1-4A46-B639-458B2CF885EC}">
      <dgm:prSet/>
      <dgm:spPr/>
      <dgm:t>
        <a:bodyPr/>
        <a:lstStyle/>
        <a:p>
          <a:pPr algn="ctr"/>
          <a:endParaRPr lang="en-IN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966E8E-6B8C-4825-BF6A-537CE9106518}">
      <dgm:prSet custT="1"/>
      <dgm:spPr/>
      <dgm:t>
        <a:bodyPr/>
        <a:lstStyle/>
        <a:p>
          <a:pPr algn="ctr"/>
          <a:r>
            <a:rPr lang="en-US" sz="2400" b="1" i="0" baseline="0">
              <a:latin typeface="Times New Roman" panose="02020603050405020304" pitchFamily="18" charset="0"/>
              <a:cs typeface="Times New Roman" panose="02020603050405020304" pitchFamily="18" charset="0"/>
            </a:rPr>
            <a:t>Corruption &amp; Happiness</a:t>
          </a:r>
          <a:r>
            <a:rPr lang="en-US" sz="2400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: More corruption = Less happiness (Score: 7.76) </a:t>
          </a: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4B1C02-21E7-447B-9E43-5022EB34F3E5}" type="parTrans" cxnId="{598A3C43-FA6C-4E59-8636-00F771A006CC}">
      <dgm:prSet/>
      <dgm:spPr/>
      <dgm:t>
        <a:bodyPr/>
        <a:lstStyle/>
        <a:p>
          <a:pPr algn="ctr"/>
          <a:endParaRPr lang="en-IN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795160-B97F-4A35-B863-69FBAB4293F0}" type="sibTrans" cxnId="{598A3C43-FA6C-4E59-8636-00F771A006CC}">
      <dgm:prSet/>
      <dgm:spPr/>
      <dgm:t>
        <a:bodyPr/>
        <a:lstStyle/>
        <a:p>
          <a:pPr algn="ctr"/>
          <a:endParaRPr lang="en-IN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370B09-D1B0-48E2-9D75-CBA86DC5F4B3}">
      <dgm:prSet custT="1"/>
      <dgm:spPr/>
      <dgm:t>
        <a:bodyPr/>
        <a:lstStyle/>
        <a:p>
          <a:pPr algn="ctr"/>
          <a:r>
            <a:rPr lang="en-US" sz="2400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Unhappiest Countries</a:t>
          </a:r>
          <a:r>
            <a:rPr lang="en-US" sz="24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: Yemen, Tanzania, Burundi, Afghanistan </a:t>
          </a: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D17EEA-6341-4CD8-8E3C-3F51F55C78A1}" type="parTrans" cxnId="{12F8A489-7923-479F-93B6-A53AC4C60254}">
      <dgm:prSet/>
      <dgm:spPr/>
      <dgm:t>
        <a:bodyPr/>
        <a:lstStyle/>
        <a:p>
          <a:pPr algn="ctr"/>
          <a:endParaRPr lang="en-IN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0693D4-6D43-4B7D-955F-58D7CB5D6F54}" type="sibTrans" cxnId="{12F8A489-7923-479F-93B6-A53AC4C60254}">
      <dgm:prSet/>
      <dgm:spPr/>
      <dgm:t>
        <a:bodyPr/>
        <a:lstStyle/>
        <a:p>
          <a:pPr algn="ctr"/>
          <a:endParaRPr lang="en-IN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49A1A9-D5EF-49AF-9419-3716DFAF4370}">
      <dgm:prSet custT="1"/>
      <dgm:spPr/>
      <dgm:t>
        <a:bodyPr/>
        <a:lstStyle/>
        <a:p>
          <a:pPr algn="ctr"/>
          <a:r>
            <a:rPr lang="en-US" sz="2400" b="1" i="0" baseline="0">
              <a:latin typeface="Times New Roman" panose="02020603050405020304" pitchFamily="18" charset="0"/>
              <a:cs typeface="Times New Roman" panose="02020603050405020304" pitchFamily="18" charset="0"/>
            </a:rPr>
            <a:t>Global Happiness</a:t>
          </a:r>
          <a:r>
            <a:rPr lang="en-US" sz="2400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: Mostly stable over time </a:t>
          </a: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817AA4-E3EE-4300-9673-43AC05BDC97E}" type="parTrans" cxnId="{3B4DF824-2164-4A27-A309-8C9CBD308FCE}">
      <dgm:prSet/>
      <dgm:spPr/>
      <dgm:t>
        <a:bodyPr/>
        <a:lstStyle/>
        <a:p>
          <a:pPr algn="ctr"/>
          <a:endParaRPr lang="en-IN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AB5DAA-B660-4EC9-9DD9-10A5259C76EE}" type="sibTrans" cxnId="{3B4DF824-2164-4A27-A309-8C9CBD308FCE}">
      <dgm:prSet/>
      <dgm:spPr/>
      <dgm:t>
        <a:bodyPr/>
        <a:lstStyle/>
        <a:p>
          <a:pPr algn="ctr"/>
          <a:endParaRPr lang="en-IN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BD32BB-AFB6-4AF0-B796-A7645576D447}">
      <dgm:prSet custT="1"/>
      <dgm:spPr/>
      <dgm:t>
        <a:bodyPr/>
        <a:lstStyle/>
        <a:p>
          <a:pPr algn="ctr"/>
          <a:r>
            <a:rPr lang="en-US" sz="2400" b="1" i="0" baseline="0">
              <a:latin typeface="Times New Roman" panose="02020603050405020304" pitchFamily="18" charset="0"/>
              <a:cs typeface="Times New Roman" panose="02020603050405020304" pitchFamily="18" charset="0"/>
            </a:rPr>
            <a:t>Sentiment Decline</a:t>
          </a:r>
          <a:r>
            <a:rPr lang="en-US" sz="2400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: Life satisfaction is dropping </a:t>
          </a: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E851E4-6F20-49A6-BA97-D07B02BAA12C}" type="parTrans" cxnId="{1F0BF675-1C55-42E4-8EF0-BBAD13C01E25}">
      <dgm:prSet/>
      <dgm:spPr/>
      <dgm:t>
        <a:bodyPr/>
        <a:lstStyle/>
        <a:p>
          <a:pPr algn="ctr"/>
          <a:endParaRPr lang="en-IN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727B7B-9B46-4468-B642-DCB5174B298D}" type="sibTrans" cxnId="{1F0BF675-1C55-42E4-8EF0-BBAD13C01E25}">
      <dgm:prSet/>
      <dgm:spPr/>
      <dgm:t>
        <a:bodyPr/>
        <a:lstStyle/>
        <a:p>
          <a:pPr algn="ctr"/>
          <a:endParaRPr lang="en-IN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DBA569-3C15-473B-AE45-330C05F37608}">
      <dgm:prSet custT="1"/>
      <dgm:spPr/>
      <dgm:t>
        <a:bodyPr/>
        <a:lstStyle/>
        <a:p>
          <a:pPr algn="ctr"/>
          <a:r>
            <a:rPr lang="en-US" sz="2400" b="1" i="0" baseline="0">
              <a:latin typeface="Times New Roman" panose="02020603050405020304" pitchFamily="18" charset="0"/>
              <a:cs typeface="Times New Roman" panose="02020603050405020304" pitchFamily="18" charset="0"/>
            </a:rPr>
            <a:t>Corruption Impact</a:t>
          </a:r>
          <a:r>
            <a:rPr lang="en-US" sz="2400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: High in Israel, Costa Rica, Canada; low in Nordic countries </a:t>
          </a: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0F6583-1886-40C4-B14C-E595762E5F8E}" type="parTrans" cxnId="{FEB15A16-C1A6-4A25-88E9-9A26674ACDCF}">
      <dgm:prSet/>
      <dgm:spPr/>
      <dgm:t>
        <a:bodyPr/>
        <a:lstStyle/>
        <a:p>
          <a:pPr algn="ctr"/>
          <a:endParaRPr lang="en-IN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E8E6FB-604D-4F4C-8CF2-559A2692F12B}" type="sibTrans" cxnId="{FEB15A16-C1A6-4A25-88E9-9A26674ACDCF}">
      <dgm:prSet/>
      <dgm:spPr/>
      <dgm:t>
        <a:bodyPr/>
        <a:lstStyle/>
        <a:p>
          <a:pPr algn="ctr"/>
          <a:endParaRPr lang="en-IN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86420C-7D02-4A57-9B82-9FCAFF2AC169}" type="pres">
      <dgm:prSet presAssocID="{964785DD-A156-49DE-AD4C-38E5296E575A}" presName="linear" presStyleCnt="0">
        <dgm:presLayoutVars>
          <dgm:animLvl val="lvl"/>
          <dgm:resizeHandles val="exact"/>
        </dgm:presLayoutVars>
      </dgm:prSet>
      <dgm:spPr/>
    </dgm:pt>
    <dgm:pt modelId="{C9BCED16-76E1-4BCE-A7BA-A4434E3153B1}" type="pres">
      <dgm:prSet presAssocID="{3FD36244-112A-46ED-B0A3-E3CD33AD4F61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7D614494-1101-42CC-BBF8-947F3DC4E053}" type="pres">
      <dgm:prSet presAssocID="{E5017646-00B8-424E-98A0-1CFEFF69F114}" presName="spacer" presStyleCnt="0"/>
      <dgm:spPr/>
    </dgm:pt>
    <dgm:pt modelId="{6392E044-E516-4DF6-8AFC-EF9E47DF6050}" type="pres">
      <dgm:prSet presAssocID="{9851DFE7-6655-44F7-ABFF-954E155006DC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A4751718-060B-4891-A538-2F43195C569A}" type="pres">
      <dgm:prSet presAssocID="{D817D1E2-7A21-46DC-88F8-62D8951AF3E8}" presName="spacer" presStyleCnt="0"/>
      <dgm:spPr/>
    </dgm:pt>
    <dgm:pt modelId="{5558F98C-0A2D-42AA-8310-7ECD0DCF94E1}" type="pres">
      <dgm:prSet presAssocID="{EF1EBE3F-CA45-41B3-B25D-91098C8D2287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326D12BB-686A-4B41-B4B2-74616950EE3B}" type="pres">
      <dgm:prSet presAssocID="{42B5C987-EE16-41B2-BC18-76DFA7F55442}" presName="spacer" presStyleCnt="0"/>
      <dgm:spPr/>
    </dgm:pt>
    <dgm:pt modelId="{D65EE50A-D34B-47EE-9898-4DEE221FC353}" type="pres">
      <dgm:prSet presAssocID="{7D9EC2EF-4A35-423D-982B-C4BC296997B3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85D84E05-9AAC-4D30-B382-610AB781C750}" type="pres">
      <dgm:prSet presAssocID="{FDC30FF3-713C-4B1E-84D6-91DEE7230BCF}" presName="spacer" presStyleCnt="0"/>
      <dgm:spPr/>
    </dgm:pt>
    <dgm:pt modelId="{E646287A-67E0-4DD2-ACF5-50965135B774}" type="pres">
      <dgm:prSet presAssocID="{41966E8E-6B8C-4825-BF6A-537CE9106518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BFEE4278-3162-4A38-AECC-EAE8EC0045C6}" type="pres">
      <dgm:prSet presAssocID="{66795160-B97F-4A35-B863-69FBAB4293F0}" presName="spacer" presStyleCnt="0"/>
      <dgm:spPr/>
    </dgm:pt>
    <dgm:pt modelId="{5A2A762D-CCB8-47AF-9E5F-8201D9F48A21}" type="pres">
      <dgm:prSet presAssocID="{AC370B09-D1B0-48E2-9D75-CBA86DC5F4B3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C933D244-5AC7-49E7-A2AB-AD86074DE756}" type="pres">
      <dgm:prSet presAssocID="{AE0693D4-6D43-4B7D-955F-58D7CB5D6F54}" presName="spacer" presStyleCnt="0"/>
      <dgm:spPr/>
    </dgm:pt>
    <dgm:pt modelId="{F43D9396-BEC6-4AC2-B940-4E49696768A7}" type="pres">
      <dgm:prSet presAssocID="{6849A1A9-D5EF-49AF-9419-3716DFAF4370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C8CF3CBA-3BFB-46D4-BDEC-5558898FE074}" type="pres">
      <dgm:prSet presAssocID="{57AB5DAA-B660-4EC9-9DD9-10A5259C76EE}" presName="spacer" presStyleCnt="0"/>
      <dgm:spPr/>
    </dgm:pt>
    <dgm:pt modelId="{D578F342-D596-4A73-A6B9-6E14EE4FB3B6}" type="pres">
      <dgm:prSet presAssocID="{28BD32BB-AFB6-4AF0-B796-A7645576D447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5203E3FC-2EC3-4C48-836C-3A28646D773D}" type="pres">
      <dgm:prSet presAssocID="{A9727B7B-9B46-4468-B642-DCB5174B298D}" presName="spacer" presStyleCnt="0"/>
      <dgm:spPr/>
    </dgm:pt>
    <dgm:pt modelId="{97AF1C33-A578-47CD-9829-6783550047BB}" type="pres">
      <dgm:prSet presAssocID="{DADBA569-3C15-473B-AE45-330C05F37608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EB15A16-C1A6-4A25-88E9-9A26674ACDCF}" srcId="{964785DD-A156-49DE-AD4C-38E5296E575A}" destId="{DADBA569-3C15-473B-AE45-330C05F37608}" srcOrd="8" destOrd="0" parTransId="{640F6583-1886-40C4-B14C-E595762E5F8E}" sibTransId="{07E8E6FB-604D-4F4C-8CF2-559A2692F12B}"/>
    <dgm:cxn modelId="{3B4DF824-2164-4A27-A309-8C9CBD308FCE}" srcId="{964785DD-A156-49DE-AD4C-38E5296E575A}" destId="{6849A1A9-D5EF-49AF-9419-3716DFAF4370}" srcOrd="6" destOrd="0" parTransId="{3E817AA4-E3EE-4300-9673-43AC05BDC97E}" sibTransId="{57AB5DAA-B660-4EC9-9DD9-10A5259C76EE}"/>
    <dgm:cxn modelId="{0F534D38-3DE6-4649-B9B0-4177C538EC43}" type="presOf" srcId="{9851DFE7-6655-44F7-ABFF-954E155006DC}" destId="{6392E044-E516-4DF6-8AFC-EF9E47DF6050}" srcOrd="0" destOrd="0" presId="urn:microsoft.com/office/officeart/2005/8/layout/vList2"/>
    <dgm:cxn modelId="{598A3C43-FA6C-4E59-8636-00F771A006CC}" srcId="{964785DD-A156-49DE-AD4C-38E5296E575A}" destId="{41966E8E-6B8C-4825-BF6A-537CE9106518}" srcOrd="4" destOrd="0" parTransId="{B74B1C02-21E7-447B-9E43-5022EB34F3E5}" sibTransId="{66795160-B97F-4A35-B863-69FBAB4293F0}"/>
    <dgm:cxn modelId="{A562AE45-EE88-4E6A-989F-A02416F85DD0}" srcId="{964785DD-A156-49DE-AD4C-38E5296E575A}" destId="{EF1EBE3F-CA45-41B3-B25D-91098C8D2287}" srcOrd="2" destOrd="0" parTransId="{A6083985-FE5A-4496-9D23-2FA60BE97774}" sibTransId="{42B5C987-EE16-41B2-BC18-76DFA7F55442}"/>
    <dgm:cxn modelId="{7C6C4E67-345F-4B37-B860-0627CE8B323B}" type="presOf" srcId="{DADBA569-3C15-473B-AE45-330C05F37608}" destId="{97AF1C33-A578-47CD-9829-6783550047BB}" srcOrd="0" destOrd="0" presId="urn:microsoft.com/office/officeart/2005/8/layout/vList2"/>
    <dgm:cxn modelId="{C466FF70-995E-42D6-866F-E9055F0A17D0}" srcId="{964785DD-A156-49DE-AD4C-38E5296E575A}" destId="{3FD36244-112A-46ED-B0A3-E3CD33AD4F61}" srcOrd="0" destOrd="0" parTransId="{960BF568-5E58-451D-B3F6-965B737BB9DC}" sibTransId="{E5017646-00B8-424E-98A0-1CFEFF69F114}"/>
    <dgm:cxn modelId="{08E99B54-9DF7-43D4-9DCB-3FAE1C72DB84}" type="presOf" srcId="{EF1EBE3F-CA45-41B3-B25D-91098C8D2287}" destId="{5558F98C-0A2D-42AA-8310-7ECD0DCF94E1}" srcOrd="0" destOrd="0" presId="urn:microsoft.com/office/officeart/2005/8/layout/vList2"/>
    <dgm:cxn modelId="{1F0BF675-1C55-42E4-8EF0-BBAD13C01E25}" srcId="{964785DD-A156-49DE-AD4C-38E5296E575A}" destId="{28BD32BB-AFB6-4AF0-B796-A7645576D447}" srcOrd="7" destOrd="0" parTransId="{69E851E4-6F20-49A6-BA97-D07B02BAA12C}" sibTransId="{A9727B7B-9B46-4468-B642-DCB5174B298D}"/>
    <dgm:cxn modelId="{02B5727D-E4BD-4867-8BA0-9FE323276311}" type="presOf" srcId="{41966E8E-6B8C-4825-BF6A-537CE9106518}" destId="{E646287A-67E0-4DD2-ACF5-50965135B774}" srcOrd="0" destOrd="0" presId="urn:microsoft.com/office/officeart/2005/8/layout/vList2"/>
    <dgm:cxn modelId="{12F8A489-7923-479F-93B6-A53AC4C60254}" srcId="{964785DD-A156-49DE-AD4C-38E5296E575A}" destId="{AC370B09-D1B0-48E2-9D75-CBA86DC5F4B3}" srcOrd="5" destOrd="0" parTransId="{29D17EEA-6341-4CD8-8E3C-3F51F55C78A1}" sibTransId="{AE0693D4-6D43-4B7D-955F-58D7CB5D6F54}"/>
    <dgm:cxn modelId="{B21FBA8A-BFE1-4A46-B639-458B2CF885EC}" srcId="{964785DD-A156-49DE-AD4C-38E5296E575A}" destId="{7D9EC2EF-4A35-423D-982B-C4BC296997B3}" srcOrd="3" destOrd="0" parTransId="{4362AD14-0D92-4492-ACB8-F308A9A8882D}" sibTransId="{FDC30FF3-713C-4B1E-84D6-91DEE7230BCF}"/>
    <dgm:cxn modelId="{FB202E8F-A0BE-4884-B130-3BEC0DC393C6}" type="presOf" srcId="{964785DD-A156-49DE-AD4C-38E5296E575A}" destId="{4C86420C-7D02-4A57-9B82-9FCAFF2AC169}" srcOrd="0" destOrd="0" presId="urn:microsoft.com/office/officeart/2005/8/layout/vList2"/>
    <dgm:cxn modelId="{693768CB-57FD-4217-B63F-F1C7F3CD6D80}" srcId="{964785DD-A156-49DE-AD4C-38E5296E575A}" destId="{9851DFE7-6655-44F7-ABFF-954E155006DC}" srcOrd="1" destOrd="0" parTransId="{254C56FD-8FAA-489A-9E6E-E1E13102516C}" sibTransId="{D817D1E2-7A21-46DC-88F8-62D8951AF3E8}"/>
    <dgm:cxn modelId="{4EB0DED0-1619-4255-8347-002782AF886A}" type="presOf" srcId="{7D9EC2EF-4A35-423D-982B-C4BC296997B3}" destId="{D65EE50A-D34B-47EE-9898-4DEE221FC353}" srcOrd="0" destOrd="0" presId="urn:microsoft.com/office/officeart/2005/8/layout/vList2"/>
    <dgm:cxn modelId="{E95350DF-75EE-4337-964D-3CFCF19D1333}" type="presOf" srcId="{28BD32BB-AFB6-4AF0-B796-A7645576D447}" destId="{D578F342-D596-4A73-A6B9-6E14EE4FB3B6}" srcOrd="0" destOrd="0" presId="urn:microsoft.com/office/officeart/2005/8/layout/vList2"/>
    <dgm:cxn modelId="{17EDC6E1-FAF7-48DB-A5B4-2CFEE91E72EB}" type="presOf" srcId="{6849A1A9-D5EF-49AF-9419-3716DFAF4370}" destId="{F43D9396-BEC6-4AC2-B940-4E49696768A7}" srcOrd="0" destOrd="0" presId="urn:microsoft.com/office/officeart/2005/8/layout/vList2"/>
    <dgm:cxn modelId="{C7EA1BEC-FD12-4BC6-9B85-8A29821AEE64}" type="presOf" srcId="{3FD36244-112A-46ED-B0A3-E3CD33AD4F61}" destId="{C9BCED16-76E1-4BCE-A7BA-A4434E3153B1}" srcOrd="0" destOrd="0" presId="urn:microsoft.com/office/officeart/2005/8/layout/vList2"/>
    <dgm:cxn modelId="{8772F7F7-3148-4A49-A9BD-9238686DC1FC}" type="presOf" srcId="{AC370B09-D1B0-48E2-9D75-CBA86DC5F4B3}" destId="{5A2A762D-CCB8-47AF-9E5F-8201D9F48A21}" srcOrd="0" destOrd="0" presId="urn:microsoft.com/office/officeart/2005/8/layout/vList2"/>
    <dgm:cxn modelId="{38E575F3-4564-4C80-A8E2-26DE674AA338}" type="presParOf" srcId="{4C86420C-7D02-4A57-9B82-9FCAFF2AC169}" destId="{C9BCED16-76E1-4BCE-A7BA-A4434E3153B1}" srcOrd="0" destOrd="0" presId="urn:microsoft.com/office/officeart/2005/8/layout/vList2"/>
    <dgm:cxn modelId="{D93EF2C7-BD29-40A1-AB7E-CB88F66FCEA2}" type="presParOf" srcId="{4C86420C-7D02-4A57-9B82-9FCAFF2AC169}" destId="{7D614494-1101-42CC-BBF8-947F3DC4E053}" srcOrd="1" destOrd="0" presId="urn:microsoft.com/office/officeart/2005/8/layout/vList2"/>
    <dgm:cxn modelId="{4030D959-349B-4A2B-86E1-068055DAADBF}" type="presParOf" srcId="{4C86420C-7D02-4A57-9B82-9FCAFF2AC169}" destId="{6392E044-E516-4DF6-8AFC-EF9E47DF6050}" srcOrd="2" destOrd="0" presId="urn:microsoft.com/office/officeart/2005/8/layout/vList2"/>
    <dgm:cxn modelId="{E8970405-EE77-49A0-80F4-63B71E5C9D11}" type="presParOf" srcId="{4C86420C-7D02-4A57-9B82-9FCAFF2AC169}" destId="{A4751718-060B-4891-A538-2F43195C569A}" srcOrd="3" destOrd="0" presId="urn:microsoft.com/office/officeart/2005/8/layout/vList2"/>
    <dgm:cxn modelId="{F5B52287-673C-47D3-80C8-594294012A11}" type="presParOf" srcId="{4C86420C-7D02-4A57-9B82-9FCAFF2AC169}" destId="{5558F98C-0A2D-42AA-8310-7ECD0DCF94E1}" srcOrd="4" destOrd="0" presId="urn:microsoft.com/office/officeart/2005/8/layout/vList2"/>
    <dgm:cxn modelId="{EA1584CE-1A6F-45DF-AC3C-529ADD07193B}" type="presParOf" srcId="{4C86420C-7D02-4A57-9B82-9FCAFF2AC169}" destId="{326D12BB-686A-4B41-B4B2-74616950EE3B}" srcOrd="5" destOrd="0" presId="urn:microsoft.com/office/officeart/2005/8/layout/vList2"/>
    <dgm:cxn modelId="{DFBFB71B-3891-4B5B-8A2C-ED3CF6E81840}" type="presParOf" srcId="{4C86420C-7D02-4A57-9B82-9FCAFF2AC169}" destId="{D65EE50A-D34B-47EE-9898-4DEE221FC353}" srcOrd="6" destOrd="0" presId="urn:microsoft.com/office/officeart/2005/8/layout/vList2"/>
    <dgm:cxn modelId="{F81B39FE-A659-41AD-84AD-C7BECDEEFF5E}" type="presParOf" srcId="{4C86420C-7D02-4A57-9B82-9FCAFF2AC169}" destId="{85D84E05-9AAC-4D30-B382-610AB781C750}" srcOrd="7" destOrd="0" presId="urn:microsoft.com/office/officeart/2005/8/layout/vList2"/>
    <dgm:cxn modelId="{642BFD20-8B04-43F1-BF6B-A553627CAE9E}" type="presParOf" srcId="{4C86420C-7D02-4A57-9B82-9FCAFF2AC169}" destId="{E646287A-67E0-4DD2-ACF5-50965135B774}" srcOrd="8" destOrd="0" presId="urn:microsoft.com/office/officeart/2005/8/layout/vList2"/>
    <dgm:cxn modelId="{5B47E953-096C-4D15-AB72-E13D5B8858C4}" type="presParOf" srcId="{4C86420C-7D02-4A57-9B82-9FCAFF2AC169}" destId="{BFEE4278-3162-4A38-AECC-EAE8EC0045C6}" srcOrd="9" destOrd="0" presId="urn:microsoft.com/office/officeart/2005/8/layout/vList2"/>
    <dgm:cxn modelId="{8633310E-184B-472A-8A89-13BDE067410E}" type="presParOf" srcId="{4C86420C-7D02-4A57-9B82-9FCAFF2AC169}" destId="{5A2A762D-CCB8-47AF-9E5F-8201D9F48A21}" srcOrd="10" destOrd="0" presId="urn:microsoft.com/office/officeart/2005/8/layout/vList2"/>
    <dgm:cxn modelId="{A4E842E1-3685-4D16-BE16-9609E97188D3}" type="presParOf" srcId="{4C86420C-7D02-4A57-9B82-9FCAFF2AC169}" destId="{C933D244-5AC7-49E7-A2AB-AD86074DE756}" srcOrd="11" destOrd="0" presId="urn:microsoft.com/office/officeart/2005/8/layout/vList2"/>
    <dgm:cxn modelId="{FF014B66-61A9-416E-B058-59C200C1A3A8}" type="presParOf" srcId="{4C86420C-7D02-4A57-9B82-9FCAFF2AC169}" destId="{F43D9396-BEC6-4AC2-B940-4E49696768A7}" srcOrd="12" destOrd="0" presId="urn:microsoft.com/office/officeart/2005/8/layout/vList2"/>
    <dgm:cxn modelId="{4E09A2A0-2307-4012-8C63-DD256102057B}" type="presParOf" srcId="{4C86420C-7D02-4A57-9B82-9FCAFF2AC169}" destId="{C8CF3CBA-3BFB-46D4-BDEC-5558898FE074}" srcOrd="13" destOrd="0" presId="urn:microsoft.com/office/officeart/2005/8/layout/vList2"/>
    <dgm:cxn modelId="{28BE83FD-9183-48A5-8A23-B2AB27823820}" type="presParOf" srcId="{4C86420C-7D02-4A57-9B82-9FCAFF2AC169}" destId="{D578F342-D596-4A73-A6B9-6E14EE4FB3B6}" srcOrd="14" destOrd="0" presId="urn:microsoft.com/office/officeart/2005/8/layout/vList2"/>
    <dgm:cxn modelId="{BCF32F8E-0FB7-4BAA-8A32-E4F124EA92E3}" type="presParOf" srcId="{4C86420C-7D02-4A57-9B82-9FCAFF2AC169}" destId="{5203E3FC-2EC3-4C48-836C-3A28646D773D}" srcOrd="15" destOrd="0" presId="urn:microsoft.com/office/officeart/2005/8/layout/vList2"/>
    <dgm:cxn modelId="{5FC1DB38-0035-4D0F-9A06-EECFC00B0440}" type="presParOf" srcId="{4C86420C-7D02-4A57-9B82-9FCAFF2AC169}" destId="{97AF1C33-A578-47CD-9829-6783550047BB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78EE13-711C-4A2E-83A9-AD6FE2D3FB74}" type="doc">
      <dgm:prSet loTypeId="urn:microsoft.com/office/officeart/2008/layout/VerticalCurvedList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802C3FCD-7F1C-47DE-BAAA-E2A7C6CF007E}">
      <dgm:prSet custT="1"/>
      <dgm:spPr/>
      <dgm:t>
        <a:bodyPr/>
        <a:lstStyle/>
        <a:p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Addressing Social-Economic inequalities</a:t>
          </a:r>
          <a:r>
            <a:rPr lang="en-US" sz="1900" b="1" dirty="0"/>
            <a:t>.</a:t>
          </a:r>
          <a:endParaRPr lang="en-IN" sz="1900" b="1" dirty="0"/>
        </a:p>
      </dgm:t>
    </dgm:pt>
    <dgm:pt modelId="{F97948BA-DF3E-48F9-8189-4FE03E5AD5EF}" type="parTrans" cxnId="{9F2C508C-81EC-439F-ACF8-C30FD7638A8A}">
      <dgm:prSet/>
      <dgm:spPr/>
      <dgm:t>
        <a:bodyPr/>
        <a:lstStyle/>
        <a:p>
          <a:endParaRPr lang="en-IN"/>
        </a:p>
      </dgm:t>
    </dgm:pt>
    <dgm:pt modelId="{8E325015-5EC4-4974-9CEB-0D92640D2308}" type="sibTrans" cxnId="{9F2C508C-81EC-439F-ACF8-C30FD7638A8A}">
      <dgm:prSet/>
      <dgm:spPr/>
      <dgm:t>
        <a:bodyPr/>
        <a:lstStyle/>
        <a:p>
          <a:endParaRPr lang="en-IN"/>
        </a:p>
      </dgm:t>
    </dgm:pt>
    <dgm:pt modelId="{BD914A82-0C88-442A-B46C-3B77593D8791}">
      <dgm:prSet custT="1"/>
      <dgm:spPr/>
      <dgm:t>
        <a:bodyPr/>
        <a:lstStyle/>
        <a:p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Improve healthcare and education.</a:t>
          </a:r>
          <a:endParaRPr lang="en-IN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C6F7CB-E208-4C8E-944F-F4CD3575DF5F}" type="parTrans" cxnId="{E8E4F7C4-A9E8-419F-B126-20AA98FBFC8D}">
      <dgm:prSet/>
      <dgm:spPr/>
      <dgm:t>
        <a:bodyPr/>
        <a:lstStyle/>
        <a:p>
          <a:endParaRPr lang="en-IN"/>
        </a:p>
      </dgm:t>
    </dgm:pt>
    <dgm:pt modelId="{79875337-8960-4DD1-B2FE-A3550086925E}" type="sibTrans" cxnId="{E8E4F7C4-A9E8-419F-B126-20AA98FBFC8D}">
      <dgm:prSet/>
      <dgm:spPr/>
      <dgm:t>
        <a:bodyPr/>
        <a:lstStyle/>
        <a:p>
          <a:endParaRPr lang="en-IN"/>
        </a:p>
      </dgm:t>
    </dgm:pt>
    <dgm:pt modelId="{373BB5D0-0D1B-4F7A-B3C2-19DBD2A45C52}">
      <dgm:prSet custT="1"/>
      <dgm:spPr/>
      <dgm:t>
        <a:bodyPr/>
        <a:lstStyle/>
        <a:p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Promote Generosity &amp; Social cohesion</a:t>
          </a:r>
          <a:r>
            <a:rPr lang="en-US" sz="1900" dirty="0"/>
            <a:t>.</a:t>
          </a:r>
          <a:endParaRPr lang="en-IN" sz="1900" dirty="0"/>
        </a:p>
      </dgm:t>
    </dgm:pt>
    <dgm:pt modelId="{1F195809-8643-45AD-A494-623A0E14D0E6}" type="parTrans" cxnId="{6179B4D2-1236-4706-B8F2-40B9494C09E1}">
      <dgm:prSet/>
      <dgm:spPr/>
      <dgm:t>
        <a:bodyPr/>
        <a:lstStyle/>
        <a:p>
          <a:endParaRPr lang="en-IN"/>
        </a:p>
      </dgm:t>
    </dgm:pt>
    <dgm:pt modelId="{44650BDC-C3E8-4A25-8BA0-8C4A212F96EB}" type="sibTrans" cxnId="{6179B4D2-1236-4706-B8F2-40B9494C09E1}">
      <dgm:prSet/>
      <dgm:spPr/>
      <dgm:t>
        <a:bodyPr/>
        <a:lstStyle/>
        <a:p>
          <a:endParaRPr lang="en-IN"/>
        </a:p>
      </dgm:t>
    </dgm:pt>
    <dgm:pt modelId="{B865850C-8656-40C3-9D88-E371FD19A115}">
      <dgm:prSet custT="1"/>
      <dgm:spPr/>
      <dgm:t>
        <a:bodyPr/>
        <a:lstStyle/>
        <a:p>
          <a:r>
            <a:rPr lang="en-IN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Reduce corruption and Improve Governance</a:t>
          </a:r>
          <a:r>
            <a:rPr lang="en-IN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IN" sz="19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83280E-7105-4E84-8A81-1D3D7010B46D}" type="parTrans" cxnId="{36221A07-40D9-4364-8EA4-FAE447FCE0DA}">
      <dgm:prSet/>
      <dgm:spPr/>
      <dgm:t>
        <a:bodyPr/>
        <a:lstStyle/>
        <a:p>
          <a:endParaRPr lang="en-IN"/>
        </a:p>
      </dgm:t>
    </dgm:pt>
    <dgm:pt modelId="{B2F83F3D-012C-4661-A0C0-9632DAA4B563}" type="sibTrans" cxnId="{36221A07-40D9-4364-8EA4-FAE447FCE0DA}">
      <dgm:prSet/>
      <dgm:spPr/>
      <dgm:t>
        <a:bodyPr/>
        <a:lstStyle/>
        <a:p>
          <a:endParaRPr lang="en-IN"/>
        </a:p>
      </dgm:t>
    </dgm:pt>
    <dgm:pt modelId="{8E9703EE-8542-4A82-B971-419DF4459BFA}">
      <dgm:prSet custT="1"/>
      <dgm:spPr/>
      <dgm:t>
        <a:bodyPr/>
        <a:lstStyle/>
        <a:p>
          <a:r>
            <a:rPr lang="en-IN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Promote freedom &amp; mental Well-being</a:t>
          </a:r>
          <a:r>
            <a:rPr lang="en-IN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IN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057213-C882-44E8-9555-5D17C1308741}" type="parTrans" cxnId="{CA319318-7CF3-4005-8C64-4AE0EE21F139}">
      <dgm:prSet/>
      <dgm:spPr/>
      <dgm:t>
        <a:bodyPr/>
        <a:lstStyle/>
        <a:p>
          <a:endParaRPr lang="en-IN"/>
        </a:p>
      </dgm:t>
    </dgm:pt>
    <dgm:pt modelId="{D1087AB7-421A-4673-BD10-51848CE12783}" type="sibTrans" cxnId="{CA319318-7CF3-4005-8C64-4AE0EE21F139}">
      <dgm:prSet/>
      <dgm:spPr/>
      <dgm:t>
        <a:bodyPr/>
        <a:lstStyle/>
        <a:p>
          <a:endParaRPr lang="en-IN"/>
        </a:p>
      </dgm:t>
    </dgm:pt>
    <dgm:pt modelId="{99ECAB89-8384-4A26-BCA9-7C09F7D97EEC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Boost Economic opportunities.</a:t>
          </a:r>
        </a:p>
      </dgm:t>
    </dgm:pt>
    <dgm:pt modelId="{48EE50C8-79A5-443B-B284-1A0A59A3C31D}" type="parTrans" cxnId="{491A115B-C264-448A-A29F-335ED719A16D}">
      <dgm:prSet/>
      <dgm:spPr/>
      <dgm:t>
        <a:bodyPr/>
        <a:lstStyle/>
        <a:p>
          <a:endParaRPr lang="en-IN"/>
        </a:p>
      </dgm:t>
    </dgm:pt>
    <dgm:pt modelId="{E9AF609A-DEBC-4E0E-9B51-A13103215A89}" type="sibTrans" cxnId="{491A115B-C264-448A-A29F-335ED719A16D}">
      <dgm:prSet/>
      <dgm:spPr/>
      <dgm:t>
        <a:bodyPr/>
        <a:lstStyle/>
        <a:p>
          <a:endParaRPr lang="en-IN"/>
        </a:p>
      </dgm:t>
    </dgm:pt>
    <dgm:pt modelId="{B57D0A6D-EF97-4316-8414-B4C9F100338A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Encourage Education and Lifelong Learning.</a:t>
          </a:r>
        </a:p>
      </dgm:t>
    </dgm:pt>
    <dgm:pt modelId="{C5C0831C-498B-4853-A7BC-3FBB3B5CD836}" type="parTrans" cxnId="{B6E9AB2D-6C3C-4B90-BAED-4C389CA41A2A}">
      <dgm:prSet/>
      <dgm:spPr/>
      <dgm:t>
        <a:bodyPr/>
        <a:lstStyle/>
        <a:p>
          <a:endParaRPr lang="en-IN"/>
        </a:p>
      </dgm:t>
    </dgm:pt>
    <dgm:pt modelId="{BB94D744-FDED-4A90-BD39-34A29A106AD8}" type="sibTrans" cxnId="{B6E9AB2D-6C3C-4B90-BAED-4C389CA41A2A}">
      <dgm:prSet/>
      <dgm:spPr/>
      <dgm:t>
        <a:bodyPr/>
        <a:lstStyle/>
        <a:p>
          <a:endParaRPr lang="en-IN"/>
        </a:p>
      </dgm:t>
    </dgm:pt>
    <dgm:pt modelId="{8E9DAAAD-1DA2-4D39-86E0-F364FB7B7287}" type="pres">
      <dgm:prSet presAssocID="{5278EE13-711C-4A2E-83A9-AD6FE2D3FB74}" presName="Name0" presStyleCnt="0">
        <dgm:presLayoutVars>
          <dgm:chMax val="7"/>
          <dgm:chPref val="7"/>
          <dgm:dir/>
        </dgm:presLayoutVars>
      </dgm:prSet>
      <dgm:spPr/>
    </dgm:pt>
    <dgm:pt modelId="{7058931A-90FC-4B2C-9342-EF4E033E2576}" type="pres">
      <dgm:prSet presAssocID="{5278EE13-711C-4A2E-83A9-AD6FE2D3FB74}" presName="Name1" presStyleCnt="0"/>
      <dgm:spPr/>
    </dgm:pt>
    <dgm:pt modelId="{08D9BA50-8743-4A88-9CDE-D55C5D362B06}" type="pres">
      <dgm:prSet presAssocID="{5278EE13-711C-4A2E-83A9-AD6FE2D3FB74}" presName="cycle" presStyleCnt="0"/>
      <dgm:spPr/>
    </dgm:pt>
    <dgm:pt modelId="{188FF3CF-E18E-48C3-9636-F82B9EC02406}" type="pres">
      <dgm:prSet presAssocID="{5278EE13-711C-4A2E-83A9-AD6FE2D3FB74}" presName="srcNode" presStyleLbl="node1" presStyleIdx="0" presStyleCnt="7"/>
      <dgm:spPr/>
    </dgm:pt>
    <dgm:pt modelId="{1BEC60F0-8C8C-43F7-B239-4D5CDCE9641E}" type="pres">
      <dgm:prSet presAssocID="{5278EE13-711C-4A2E-83A9-AD6FE2D3FB74}" presName="conn" presStyleLbl="parChTrans1D2" presStyleIdx="0" presStyleCnt="1"/>
      <dgm:spPr/>
    </dgm:pt>
    <dgm:pt modelId="{882FF14E-1669-45FC-A265-B9F2E40555A0}" type="pres">
      <dgm:prSet presAssocID="{5278EE13-711C-4A2E-83A9-AD6FE2D3FB74}" presName="extraNode" presStyleLbl="node1" presStyleIdx="0" presStyleCnt="7"/>
      <dgm:spPr/>
    </dgm:pt>
    <dgm:pt modelId="{FACDCEE0-7DED-4B88-89E2-3F2B8698D912}" type="pres">
      <dgm:prSet presAssocID="{5278EE13-711C-4A2E-83A9-AD6FE2D3FB74}" presName="dstNode" presStyleLbl="node1" presStyleIdx="0" presStyleCnt="7"/>
      <dgm:spPr/>
    </dgm:pt>
    <dgm:pt modelId="{156B5D07-7527-443B-B786-442E296AD8B7}" type="pres">
      <dgm:prSet presAssocID="{802C3FCD-7F1C-47DE-BAAA-E2A7C6CF007E}" presName="text_1" presStyleLbl="node1" presStyleIdx="0" presStyleCnt="7">
        <dgm:presLayoutVars>
          <dgm:bulletEnabled val="1"/>
        </dgm:presLayoutVars>
      </dgm:prSet>
      <dgm:spPr/>
    </dgm:pt>
    <dgm:pt modelId="{617E9E0E-4DF9-4E5A-A48A-7D41445D40C2}" type="pres">
      <dgm:prSet presAssocID="{802C3FCD-7F1C-47DE-BAAA-E2A7C6CF007E}" presName="accent_1" presStyleCnt="0"/>
      <dgm:spPr/>
    </dgm:pt>
    <dgm:pt modelId="{841C3713-8F8F-4B86-8D16-87791C5BB942}" type="pres">
      <dgm:prSet presAssocID="{802C3FCD-7F1C-47DE-BAAA-E2A7C6CF007E}" presName="accentRepeatNode" presStyleLbl="solidFgAcc1" presStyleIdx="0" presStyleCnt="7"/>
      <dgm:spPr/>
    </dgm:pt>
    <dgm:pt modelId="{DAC4AC97-D038-49E5-8EF4-B7781CA4F1FD}" type="pres">
      <dgm:prSet presAssocID="{BD914A82-0C88-442A-B46C-3B77593D8791}" presName="text_2" presStyleLbl="node1" presStyleIdx="1" presStyleCnt="7">
        <dgm:presLayoutVars>
          <dgm:bulletEnabled val="1"/>
        </dgm:presLayoutVars>
      </dgm:prSet>
      <dgm:spPr/>
    </dgm:pt>
    <dgm:pt modelId="{58482EC8-56B0-4D9A-B709-44810AEA0EA5}" type="pres">
      <dgm:prSet presAssocID="{BD914A82-0C88-442A-B46C-3B77593D8791}" presName="accent_2" presStyleCnt="0"/>
      <dgm:spPr/>
    </dgm:pt>
    <dgm:pt modelId="{2533240E-80BA-4165-996C-3E04EA4FE2C2}" type="pres">
      <dgm:prSet presAssocID="{BD914A82-0C88-442A-B46C-3B77593D8791}" presName="accentRepeatNode" presStyleLbl="solidFgAcc1" presStyleIdx="1" presStyleCnt="7"/>
      <dgm:spPr/>
    </dgm:pt>
    <dgm:pt modelId="{6B0C7546-1FA9-4465-BD2C-3A1817F4E11E}" type="pres">
      <dgm:prSet presAssocID="{373BB5D0-0D1B-4F7A-B3C2-19DBD2A45C52}" presName="text_3" presStyleLbl="node1" presStyleIdx="2" presStyleCnt="7">
        <dgm:presLayoutVars>
          <dgm:bulletEnabled val="1"/>
        </dgm:presLayoutVars>
      </dgm:prSet>
      <dgm:spPr/>
    </dgm:pt>
    <dgm:pt modelId="{B8922F5F-BA30-4EF6-94E3-A8690B1C3C92}" type="pres">
      <dgm:prSet presAssocID="{373BB5D0-0D1B-4F7A-B3C2-19DBD2A45C52}" presName="accent_3" presStyleCnt="0"/>
      <dgm:spPr/>
    </dgm:pt>
    <dgm:pt modelId="{64660FE4-14CC-4AC1-AFB0-30406C54D64A}" type="pres">
      <dgm:prSet presAssocID="{373BB5D0-0D1B-4F7A-B3C2-19DBD2A45C52}" presName="accentRepeatNode" presStyleLbl="solidFgAcc1" presStyleIdx="2" presStyleCnt="7"/>
      <dgm:spPr/>
    </dgm:pt>
    <dgm:pt modelId="{CCE33F47-F862-4CE2-85D5-7E524543AE0B}" type="pres">
      <dgm:prSet presAssocID="{B865850C-8656-40C3-9D88-E371FD19A115}" presName="text_4" presStyleLbl="node1" presStyleIdx="3" presStyleCnt="7">
        <dgm:presLayoutVars>
          <dgm:bulletEnabled val="1"/>
        </dgm:presLayoutVars>
      </dgm:prSet>
      <dgm:spPr/>
    </dgm:pt>
    <dgm:pt modelId="{AC3A7A5C-FD39-4558-82C4-58F84CD992EB}" type="pres">
      <dgm:prSet presAssocID="{B865850C-8656-40C3-9D88-E371FD19A115}" presName="accent_4" presStyleCnt="0"/>
      <dgm:spPr/>
    </dgm:pt>
    <dgm:pt modelId="{D1453914-2F65-4107-8AB4-D849742F3CF9}" type="pres">
      <dgm:prSet presAssocID="{B865850C-8656-40C3-9D88-E371FD19A115}" presName="accentRepeatNode" presStyleLbl="solidFgAcc1" presStyleIdx="3" presStyleCnt="7"/>
      <dgm:spPr/>
    </dgm:pt>
    <dgm:pt modelId="{7E821121-69E8-4388-96AA-762726AECBF3}" type="pres">
      <dgm:prSet presAssocID="{8E9703EE-8542-4A82-B971-419DF4459BFA}" presName="text_5" presStyleLbl="node1" presStyleIdx="4" presStyleCnt="7" custScaleX="99183">
        <dgm:presLayoutVars>
          <dgm:bulletEnabled val="1"/>
        </dgm:presLayoutVars>
      </dgm:prSet>
      <dgm:spPr/>
    </dgm:pt>
    <dgm:pt modelId="{3A99E891-CF7A-4C73-BB72-ACB379BB6F41}" type="pres">
      <dgm:prSet presAssocID="{8E9703EE-8542-4A82-B971-419DF4459BFA}" presName="accent_5" presStyleCnt="0"/>
      <dgm:spPr/>
    </dgm:pt>
    <dgm:pt modelId="{DA0E1102-DCB6-424E-815D-803089CC9954}" type="pres">
      <dgm:prSet presAssocID="{8E9703EE-8542-4A82-B971-419DF4459BFA}" presName="accentRepeatNode" presStyleLbl="solidFgAcc1" presStyleIdx="4" presStyleCnt="7"/>
      <dgm:spPr/>
    </dgm:pt>
    <dgm:pt modelId="{4DE94155-4C6F-4EEF-BB32-C5C935C9FD3A}" type="pres">
      <dgm:prSet presAssocID="{99ECAB89-8384-4A26-BCA9-7C09F7D97EEC}" presName="text_6" presStyleLbl="node1" presStyleIdx="5" presStyleCnt="7">
        <dgm:presLayoutVars>
          <dgm:bulletEnabled val="1"/>
        </dgm:presLayoutVars>
      </dgm:prSet>
      <dgm:spPr/>
    </dgm:pt>
    <dgm:pt modelId="{9A24E606-FE39-4DF0-A9EE-49661341A4BD}" type="pres">
      <dgm:prSet presAssocID="{99ECAB89-8384-4A26-BCA9-7C09F7D97EEC}" presName="accent_6" presStyleCnt="0"/>
      <dgm:spPr/>
    </dgm:pt>
    <dgm:pt modelId="{DE9238C1-A25E-4977-8E63-1C963A5AEB2E}" type="pres">
      <dgm:prSet presAssocID="{99ECAB89-8384-4A26-BCA9-7C09F7D97EEC}" presName="accentRepeatNode" presStyleLbl="solidFgAcc1" presStyleIdx="5" presStyleCnt="7"/>
      <dgm:spPr/>
    </dgm:pt>
    <dgm:pt modelId="{D26CA416-E3AF-426B-BDB3-A707FA67098A}" type="pres">
      <dgm:prSet presAssocID="{B57D0A6D-EF97-4316-8414-B4C9F100338A}" presName="text_7" presStyleLbl="node1" presStyleIdx="6" presStyleCnt="7">
        <dgm:presLayoutVars>
          <dgm:bulletEnabled val="1"/>
        </dgm:presLayoutVars>
      </dgm:prSet>
      <dgm:spPr/>
    </dgm:pt>
    <dgm:pt modelId="{5D967559-B16F-49EF-8B0C-3A280EAD689B}" type="pres">
      <dgm:prSet presAssocID="{B57D0A6D-EF97-4316-8414-B4C9F100338A}" presName="accent_7" presStyleCnt="0"/>
      <dgm:spPr/>
    </dgm:pt>
    <dgm:pt modelId="{97A93E44-7193-4CDB-97DF-1302632E2AE7}" type="pres">
      <dgm:prSet presAssocID="{B57D0A6D-EF97-4316-8414-B4C9F100338A}" presName="accentRepeatNode" presStyleLbl="solidFgAcc1" presStyleIdx="6" presStyleCnt="7"/>
      <dgm:spPr/>
    </dgm:pt>
  </dgm:ptLst>
  <dgm:cxnLst>
    <dgm:cxn modelId="{36221A07-40D9-4364-8EA4-FAE447FCE0DA}" srcId="{5278EE13-711C-4A2E-83A9-AD6FE2D3FB74}" destId="{B865850C-8656-40C3-9D88-E371FD19A115}" srcOrd="3" destOrd="0" parTransId="{D283280E-7105-4E84-8A81-1D3D7010B46D}" sibTransId="{B2F83F3D-012C-4661-A0C0-9632DAA4B563}"/>
    <dgm:cxn modelId="{CA319318-7CF3-4005-8C64-4AE0EE21F139}" srcId="{5278EE13-711C-4A2E-83A9-AD6FE2D3FB74}" destId="{8E9703EE-8542-4A82-B971-419DF4459BFA}" srcOrd="4" destOrd="0" parTransId="{BF057213-C882-44E8-9555-5D17C1308741}" sibTransId="{D1087AB7-421A-4673-BD10-51848CE12783}"/>
    <dgm:cxn modelId="{B6E9AB2D-6C3C-4B90-BAED-4C389CA41A2A}" srcId="{5278EE13-711C-4A2E-83A9-AD6FE2D3FB74}" destId="{B57D0A6D-EF97-4316-8414-B4C9F100338A}" srcOrd="6" destOrd="0" parTransId="{C5C0831C-498B-4853-A7BC-3FBB3B5CD836}" sibTransId="{BB94D744-FDED-4A90-BD39-34A29A106AD8}"/>
    <dgm:cxn modelId="{491A115B-C264-448A-A29F-335ED719A16D}" srcId="{5278EE13-711C-4A2E-83A9-AD6FE2D3FB74}" destId="{99ECAB89-8384-4A26-BCA9-7C09F7D97EEC}" srcOrd="5" destOrd="0" parTransId="{48EE50C8-79A5-443B-B284-1A0A59A3C31D}" sibTransId="{E9AF609A-DEBC-4E0E-9B51-A13103215A89}"/>
    <dgm:cxn modelId="{AD806867-7D65-41E6-87B3-610BC145F984}" type="presOf" srcId="{B57D0A6D-EF97-4316-8414-B4C9F100338A}" destId="{D26CA416-E3AF-426B-BDB3-A707FA67098A}" srcOrd="0" destOrd="0" presId="urn:microsoft.com/office/officeart/2008/layout/VerticalCurvedList"/>
    <dgm:cxn modelId="{F455F776-5637-430A-BCA4-E25EB194FDBC}" type="presOf" srcId="{8E325015-5EC4-4974-9CEB-0D92640D2308}" destId="{1BEC60F0-8C8C-43F7-B239-4D5CDCE9641E}" srcOrd="0" destOrd="0" presId="urn:microsoft.com/office/officeart/2008/layout/VerticalCurvedList"/>
    <dgm:cxn modelId="{8BB1B178-168B-491A-9DDF-C2FC2CF02970}" type="presOf" srcId="{B865850C-8656-40C3-9D88-E371FD19A115}" destId="{CCE33F47-F862-4CE2-85D5-7E524543AE0B}" srcOrd="0" destOrd="0" presId="urn:microsoft.com/office/officeart/2008/layout/VerticalCurvedList"/>
    <dgm:cxn modelId="{496FD15A-8A40-412A-996A-FCA827328DC2}" type="presOf" srcId="{5278EE13-711C-4A2E-83A9-AD6FE2D3FB74}" destId="{8E9DAAAD-1DA2-4D39-86E0-F364FB7B7287}" srcOrd="0" destOrd="0" presId="urn:microsoft.com/office/officeart/2008/layout/VerticalCurvedList"/>
    <dgm:cxn modelId="{9F2C508C-81EC-439F-ACF8-C30FD7638A8A}" srcId="{5278EE13-711C-4A2E-83A9-AD6FE2D3FB74}" destId="{802C3FCD-7F1C-47DE-BAAA-E2A7C6CF007E}" srcOrd="0" destOrd="0" parTransId="{F97948BA-DF3E-48F9-8189-4FE03E5AD5EF}" sibTransId="{8E325015-5EC4-4974-9CEB-0D92640D2308}"/>
    <dgm:cxn modelId="{627E8A97-7803-40BE-8260-1BAC42704AB3}" type="presOf" srcId="{99ECAB89-8384-4A26-BCA9-7C09F7D97EEC}" destId="{4DE94155-4C6F-4EEF-BB32-C5C935C9FD3A}" srcOrd="0" destOrd="0" presId="urn:microsoft.com/office/officeart/2008/layout/VerticalCurvedList"/>
    <dgm:cxn modelId="{7904FBA5-EBA1-4582-BEA3-5CEF8AC59E4C}" type="presOf" srcId="{8E9703EE-8542-4A82-B971-419DF4459BFA}" destId="{7E821121-69E8-4388-96AA-762726AECBF3}" srcOrd="0" destOrd="0" presId="urn:microsoft.com/office/officeart/2008/layout/VerticalCurvedList"/>
    <dgm:cxn modelId="{2678F3AA-1ED1-45EE-9643-207AF2FD1F55}" type="presOf" srcId="{802C3FCD-7F1C-47DE-BAAA-E2A7C6CF007E}" destId="{156B5D07-7527-443B-B786-442E296AD8B7}" srcOrd="0" destOrd="0" presId="urn:microsoft.com/office/officeart/2008/layout/VerticalCurvedList"/>
    <dgm:cxn modelId="{E8E4F7C4-A9E8-419F-B126-20AA98FBFC8D}" srcId="{5278EE13-711C-4A2E-83A9-AD6FE2D3FB74}" destId="{BD914A82-0C88-442A-B46C-3B77593D8791}" srcOrd="1" destOrd="0" parTransId="{5EC6F7CB-E208-4C8E-944F-F4CD3575DF5F}" sibTransId="{79875337-8960-4DD1-B2FE-A3550086925E}"/>
    <dgm:cxn modelId="{0A61A1C5-5004-4F80-BCD5-1B1DB669CEE5}" type="presOf" srcId="{BD914A82-0C88-442A-B46C-3B77593D8791}" destId="{DAC4AC97-D038-49E5-8EF4-B7781CA4F1FD}" srcOrd="0" destOrd="0" presId="urn:microsoft.com/office/officeart/2008/layout/VerticalCurvedList"/>
    <dgm:cxn modelId="{40998ECE-A712-464E-BECB-F4D045DE6761}" type="presOf" srcId="{373BB5D0-0D1B-4F7A-B3C2-19DBD2A45C52}" destId="{6B0C7546-1FA9-4465-BD2C-3A1817F4E11E}" srcOrd="0" destOrd="0" presId="urn:microsoft.com/office/officeart/2008/layout/VerticalCurvedList"/>
    <dgm:cxn modelId="{6179B4D2-1236-4706-B8F2-40B9494C09E1}" srcId="{5278EE13-711C-4A2E-83A9-AD6FE2D3FB74}" destId="{373BB5D0-0D1B-4F7A-B3C2-19DBD2A45C52}" srcOrd="2" destOrd="0" parTransId="{1F195809-8643-45AD-A494-623A0E14D0E6}" sibTransId="{44650BDC-C3E8-4A25-8BA0-8C4A212F96EB}"/>
    <dgm:cxn modelId="{FEB1748D-1047-4364-8C68-334790137BA4}" type="presParOf" srcId="{8E9DAAAD-1DA2-4D39-86E0-F364FB7B7287}" destId="{7058931A-90FC-4B2C-9342-EF4E033E2576}" srcOrd="0" destOrd="0" presId="urn:microsoft.com/office/officeart/2008/layout/VerticalCurvedList"/>
    <dgm:cxn modelId="{1196400B-2759-477A-92B8-E49E643583BF}" type="presParOf" srcId="{7058931A-90FC-4B2C-9342-EF4E033E2576}" destId="{08D9BA50-8743-4A88-9CDE-D55C5D362B06}" srcOrd="0" destOrd="0" presId="urn:microsoft.com/office/officeart/2008/layout/VerticalCurvedList"/>
    <dgm:cxn modelId="{CB8B3AF4-BE2B-4A9F-AE68-087E61A6FD3D}" type="presParOf" srcId="{08D9BA50-8743-4A88-9CDE-D55C5D362B06}" destId="{188FF3CF-E18E-48C3-9636-F82B9EC02406}" srcOrd="0" destOrd="0" presId="urn:microsoft.com/office/officeart/2008/layout/VerticalCurvedList"/>
    <dgm:cxn modelId="{D5BC2E37-1947-4B1F-A361-9D1C002A1ADC}" type="presParOf" srcId="{08D9BA50-8743-4A88-9CDE-D55C5D362B06}" destId="{1BEC60F0-8C8C-43F7-B239-4D5CDCE9641E}" srcOrd="1" destOrd="0" presId="urn:microsoft.com/office/officeart/2008/layout/VerticalCurvedList"/>
    <dgm:cxn modelId="{345A5816-0ADA-464C-94A3-E98F810ABCC0}" type="presParOf" srcId="{08D9BA50-8743-4A88-9CDE-D55C5D362B06}" destId="{882FF14E-1669-45FC-A265-B9F2E40555A0}" srcOrd="2" destOrd="0" presId="urn:microsoft.com/office/officeart/2008/layout/VerticalCurvedList"/>
    <dgm:cxn modelId="{BF0AD1AA-0799-4071-A4AD-3C9D50B4DB4F}" type="presParOf" srcId="{08D9BA50-8743-4A88-9CDE-D55C5D362B06}" destId="{FACDCEE0-7DED-4B88-89E2-3F2B8698D912}" srcOrd="3" destOrd="0" presId="urn:microsoft.com/office/officeart/2008/layout/VerticalCurvedList"/>
    <dgm:cxn modelId="{C742FD3E-27B1-4EAD-A633-EADFAEB699F2}" type="presParOf" srcId="{7058931A-90FC-4B2C-9342-EF4E033E2576}" destId="{156B5D07-7527-443B-B786-442E296AD8B7}" srcOrd="1" destOrd="0" presId="urn:microsoft.com/office/officeart/2008/layout/VerticalCurvedList"/>
    <dgm:cxn modelId="{AF848DE9-9456-44E2-BA1D-7CBA21E69C8B}" type="presParOf" srcId="{7058931A-90FC-4B2C-9342-EF4E033E2576}" destId="{617E9E0E-4DF9-4E5A-A48A-7D41445D40C2}" srcOrd="2" destOrd="0" presId="urn:microsoft.com/office/officeart/2008/layout/VerticalCurvedList"/>
    <dgm:cxn modelId="{4DEAE235-0170-4343-A542-3C7C50594C9F}" type="presParOf" srcId="{617E9E0E-4DF9-4E5A-A48A-7D41445D40C2}" destId="{841C3713-8F8F-4B86-8D16-87791C5BB942}" srcOrd="0" destOrd="0" presId="urn:microsoft.com/office/officeart/2008/layout/VerticalCurvedList"/>
    <dgm:cxn modelId="{90B26834-2896-402D-B7AB-E4E436A2F3FA}" type="presParOf" srcId="{7058931A-90FC-4B2C-9342-EF4E033E2576}" destId="{DAC4AC97-D038-49E5-8EF4-B7781CA4F1FD}" srcOrd="3" destOrd="0" presId="urn:microsoft.com/office/officeart/2008/layout/VerticalCurvedList"/>
    <dgm:cxn modelId="{EB90DB15-6BF9-498E-81A2-4465897870A6}" type="presParOf" srcId="{7058931A-90FC-4B2C-9342-EF4E033E2576}" destId="{58482EC8-56B0-4D9A-B709-44810AEA0EA5}" srcOrd="4" destOrd="0" presId="urn:microsoft.com/office/officeart/2008/layout/VerticalCurvedList"/>
    <dgm:cxn modelId="{B3BF2CD0-3280-47ED-A782-F74E6AAB07C1}" type="presParOf" srcId="{58482EC8-56B0-4D9A-B709-44810AEA0EA5}" destId="{2533240E-80BA-4165-996C-3E04EA4FE2C2}" srcOrd="0" destOrd="0" presId="urn:microsoft.com/office/officeart/2008/layout/VerticalCurvedList"/>
    <dgm:cxn modelId="{BCCF962D-BB19-4956-A0D2-BA84080E4D8A}" type="presParOf" srcId="{7058931A-90FC-4B2C-9342-EF4E033E2576}" destId="{6B0C7546-1FA9-4465-BD2C-3A1817F4E11E}" srcOrd="5" destOrd="0" presId="urn:microsoft.com/office/officeart/2008/layout/VerticalCurvedList"/>
    <dgm:cxn modelId="{940391F5-AB8D-456B-B4A7-B9E997D0F9BE}" type="presParOf" srcId="{7058931A-90FC-4B2C-9342-EF4E033E2576}" destId="{B8922F5F-BA30-4EF6-94E3-A8690B1C3C92}" srcOrd="6" destOrd="0" presId="urn:microsoft.com/office/officeart/2008/layout/VerticalCurvedList"/>
    <dgm:cxn modelId="{F90DDD18-032D-4AAE-B52E-9E0878BF53DA}" type="presParOf" srcId="{B8922F5F-BA30-4EF6-94E3-A8690B1C3C92}" destId="{64660FE4-14CC-4AC1-AFB0-30406C54D64A}" srcOrd="0" destOrd="0" presId="urn:microsoft.com/office/officeart/2008/layout/VerticalCurvedList"/>
    <dgm:cxn modelId="{4F086EB0-CC91-49E0-8467-5EA6E8B02419}" type="presParOf" srcId="{7058931A-90FC-4B2C-9342-EF4E033E2576}" destId="{CCE33F47-F862-4CE2-85D5-7E524543AE0B}" srcOrd="7" destOrd="0" presId="urn:microsoft.com/office/officeart/2008/layout/VerticalCurvedList"/>
    <dgm:cxn modelId="{648FAEEE-1366-4833-8D85-0D8B68289117}" type="presParOf" srcId="{7058931A-90FC-4B2C-9342-EF4E033E2576}" destId="{AC3A7A5C-FD39-4558-82C4-58F84CD992EB}" srcOrd="8" destOrd="0" presId="urn:microsoft.com/office/officeart/2008/layout/VerticalCurvedList"/>
    <dgm:cxn modelId="{AED5C3AD-EDA1-4964-8E66-A9EB83E08C9D}" type="presParOf" srcId="{AC3A7A5C-FD39-4558-82C4-58F84CD992EB}" destId="{D1453914-2F65-4107-8AB4-D849742F3CF9}" srcOrd="0" destOrd="0" presId="urn:microsoft.com/office/officeart/2008/layout/VerticalCurvedList"/>
    <dgm:cxn modelId="{B2D91147-6095-4617-97E0-CEF2179597E1}" type="presParOf" srcId="{7058931A-90FC-4B2C-9342-EF4E033E2576}" destId="{7E821121-69E8-4388-96AA-762726AECBF3}" srcOrd="9" destOrd="0" presId="urn:microsoft.com/office/officeart/2008/layout/VerticalCurvedList"/>
    <dgm:cxn modelId="{37DDFE00-55C4-4507-89C8-7306C9C54FB4}" type="presParOf" srcId="{7058931A-90FC-4B2C-9342-EF4E033E2576}" destId="{3A99E891-CF7A-4C73-BB72-ACB379BB6F41}" srcOrd="10" destOrd="0" presId="urn:microsoft.com/office/officeart/2008/layout/VerticalCurvedList"/>
    <dgm:cxn modelId="{DF57EE57-D955-43AC-916A-9532E9BE1437}" type="presParOf" srcId="{3A99E891-CF7A-4C73-BB72-ACB379BB6F41}" destId="{DA0E1102-DCB6-424E-815D-803089CC9954}" srcOrd="0" destOrd="0" presId="urn:microsoft.com/office/officeart/2008/layout/VerticalCurvedList"/>
    <dgm:cxn modelId="{8C9E2477-744E-4F66-A408-A33087EA0523}" type="presParOf" srcId="{7058931A-90FC-4B2C-9342-EF4E033E2576}" destId="{4DE94155-4C6F-4EEF-BB32-C5C935C9FD3A}" srcOrd="11" destOrd="0" presId="urn:microsoft.com/office/officeart/2008/layout/VerticalCurvedList"/>
    <dgm:cxn modelId="{2D58BB60-BF54-4D0A-8C05-ECC63E7EFBAB}" type="presParOf" srcId="{7058931A-90FC-4B2C-9342-EF4E033E2576}" destId="{9A24E606-FE39-4DF0-A9EE-49661341A4BD}" srcOrd="12" destOrd="0" presId="urn:microsoft.com/office/officeart/2008/layout/VerticalCurvedList"/>
    <dgm:cxn modelId="{B16308E7-392F-4E59-AD10-2A1B53119A73}" type="presParOf" srcId="{9A24E606-FE39-4DF0-A9EE-49661341A4BD}" destId="{DE9238C1-A25E-4977-8E63-1C963A5AEB2E}" srcOrd="0" destOrd="0" presId="urn:microsoft.com/office/officeart/2008/layout/VerticalCurvedList"/>
    <dgm:cxn modelId="{F7CC7603-CFE3-466E-96F3-1818DE858D85}" type="presParOf" srcId="{7058931A-90FC-4B2C-9342-EF4E033E2576}" destId="{D26CA416-E3AF-426B-BDB3-A707FA67098A}" srcOrd="13" destOrd="0" presId="urn:microsoft.com/office/officeart/2008/layout/VerticalCurvedList"/>
    <dgm:cxn modelId="{0772551B-309E-486F-A7C4-6EDD463B1544}" type="presParOf" srcId="{7058931A-90FC-4B2C-9342-EF4E033E2576}" destId="{5D967559-B16F-49EF-8B0C-3A280EAD689B}" srcOrd="14" destOrd="0" presId="urn:microsoft.com/office/officeart/2008/layout/VerticalCurvedList"/>
    <dgm:cxn modelId="{D0F59E9E-EF8E-4021-8112-F351AB753547}" type="presParOf" srcId="{5D967559-B16F-49EF-8B0C-3A280EAD689B}" destId="{97A93E44-7193-4CDB-97DF-1302632E2AE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CED16-76E1-4BCE-A7BA-A4434E3153B1}">
      <dsp:nvSpPr>
        <dsp:cNvPr id="0" name=""/>
        <dsp:cNvSpPr/>
      </dsp:nvSpPr>
      <dsp:spPr>
        <a:xfrm>
          <a:off x="0" y="57840"/>
          <a:ext cx="11277600" cy="673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Happiest Countries</a:t>
          </a:r>
          <a:r>
            <a:rPr lang="en-US" sz="24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: Finland, Denmark, Sweden 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898" y="90738"/>
        <a:ext cx="11211804" cy="608124"/>
      </dsp:txXfrm>
    </dsp:sp>
    <dsp:sp modelId="{6392E044-E516-4DF6-8AFC-EF9E47DF6050}">
      <dsp:nvSpPr>
        <dsp:cNvPr id="0" name=""/>
        <dsp:cNvSpPr/>
      </dsp:nvSpPr>
      <dsp:spPr>
        <a:xfrm>
          <a:off x="0" y="835440"/>
          <a:ext cx="11277600" cy="673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Income &amp; Happiness</a:t>
          </a:r>
          <a:r>
            <a:rPr lang="en-US" sz="24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: Higher income = More happiness 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898" y="868338"/>
        <a:ext cx="11211804" cy="608124"/>
      </dsp:txXfrm>
    </dsp:sp>
    <dsp:sp modelId="{5558F98C-0A2D-42AA-8310-7ECD0DCF94E1}">
      <dsp:nvSpPr>
        <dsp:cNvPr id="0" name=""/>
        <dsp:cNvSpPr/>
      </dsp:nvSpPr>
      <dsp:spPr>
        <a:xfrm>
          <a:off x="0" y="1613040"/>
          <a:ext cx="11277600" cy="673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Freedom &amp; Happiness</a:t>
          </a:r>
          <a:r>
            <a:rPr lang="en-US" sz="24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: More freedom = Higher happiness 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898" y="1645938"/>
        <a:ext cx="11211804" cy="608124"/>
      </dsp:txXfrm>
    </dsp:sp>
    <dsp:sp modelId="{D65EE50A-D34B-47EE-9898-4DEE221FC353}">
      <dsp:nvSpPr>
        <dsp:cNvPr id="0" name=""/>
        <dsp:cNvSpPr/>
      </dsp:nvSpPr>
      <dsp:spPr>
        <a:xfrm>
          <a:off x="0" y="2390640"/>
          <a:ext cx="11277600" cy="673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Generosity Trends</a:t>
          </a:r>
          <a:r>
            <a:rPr lang="en-US" sz="24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: Changes with the economy 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898" y="2423538"/>
        <a:ext cx="11211804" cy="608124"/>
      </dsp:txXfrm>
    </dsp:sp>
    <dsp:sp modelId="{E646287A-67E0-4DD2-ACF5-50965135B774}">
      <dsp:nvSpPr>
        <dsp:cNvPr id="0" name=""/>
        <dsp:cNvSpPr/>
      </dsp:nvSpPr>
      <dsp:spPr>
        <a:xfrm>
          <a:off x="0" y="3168239"/>
          <a:ext cx="11277600" cy="673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Corruption &amp; Happiness</a:t>
          </a:r>
          <a:r>
            <a:rPr lang="en-US" sz="24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: More corruption = Less happiness (Score: 7.76) 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898" y="3201137"/>
        <a:ext cx="11211804" cy="608124"/>
      </dsp:txXfrm>
    </dsp:sp>
    <dsp:sp modelId="{5A2A762D-CCB8-47AF-9E5F-8201D9F48A21}">
      <dsp:nvSpPr>
        <dsp:cNvPr id="0" name=""/>
        <dsp:cNvSpPr/>
      </dsp:nvSpPr>
      <dsp:spPr>
        <a:xfrm>
          <a:off x="0" y="3945839"/>
          <a:ext cx="11277600" cy="673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Unhappiest Countries</a:t>
          </a:r>
          <a:r>
            <a:rPr lang="en-US" sz="24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: Yemen, Tanzania, Burundi, Afghanistan 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898" y="3978737"/>
        <a:ext cx="11211804" cy="608124"/>
      </dsp:txXfrm>
    </dsp:sp>
    <dsp:sp modelId="{F43D9396-BEC6-4AC2-B940-4E49696768A7}">
      <dsp:nvSpPr>
        <dsp:cNvPr id="0" name=""/>
        <dsp:cNvSpPr/>
      </dsp:nvSpPr>
      <dsp:spPr>
        <a:xfrm>
          <a:off x="0" y="4723439"/>
          <a:ext cx="11277600" cy="673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Global Happiness</a:t>
          </a:r>
          <a:r>
            <a:rPr lang="en-US" sz="24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: Mostly stable over time 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898" y="4756337"/>
        <a:ext cx="11211804" cy="608124"/>
      </dsp:txXfrm>
    </dsp:sp>
    <dsp:sp modelId="{D578F342-D596-4A73-A6B9-6E14EE4FB3B6}">
      <dsp:nvSpPr>
        <dsp:cNvPr id="0" name=""/>
        <dsp:cNvSpPr/>
      </dsp:nvSpPr>
      <dsp:spPr>
        <a:xfrm>
          <a:off x="0" y="5501040"/>
          <a:ext cx="11277600" cy="673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Sentiment Decline</a:t>
          </a:r>
          <a:r>
            <a:rPr lang="en-US" sz="24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: Life satisfaction is dropping 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898" y="5533938"/>
        <a:ext cx="11211804" cy="608124"/>
      </dsp:txXfrm>
    </dsp:sp>
    <dsp:sp modelId="{97AF1C33-A578-47CD-9829-6783550047BB}">
      <dsp:nvSpPr>
        <dsp:cNvPr id="0" name=""/>
        <dsp:cNvSpPr/>
      </dsp:nvSpPr>
      <dsp:spPr>
        <a:xfrm>
          <a:off x="0" y="6278639"/>
          <a:ext cx="11277600" cy="673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Corruption Impact</a:t>
          </a:r>
          <a:r>
            <a:rPr lang="en-US" sz="24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: High in Israel, Costa Rica, Canada; low in Nordic countries 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898" y="6311537"/>
        <a:ext cx="11211804" cy="6081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C60F0-8C8C-43F7-B239-4D5CDCE9641E}">
      <dsp:nvSpPr>
        <dsp:cNvPr id="0" name=""/>
        <dsp:cNvSpPr/>
      </dsp:nvSpPr>
      <dsp:spPr>
        <a:xfrm>
          <a:off x="-6989358" y="-1069445"/>
          <a:ext cx="8325199" cy="8325199"/>
        </a:xfrm>
        <a:prstGeom prst="blockArc">
          <a:avLst>
            <a:gd name="adj1" fmla="val 18900000"/>
            <a:gd name="adj2" fmla="val 2700000"/>
            <a:gd name="adj3" fmla="val 259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B5D07-7527-443B-B786-442E296AD8B7}">
      <dsp:nvSpPr>
        <dsp:cNvPr id="0" name=""/>
        <dsp:cNvSpPr/>
      </dsp:nvSpPr>
      <dsp:spPr>
        <a:xfrm>
          <a:off x="433969" y="281229"/>
          <a:ext cx="12814585" cy="56221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625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Addressing Social-Economic inequalities</a:t>
          </a:r>
          <a:r>
            <a:rPr lang="en-US" sz="1900" b="1" kern="1200" dirty="0"/>
            <a:t>.</a:t>
          </a:r>
          <a:endParaRPr lang="en-IN" sz="1900" b="1" kern="1200" dirty="0"/>
        </a:p>
      </dsp:txBody>
      <dsp:txXfrm>
        <a:off x="433969" y="281229"/>
        <a:ext cx="12814585" cy="562211"/>
      </dsp:txXfrm>
    </dsp:sp>
    <dsp:sp modelId="{841C3713-8F8F-4B86-8D16-87791C5BB942}">
      <dsp:nvSpPr>
        <dsp:cNvPr id="0" name=""/>
        <dsp:cNvSpPr/>
      </dsp:nvSpPr>
      <dsp:spPr>
        <a:xfrm>
          <a:off x="82587" y="210953"/>
          <a:ext cx="702764" cy="702764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AC4AC97-D038-49E5-8EF4-B7781CA4F1FD}">
      <dsp:nvSpPr>
        <dsp:cNvPr id="0" name=""/>
        <dsp:cNvSpPr/>
      </dsp:nvSpPr>
      <dsp:spPr>
        <a:xfrm>
          <a:off x="943102" y="1125042"/>
          <a:ext cx="12305451" cy="56221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625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Improve healthcare and education.</a:t>
          </a:r>
          <a:endParaRPr lang="en-IN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43102" y="1125042"/>
        <a:ext cx="12305451" cy="562211"/>
      </dsp:txXfrm>
    </dsp:sp>
    <dsp:sp modelId="{2533240E-80BA-4165-996C-3E04EA4FE2C2}">
      <dsp:nvSpPr>
        <dsp:cNvPr id="0" name=""/>
        <dsp:cNvSpPr/>
      </dsp:nvSpPr>
      <dsp:spPr>
        <a:xfrm>
          <a:off x="591720" y="1054765"/>
          <a:ext cx="702764" cy="702764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B0C7546-1FA9-4465-BD2C-3A1817F4E11E}">
      <dsp:nvSpPr>
        <dsp:cNvPr id="0" name=""/>
        <dsp:cNvSpPr/>
      </dsp:nvSpPr>
      <dsp:spPr>
        <a:xfrm>
          <a:off x="1222105" y="1968236"/>
          <a:ext cx="12026449" cy="56221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625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Promote Generosity &amp; Social cohesion</a:t>
          </a:r>
          <a:r>
            <a:rPr lang="en-US" sz="1900" kern="1200" dirty="0"/>
            <a:t>.</a:t>
          </a:r>
          <a:endParaRPr lang="en-IN" sz="1900" kern="1200" dirty="0"/>
        </a:p>
      </dsp:txBody>
      <dsp:txXfrm>
        <a:off x="1222105" y="1968236"/>
        <a:ext cx="12026449" cy="562211"/>
      </dsp:txXfrm>
    </dsp:sp>
    <dsp:sp modelId="{64660FE4-14CC-4AC1-AFB0-30406C54D64A}">
      <dsp:nvSpPr>
        <dsp:cNvPr id="0" name=""/>
        <dsp:cNvSpPr/>
      </dsp:nvSpPr>
      <dsp:spPr>
        <a:xfrm>
          <a:off x="870722" y="1897959"/>
          <a:ext cx="702764" cy="702764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CE33F47-F862-4CE2-85D5-7E524543AE0B}">
      <dsp:nvSpPr>
        <dsp:cNvPr id="0" name=""/>
        <dsp:cNvSpPr/>
      </dsp:nvSpPr>
      <dsp:spPr>
        <a:xfrm>
          <a:off x="1311188" y="2812048"/>
          <a:ext cx="11937366" cy="56221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625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Reduce corruption and Improve Governance</a:t>
          </a:r>
          <a:r>
            <a:rPr lang="en-IN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IN" sz="19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11188" y="2812048"/>
        <a:ext cx="11937366" cy="562211"/>
      </dsp:txXfrm>
    </dsp:sp>
    <dsp:sp modelId="{D1453914-2F65-4107-8AB4-D849742F3CF9}">
      <dsp:nvSpPr>
        <dsp:cNvPr id="0" name=""/>
        <dsp:cNvSpPr/>
      </dsp:nvSpPr>
      <dsp:spPr>
        <a:xfrm>
          <a:off x="959805" y="2741772"/>
          <a:ext cx="702764" cy="702764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E821121-69E8-4388-96AA-762726AECBF3}">
      <dsp:nvSpPr>
        <dsp:cNvPr id="0" name=""/>
        <dsp:cNvSpPr/>
      </dsp:nvSpPr>
      <dsp:spPr>
        <a:xfrm>
          <a:off x="1271233" y="3655861"/>
          <a:ext cx="11928193" cy="56221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625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Promote freedom &amp; mental Well-being</a:t>
          </a:r>
          <a:r>
            <a:rPr lang="en-IN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IN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71233" y="3655861"/>
        <a:ext cx="11928193" cy="562211"/>
      </dsp:txXfrm>
    </dsp:sp>
    <dsp:sp modelId="{DA0E1102-DCB6-424E-815D-803089CC9954}">
      <dsp:nvSpPr>
        <dsp:cNvPr id="0" name=""/>
        <dsp:cNvSpPr/>
      </dsp:nvSpPr>
      <dsp:spPr>
        <a:xfrm>
          <a:off x="870722" y="3585584"/>
          <a:ext cx="702764" cy="702764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DE94155-4C6F-4EEF-BB32-C5C935C9FD3A}">
      <dsp:nvSpPr>
        <dsp:cNvPr id="0" name=""/>
        <dsp:cNvSpPr/>
      </dsp:nvSpPr>
      <dsp:spPr>
        <a:xfrm>
          <a:off x="943102" y="4499055"/>
          <a:ext cx="12305451" cy="56221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625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Boost Economic opportunities.</a:t>
          </a:r>
        </a:p>
      </dsp:txBody>
      <dsp:txXfrm>
        <a:off x="943102" y="4499055"/>
        <a:ext cx="12305451" cy="562211"/>
      </dsp:txXfrm>
    </dsp:sp>
    <dsp:sp modelId="{DE9238C1-A25E-4977-8E63-1C963A5AEB2E}">
      <dsp:nvSpPr>
        <dsp:cNvPr id="0" name=""/>
        <dsp:cNvSpPr/>
      </dsp:nvSpPr>
      <dsp:spPr>
        <a:xfrm>
          <a:off x="591720" y="4428778"/>
          <a:ext cx="702764" cy="702764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26CA416-E3AF-426B-BDB3-A707FA67098A}">
      <dsp:nvSpPr>
        <dsp:cNvPr id="0" name=""/>
        <dsp:cNvSpPr/>
      </dsp:nvSpPr>
      <dsp:spPr>
        <a:xfrm>
          <a:off x="433969" y="5342867"/>
          <a:ext cx="12814585" cy="56221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625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Encourage Education and Lifelong Learning.</a:t>
          </a:r>
        </a:p>
      </dsp:txBody>
      <dsp:txXfrm>
        <a:off x="433969" y="5342867"/>
        <a:ext cx="12814585" cy="562211"/>
      </dsp:txXfrm>
    </dsp:sp>
    <dsp:sp modelId="{97A93E44-7193-4CDB-97DF-1302632E2AE7}">
      <dsp:nvSpPr>
        <dsp:cNvPr id="0" name=""/>
        <dsp:cNvSpPr/>
      </dsp:nvSpPr>
      <dsp:spPr>
        <a:xfrm>
          <a:off x="82587" y="5272591"/>
          <a:ext cx="702764" cy="702764"/>
        </a:xfrm>
        <a:prstGeom prst="ellipse">
          <a:avLst/>
        </a:prstGeom>
        <a:gradFill rotWithShape="0">
          <a:gsLst>
            <a:gs pos="0">
              <a:schemeClr val="l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4.svg"/><Relationship Id="rId7" Type="http://schemas.openxmlformats.org/officeDocument/2006/relationships/diagramLayout" Target="../diagrams/layou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2.xml"/><Relationship Id="rId5" Type="http://schemas.openxmlformats.org/officeDocument/2006/relationships/image" Target="../media/image6.svg"/><Relationship Id="rId10" Type="http://schemas.microsoft.com/office/2007/relationships/diagramDrawing" Target="../diagrams/drawing2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svg"/><Relationship Id="rId7" Type="http://schemas.openxmlformats.org/officeDocument/2006/relationships/diagramLayout" Target="../diagrams/layou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5" Type="http://schemas.openxmlformats.org/officeDocument/2006/relationships/image" Target="../media/image6.svg"/><Relationship Id="rId10" Type="http://schemas.microsoft.com/office/2007/relationships/diagramDrawing" Target="../diagrams/drawing1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77281" y="0"/>
            <a:ext cx="3088591" cy="10287000"/>
            <a:chOff x="0" y="0"/>
            <a:chExt cx="81345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3456" cy="2709333"/>
            </a:xfrm>
            <a:custGeom>
              <a:avLst/>
              <a:gdLst/>
              <a:ahLst/>
              <a:cxnLst/>
              <a:rect l="l" t="t" r="r" b="b"/>
              <a:pathLst>
                <a:path w="813456" h="2709333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FD3CA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13456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2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-3725255" y="7105272"/>
            <a:ext cx="7450509" cy="7450509"/>
          </a:xfrm>
          <a:custGeom>
            <a:avLst/>
            <a:gdLst/>
            <a:ahLst/>
            <a:cxnLst/>
            <a:rect l="l" t="t" r="r" b="b"/>
            <a:pathLst>
              <a:path w="7450509" h="7450509">
                <a:moveTo>
                  <a:pt x="0" y="0"/>
                </a:moveTo>
                <a:lnTo>
                  <a:pt x="7450510" y="0"/>
                </a:lnTo>
                <a:lnTo>
                  <a:pt x="7450510" y="7450510"/>
                </a:lnTo>
                <a:lnTo>
                  <a:pt x="0" y="74505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706625" y="-4304799"/>
            <a:ext cx="7450509" cy="7450509"/>
          </a:xfrm>
          <a:custGeom>
            <a:avLst/>
            <a:gdLst/>
            <a:ahLst/>
            <a:cxnLst/>
            <a:rect l="l" t="t" r="r" b="b"/>
            <a:pathLst>
              <a:path w="7450509" h="7450509">
                <a:moveTo>
                  <a:pt x="0" y="0"/>
                </a:moveTo>
                <a:lnTo>
                  <a:pt x="7450509" y="0"/>
                </a:lnTo>
                <a:lnTo>
                  <a:pt x="7450509" y="7450509"/>
                </a:lnTo>
                <a:lnTo>
                  <a:pt x="0" y="7450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8D798-B042-22F0-E5B2-26B2273FC921}"/>
              </a:ext>
            </a:extLst>
          </p:cNvPr>
          <p:cNvSpPr txBox="1"/>
          <p:nvPr/>
        </p:nvSpPr>
        <p:spPr>
          <a:xfrm>
            <a:off x="2498535" y="3467100"/>
            <a:ext cx="1394834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HAPPINESS REPORT</a:t>
            </a:r>
            <a:endParaRPr lang="en-IN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FC395C-0F73-166C-8517-8E2A15A78BD5}"/>
              </a:ext>
            </a:extLst>
          </p:cNvPr>
          <p:cNvSpPr txBox="1"/>
          <p:nvPr/>
        </p:nvSpPr>
        <p:spPr>
          <a:xfrm>
            <a:off x="14401800" y="7810500"/>
            <a:ext cx="36963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Surya V</a:t>
            </a:r>
          </a:p>
          <a:p>
            <a:pPr algn="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20-02-2025</a:t>
            </a:r>
          </a:p>
          <a:p>
            <a:pPr algn="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&amp; Data science</a:t>
            </a:r>
          </a:p>
          <a:p>
            <a:pPr algn="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 2024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3C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D58CAE-617A-B08C-B39B-A40B1076A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5">
            <a:extLst>
              <a:ext uri="{FF2B5EF4-FFF2-40B4-BE49-F238E27FC236}">
                <a16:creationId xmlns:a16="http://schemas.microsoft.com/office/drawing/2014/main" id="{59A2BF76-5D84-7426-66ED-D0E2C3ADB390}"/>
              </a:ext>
            </a:extLst>
          </p:cNvPr>
          <p:cNvSpPr/>
          <p:nvPr/>
        </p:nvSpPr>
        <p:spPr>
          <a:xfrm>
            <a:off x="16546422" y="8476926"/>
            <a:ext cx="3035383" cy="3024000"/>
          </a:xfrm>
          <a:custGeom>
            <a:avLst/>
            <a:gdLst/>
            <a:ahLst/>
            <a:cxnLst/>
            <a:rect l="l" t="t" r="r" b="b"/>
            <a:pathLst>
              <a:path w="3035383" h="3024000">
                <a:moveTo>
                  <a:pt x="0" y="0"/>
                </a:moveTo>
                <a:lnTo>
                  <a:pt x="3035383" y="0"/>
                </a:lnTo>
                <a:lnTo>
                  <a:pt x="3035383" y="3024000"/>
                </a:lnTo>
                <a:lnTo>
                  <a:pt x="0" y="3024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58316F8D-0751-785E-0414-A98A6DFAD1CF}"/>
              </a:ext>
            </a:extLst>
          </p:cNvPr>
          <p:cNvSpPr/>
          <p:nvPr/>
        </p:nvSpPr>
        <p:spPr>
          <a:xfrm>
            <a:off x="825842" y="8476926"/>
            <a:ext cx="1926343" cy="1474528"/>
          </a:xfrm>
          <a:custGeom>
            <a:avLst/>
            <a:gdLst/>
            <a:ahLst/>
            <a:cxnLst/>
            <a:rect l="l" t="t" r="r" b="b"/>
            <a:pathLst>
              <a:path w="1926343" h="1474528">
                <a:moveTo>
                  <a:pt x="0" y="0"/>
                </a:moveTo>
                <a:lnTo>
                  <a:pt x="1926343" y="0"/>
                </a:lnTo>
                <a:lnTo>
                  <a:pt x="1926343" y="1474528"/>
                </a:lnTo>
                <a:lnTo>
                  <a:pt x="0" y="1474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07333D9D-2D75-749C-0F25-B833ACC76BE0}"/>
              </a:ext>
            </a:extLst>
          </p:cNvPr>
          <p:cNvSpPr/>
          <p:nvPr/>
        </p:nvSpPr>
        <p:spPr>
          <a:xfrm>
            <a:off x="16126038" y="836949"/>
            <a:ext cx="1926343" cy="1474528"/>
          </a:xfrm>
          <a:custGeom>
            <a:avLst/>
            <a:gdLst/>
            <a:ahLst/>
            <a:cxnLst/>
            <a:rect l="l" t="t" r="r" b="b"/>
            <a:pathLst>
              <a:path w="1926343" h="1474528">
                <a:moveTo>
                  <a:pt x="0" y="0"/>
                </a:moveTo>
                <a:lnTo>
                  <a:pt x="1926343" y="0"/>
                </a:lnTo>
                <a:lnTo>
                  <a:pt x="1926343" y="1474528"/>
                </a:lnTo>
                <a:lnTo>
                  <a:pt x="0" y="1474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2BD6D-B398-E600-0875-C19C24BCBFEB}"/>
              </a:ext>
            </a:extLst>
          </p:cNvPr>
          <p:cNvSpPr txBox="1"/>
          <p:nvPr/>
        </p:nvSpPr>
        <p:spPr>
          <a:xfrm>
            <a:off x="457200" y="1269807"/>
            <a:ext cx="579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2BC735A-75D9-CEF7-4447-77B7D56CD0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5032093"/>
              </p:ext>
            </p:extLst>
          </p:nvPr>
        </p:nvGraphicFramePr>
        <p:xfrm>
          <a:off x="2993564" y="2311477"/>
          <a:ext cx="13331142" cy="6186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005267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3C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288CC0-6F03-17FE-E465-971C9AD13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4">
            <a:extLst>
              <a:ext uri="{FF2B5EF4-FFF2-40B4-BE49-F238E27FC236}">
                <a16:creationId xmlns:a16="http://schemas.microsoft.com/office/drawing/2014/main" id="{9D2AC8B1-3303-3BAB-69B1-21C54B682D9B}"/>
              </a:ext>
            </a:extLst>
          </p:cNvPr>
          <p:cNvSpPr/>
          <p:nvPr/>
        </p:nvSpPr>
        <p:spPr>
          <a:xfrm>
            <a:off x="-1071900" y="-1271394"/>
            <a:ext cx="2860913" cy="2850185"/>
          </a:xfrm>
          <a:custGeom>
            <a:avLst/>
            <a:gdLst/>
            <a:ahLst/>
            <a:cxnLst/>
            <a:rect l="l" t="t" r="r" b="b"/>
            <a:pathLst>
              <a:path w="2860913" h="2850185">
                <a:moveTo>
                  <a:pt x="0" y="0"/>
                </a:moveTo>
                <a:lnTo>
                  <a:pt x="2860913" y="0"/>
                </a:lnTo>
                <a:lnTo>
                  <a:pt x="2860913" y="2850185"/>
                </a:lnTo>
                <a:lnTo>
                  <a:pt x="0" y="28501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A3D66DD5-2529-576C-9ABA-EF4B59CB8763}"/>
              </a:ext>
            </a:extLst>
          </p:cNvPr>
          <p:cNvSpPr/>
          <p:nvPr/>
        </p:nvSpPr>
        <p:spPr>
          <a:xfrm>
            <a:off x="16546422" y="8476926"/>
            <a:ext cx="3035383" cy="3024000"/>
          </a:xfrm>
          <a:custGeom>
            <a:avLst/>
            <a:gdLst/>
            <a:ahLst/>
            <a:cxnLst/>
            <a:rect l="l" t="t" r="r" b="b"/>
            <a:pathLst>
              <a:path w="3035383" h="3024000">
                <a:moveTo>
                  <a:pt x="0" y="0"/>
                </a:moveTo>
                <a:lnTo>
                  <a:pt x="3035383" y="0"/>
                </a:lnTo>
                <a:lnTo>
                  <a:pt x="3035383" y="3024000"/>
                </a:lnTo>
                <a:lnTo>
                  <a:pt x="0" y="3024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909A0F43-9025-BC47-4810-BEF9B6C0275C}"/>
              </a:ext>
            </a:extLst>
          </p:cNvPr>
          <p:cNvSpPr/>
          <p:nvPr/>
        </p:nvSpPr>
        <p:spPr>
          <a:xfrm>
            <a:off x="825842" y="8476926"/>
            <a:ext cx="1926343" cy="1474528"/>
          </a:xfrm>
          <a:custGeom>
            <a:avLst/>
            <a:gdLst/>
            <a:ahLst/>
            <a:cxnLst/>
            <a:rect l="l" t="t" r="r" b="b"/>
            <a:pathLst>
              <a:path w="1926343" h="1474528">
                <a:moveTo>
                  <a:pt x="0" y="0"/>
                </a:moveTo>
                <a:lnTo>
                  <a:pt x="1926343" y="0"/>
                </a:lnTo>
                <a:lnTo>
                  <a:pt x="1926343" y="1474528"/>
                </a:lnTo>
                <a:lnTo>
                  <a:pt x="0" y="1474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EBB616C8-A3FA-CE57-2352-5ACF1882A3A3}"/>
              </a:ext>
            </a:extLst>
          </p:cNvPr>
          <p:cNvSpPr/>
          <p:nvPr/>
        </p:nvSpPr>
        <p:spPr>
          <a:xfrm>
            <a:off x="16126038" y="836949"/>
            <a:ext cx="1926343" cy="1474528"/>
          </a:xfrm>
          <a:custGeom>
            <a:avLst/>
            <a:gdLst/>
            <a:ahLst/>
            <a:cxnLst/>
            <a:rect l="l" t="t" r="r" b="b"/>
            <a:pathLst>
              <a:path w="1926343" h="1474528">
                <a:moveTo>
                  <a:pt x="0" y="0"/>
                </a:moveTo>
                <a:lnTo>
                  <a:pt x="1926343" y="0"/>
                </a:lnTo>
                <a:lnTo>
                  <a:pt x="1926343" y="1474528"/>
                </a:lnTo>
                <a:lnTo>
                  <a:pt x="0" y="1474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12AF4C-BCAF-3815-2FF7-F7FF57C9A4C6}"/>
              </a:ext>
            </a:extLst>
          </p:cNvPr>
          <p:cNvSpPr txBox="1"/>
          <p:nvPr/>
        </p:nvSpPr>
        <p:spPr>
          <a:xfrm>
            <a:off x="5334000" y="3532153"/>
            <a:ext cx="1158239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44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3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4"/>
          <p:cNvSpPr/>
          <p:nvPr/>
        </p:nvSpPr>
        <p:spPr>
          <a:xfrm>
            <a:off x="-1071900" y="-1271394"/>
            <a:ext cx="2860913" cy="2850185"/>
          </a:xfrm>
          <a:custGeom>
            <a:avLst/>
            <a:gdLst/>
            <a:ahLst/>
            <a:cxnLst/>
            <a:rect l="l" t="t" r="r" b="b"/>
            <a:pathLst>
              <a:path w="2860913" h="2850185">
                <a:moveTo>
                  <a:pt x="0" y="0"/>
                </a:moveTo>
                <a:lnTo>
                  <a:pt x="2860913" y="0"/>
                </a:lnTo>
                <a:lnTo>
                  <a:pt x="2860913" y="2850185"/>
                </a:lnTo>
                <a:lnTo>
                  <a:pt x="0" y="28501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6546422" y="8476926"/>
            <a:ext cx="3035383" cy="3024000"/>
          </a:xfrm>
          <a:custGeom>
            <a:avLst/>
            <a:gdLst/>
            <a:ahLst/>
            <a:cxnLst/>
            <a:rect l="l" t="t" r="r" b="b"/>
            <a:pathLst>
              <a:path w="3035383" h="3024000">
                <a:moveTo>
                  <a:pt x="0" y="0"/>
                </a:moveTo>
                <a:lnTo>
                  <a:pt x="3035383" y="0"/>
                </a:lnTo>
                <a:lnTo>
                  <a:pt x="3035383" y="3024000"/>
                </a:lnTo>
                <a:lnTo>
                  <a:pt x="0" y="3024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825842" y="8476926"/>
            <a:ext cx="1926343" cy="1474528"/>
          </a:xfrm>
          <a:custGeom>
            <a:avLst/>
            <a:gdLst/>
            <a:ahLst/>
            <a:cxnLst/>
            <a:rect l="l" t="t" r="r" b="b"/>
            <a:pathLst>
              <a:path w="1926343" h="1474528">
                <a:moveTo>
                  <a:pt x="0" y="0"/>
                </a:moveTo>
                <a:lnTo>
                  <a:pt x="1926343" y="0"/>
                </a:lnTo>
                <a:lnTo>
                  <a:pt x="1926343" y="1474528"/>
                </a:lnTo>
                <a:lnTo>
                  <a:pt x="0" y="1474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/>
          <p:cNvSpPr/>
          <p:nvPr/>
        </p:nvSpPr>
        <p:spPr>
          <a:xfrm>
            <a:off x="16126038" y="836949"/>
            <a:ext cx="1926343" cy="1474528"/>
          </a:xfrm>
          <a:custGeom>
            <a:avLst/>
            <a:gdLst/>
            <a:ahLst/>
            <a:cxnLst/>
            <a:rect l="l" t="t" r="r" b="b"/>
            <a:pathLst>
              <a:path w="1926343" h="1474528">
                <a:moveTo>
                  <a:pt x="0" y="0"/>
                </a:moveTo>
                <a:lnTo>
                  <a:pt x="1926343" y="0"/>
                </a:lnTo>
                <a:lnTo>
                  <a:pt x="1926343" y="1474528"/>
                </a:lnTo>
                <a:lnTo>
                  <a:pt x="0" y="1474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0962D0-8A84-1731-8C9F-D3FCD8D62B69}"/>
              </a:ext>
            </a:extLst>
          </p:cNvPr>
          <p:cNvSpPr txBox="1"/>
          <p:nvPr/>
        </p:nvSpPr>
        <p:spPr>
          <a:xfrm>
            <a:off x="825842" y="1388147"/>
            <a:ext cx="103312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D8F0F8-108D-F1BE-B68B-95A184F3AA36}"/>
              </a:ext>
            </a:extLst>
          </p:cNvPr>
          <p:cNvSpPr txBox="1"/>
          <p:nvPr/>
        </p:nvSpPr>
        <p:spPr>
          <a:xfrm>
            <a:off x="3581400" y="2724474"/>
            <a:ext cx="11811000" cy="4610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world happiness report is to measure and understand global happiness by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factors that contribute to well-being.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Dashboard.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and recommendation.</a:t>
            </a:r>
            <a:endParaRPr lang="en-IN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3C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CCFDAF-72B8-EE5C-2841-4653FCB8C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4">
            <a:extLst>
              <a:ext uri="{FF2B5EF4-FFF2-40B4-BE49-F238E27FC236}">
                <a16:creationId xmlns:a16="http://schemas.microsoft.com/office/drawing/2014/main" id="{41E69D4F-F3F5-97BF-365B-898210921574}"/>
              </a:ext>
            </a:extLst>
          </p:cNvPr>
          <p:cNvSpPr/>
          <p:nvPr/>
        </p:nvSpPr>
        <p:spPr>
          <a:xfrm>
            <a:off x="-1071900" y="-1271394"/>
            <a:ext cx="2860913" cy="2850185"/>
          </a:xfrm>
          <a:custGeom>
            <a:avLst/>
            <a:gdLst/>
            <a:ahLst/>
            <a:cxnLst/>
            <a:rect l="l" t="t" r="r" b="b"/>
            <a:pathLst>
              <a:path w="2860913" h="2850185">
                <a:moveTo>
                  <a:pt x="0" y="0"/>
                </a:moveTo>
                <a:lnTo>
                  <a:pt x="2860913" y="0"/>
                </a:lnTo>
                <a:lnTo>
                  <a:pt x="2860913" y="2850185"/>
                </a:lnTo>
                <a:lnTo>
                  <a:pt x="0" y="28501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9C82A286-4224-06CB-17B0-4A7CAA0D4C0C}"/>
              </a:ext>
            </a:extLst>
          </p:cNvPr>
          <p:cNvSpPr/>
          <p:nvPr/>
        </p:nvSpPr>
        <p:spPr>
          <a:xfrm>
            <a:off x="16546422" y="8476926"/>
            <a:ext cx="3035383" cy="3024000"/>
          </a:xfrm>
          <a:custGeom>
            <a:avLst/>
            <a:gdLst/>
            <a:ahLst/>
            <a:cxnLst/>
            <a:rect l="l" t="t" r="r" b="b"/>
            <a:pathLst>
              <a:path w="3035383" h="3024000">
                <a:moveTo>
                  <a:pt x="0" y="0"/>
                </a:moveTo>
                <a:lnTo>
                  <a:pt x="3035383" y="0"/>
                </a:lnTo>
                <a:lnTo>
                  <a:pt x="3035383" y="3024000"/>
                </a:lnTo>
                <a:lnTo>
                  <a:pt x="0" y="3024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18060B36-3C77-69E3-CCCE-A7FD1BA0C721}"/>
              </a:ext>
            </a:extLst>
          </p:cNvPr>
          <p:cNvSpPr/>
          <p:nvPr/>
        </p:nvSpPr>
        <p:spPr>
          <a:xfrm>
            <a:off x="825842" y="8476926"/>
            <a:ext cx="1926343" cy="1474528"/>
          </a:xfrm>
          <a:custGeom>
            <a:avLst/>
            <a:gdLst/>
            <a:ahLst/>
            <a:cxnLst/>
            <a:rect l="l" t="t" r="r" b="b"/>
            <a:pathLst>
              <a:path w="1926343" h="1474528">
                <a:moveTo>
                  <a:pt x="0" y="0"/>
                </a:moveTo>
                <a:lnTo>
                  <a:pt x="1926343" y="0"/>
                </a:lnTo>
                <a:lnTo>
                  <a:pt x="1926343" y="1474528"/>
                </a:lnTo>
                <a:lnTo>
                  <a:pt x="0" y="1474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32C8DD9B-6C04-422D-8C6F-BB4455E5736C}"/>
              </a:ext>
            </a:extLst>
          </p:cNvPr>
          <p:cNvSpPr/>
          <p:nvPr/>
        </p:nvSpPr>
        <p:spPr>
          <a:xfrm>
            <a:off x="16126038" y="836949"/>
            <a:ext cx="1926343" cy="1474528"/>
          </a:xfrm>
          <a:custGeom>
            <a:avLst/>
            <a:gdLst/>
            <a:ahLst/>
            <a:cxnLst/>
            <a:rect l="l" t="t" r="r" b="b"/>
            <a:pathLst>
              <a:path w="1926343" h="1474528">
                <a:moveTo>
                  <a:pt x="0" y="0"/>
                </a:moveTo>
                <a:lnTo>
                  <a:pt x="1926343" y="0"/>
                </a:lnTo>
                <a:lnTo>
                  <a:pt x="1926343" y="1474528"/>
                </a:lnTo>
                <a:lnTo>
                  <a:pt x="0" y="1474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FBA48-553A-E6BB-BA47-24AA7BF5CB58}"/>
              </a:ext>
            </a:extLst>
          </p:cNvPr>
          <p:cNvSpPr txBox="1"/>
          <p:nvPr/>
        </p:nvSpPr>
        <p:spPr>
          <a:xfrm>
            <a:off x="990600" y="558356"/>
            <a:ext cx="6477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0EC35B-E186-6A0C-4A43-70BBEDD28FC3}"/>
              </a:ext>
            </a:extLst>
          </p:cNvPr>
          <p:cNvSpPr txBox="1"/>
          <p:nvPr/>
        </p:nvSpPr>
        <p:spPr>
          <a:xfrm>
            <a:off x="2362200" y="1831945"/>
            <a:ext cx="15925800" cy="8129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Ladder-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rate their lives on a scale from 0 to 10.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GDP per Capita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Economic measure while reducing scale effects.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 Life Expectancy at Birth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expected number of years a newborn can live in good health.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Freedom to Make Life Choices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People feel they have the freedom to make their own life decisions.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Generosity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measure of charitable giving and willingness to help others, often based on donation behavior.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Perceptions of Corruption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people perceive corruption in their country.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Affect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emotions, such as happiness and laughter.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Affect-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Negative emotions, such as worry and sadness.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350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3C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DCCCAF-6BB0-9E77-1604-ABED2FBBF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4">
            <a:extLst>
              <a:ext uri="{FF2B5EF4-FFF2-40B4-BE49-F238E27FC236}">
                <a16:creationId xmlns:a16="http://schemas.microsoft.com/office/drawing/2014/main" id="{B3CB023D-6137-14CF-0FDC-86A10462E5DC}"/>
              </a:ext>
            </a:extLst>
          </p:cNvPr>
          <p:cNvSpPr/>
          <p:nvPr/>
        </p:nvSpPr>
        <p:spPr>
          <a:xfrm>
            <a:off x="-1071900" y="-1271394"/>
            <a:ext cx="2860913" cy="2850185"/>
          </a:xfrm>
          <a:custGeom>
            <a:avLst/>
            <a:gdLst/>
            <a:ahLst/>
            <a:cxnLst/>
            <a:rect l="l" t="t" r="r" b="b"/>
            <a:pathLst>
              <a:path w="2860913" h="2850185">
                <a:moveTo>
                  <a:pt x="0" y="0"/>
                </a:moveTo>
                <a:lnTo>
                  <a:pt x="2860913" y="0"/>
                </a:lnTo>
                <a:lnTo>
                  <a:pt x="2860913" y="2850185"/>
                </a:lnTo>
                <a:lnTo>
                  <a:pt x="0" y="28501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3A5B49AA-A675-B084-203E-439AEC8BFD69}"/>
              </a:ext>
            </a:extLst>
          </p:cNvPr>
          <p:cNvSpPr/>
          <p:nvPr/>
        </p:nvSpPr>
        <p:spPr>
          <a:xfrm>
            <a:off x="16546422" y="8476926"/>
            <a:ext cx="3035383" cy="3024000"/>
          </a:xfrm>
          <a:custGeom>
            <a:avLst/>
            <a:gdLst/>
            <a:ahLst/>
            <a:cxnLst/>
            <a:rect l="l" t="t" r="r" b="b"/>
            <a:pathLst>
              <a:path w="3035383" h="3024000">
                <a:moveTo>
                  <a:pt x="0" y="0"/>
                </a:moveTo>
                <a:lnTo>
                  <a:pt x="3035383" y="0"/>
                </a:lnTo>
                <a:lnTo>
                  <a:pt x="3035383" y="3024000"/>
                </a:lnTo>
                <a:lnTo>
                  <a:pt x="0" y="3024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54FF1B74-7551-884F-8F86-5F11A06381A4}"/>
              </a:ext>
            </a:extLst>
          </p:cNvPr>
          <p:cNvSpPr/>
          <p:nvPr/>
        </p:nvSpPr>
        <p:spPr>
          <a:xfrm>
            <a:off x="825842" y="8476926"/>
            <a:ext cx="1926343" cy="1474528"/>
          </a:xfrm>
          <a:custGeom>
            <a:avLst/>
            <a:gdLst/>
            <a:ahLst/>
            <a:cxnLst/>
            <a:rect l="l" t="t" r="r" b="b"/>
            <a:pathLst>
              <a:path w="1926343" h="1474528">
                <a:moveTo>
                  <a:pt x="0" y="0"/>
                </a:moveTo>
                <a:lnTo>
                  <a:pt x="1926343" y="0"/>
                </a:lnTo>
                <a:lnTo>
                  <a:pt x="1926343" y="1474528"/>
                </a:lnTo>
                <a:lnTo>
                  <a:pt x="0" y="1474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E63F035B-881D-91F0-9395-3855EF4EE441}"/>
              </a:ext>
            </a:extLst>
          </p:cNvPr>
          <p:cNvSpPr/>
          <p:nvPr/>
        </p:nvSpPr>
        <p:spPr>
          <a:xfrm>
            <a:off x="16126038" y="836949"/>
            <a:ext cx="1926343" cy="1474528"/>
          </a:xfrm>
          <a:custGeom>
            <a:avLst/>
            <a:gdLst/>
            <a:ahLst/>
            <a:cxnLst/>
            <a:rect l="l" t="t" r="r" b="b"/>
            <a:pathLst>
              <a:path w="1926343" h="1474528">
                <a:moveTo>
                  <a:pt x="0" y="0"/>
                </a:moveTo>
                <a:lnTo>
                  <a:pt x="1926343" y="0"/>
                </a:lnTo>
                <a:lnTo>
                  <a:pt x="1926343" y="1474528"/>
                </a:lnTo>
                <a:lnTo>
                  <a:pt x="0" y="1474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9C4C7-4A35-C27C-D649-842198B60090}"/>
              </a:ext>
            </a:extLst>
          </p:cNvPr>
          <p:cNvSpPr txBox="1"/>
          <p:nvPr/>
        </p:nvSpPr>
        <p:spPr>
          <a:xfrm>
            <a:off x="1789013" y="1333500"/>
            <a:ext cx="4764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B92B6-F9C3-F842-46E1-2F06FBCCC0E2}"/>
              </a:ext>
            </a:extLst>
          </p:cNvPr>
          <p:cNvSpPr txBox="1"/>
          <p:nvPr/>
        </p:nvSpPr>
        <p:spPr>
          <a:xfrm>
            <a:off x="2378179" y="2876564"/>
            <a:ext cx="1033124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 the dataset using Power Query.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Handled missing values.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values.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data types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F24FC0-7568-7467-8BC8-E41F0C65A5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4600" y="2292526"/>
            <a:ext cx="7831220" cy="557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8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3C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505ACA-E7F2-ACA3-FC39-A09D14873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4">
            <a:extLst>
              <a:ext uri="{FF2B5EF4-FFF2-40B4-BE49-F238E27FC236}">
                <a16:creationId xmlns:a16="http://schemas.microsoft.com/office/drawing/2014/main" id="{3D2EA79E-2CB5-7795-B04D-5763F2280C83}"/>
              </a:ext>
            </a:extLst>
          </p:cNvPr>
          <p:cNvSpPr/>
          <p:nvPr/>
        </p:nvSpPr>
        <p:spPr>
          <a:xfrm>
            <a:off x="-1071900" y="-1271394"/>
            <a:ext cx="2860913" cy="2850185"/>
          </a:xfrm>
          <a:custGeom>
            <a:avLst/>
            <a:gdLst/>
            <a:ahLst/>
            <a:cxnLst/>
            <a:rect l="l" t="t" r="r" b="b"/>
            <a:pathLst>
              <a:path w="2860913" h="2850185">
                <a:moveTo>
                  <a:pt x="0" y="0"/>
                </a:moveTo>
                <a:lnTo>
                  <a:pt x="2860913" y="0"/>
                </a:lnTo>
                <a:lnTo>
                  <a:pt x="2860913" y="2850185"/>
                </a:lnTo>
                <a:lnTo>
                  <a:pt x="0" y="28501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02331359-3948-14B2-596B-0CCFE463037D}"/>
              </a:ext>
            </a:extLst>
          </p:cNvPr>
          <p:cNvSpPr/>
          <p:nvPr/>
        </p:nvSpPr>
        <p:spPr>
          <a:xfrm>
            <a:off x="16546422" y="8476926"/>
            <a:ext cx="3035383" cy="3024000"/>
          </a:xfrm>
          <a:custGeom>
            <a:avLst/>
            <a:gdLst/>
            <a:ahLst/>
            <a:cxnLst/>
            <a:rect l="l" t="t" r="r" b="b"/>
            <a:pathLst>
              <a:path w="3035383" h="3024000">
                <a:moveTo>
                  <a:pt x="0" y="0"/>
                </a:moveTo>
                <a:lnTo>
                  <a:pt x="3035383" y="0"/>
                </a:lnTo>
                <a:lnTo>
                  <a:pt x="3035383" y="3024000"/>
                </a:lnTo>
                <a:lnTo>
                  <a:pt x="0" y="3024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F440E92F-BDF4-D79B-C5F2-DC614F10F2D4}"/>
              </a:ext>
            </a:extLst>
          </p:cNvPr>
          <p:cNvSpPr/>
          <p:nvPr/>
        </p:nvSpPr>
        <p:spPr>
          <a:xfrm>
            <a:off x="825842" y="8476926"/>
            <a:ext cx="1926343" cy="1474528"/>
          </a:xfrm>
          <a:custGeom>
            <a:avLst/>
            <a:gdLst/>
            <a:ahLst/>
            <a:cxnLst/>
            <a:rect l="l" t="t" r="r" b="b"/>
            <a:pathLst>
              <a:path w="1926343" h="1474528">
                <a:moveTo>
                  <a:pt x="0" y="0"/>
                </a:moveTo>
                <a:lnTo>
                  <a:pt x="1926343" y="0"/>
                </a:lnTo>
                <a:lnTo>
                  <a:pt x="1926343" y="1474528"/>
                </a:lnTo>
                <a:lnTo>
                  <a:pt x="0" y="1474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EDF82C69-D758-8671-DD8A-A54EE7235B60}"/>
              </a:ext>
            </a:extLst>
          </p:cNvPr>
          <p:cNvSpPr/>
          <p:nvPr/>
        </p:nvSpPr>
        <p:spPr>
          <a:xfrm>
            <a:off x="16126038" y="836949"/>
            <a:ext cx="1926343" cy="1474528"/>
          </a:xfrm>
          <a:custGeom>
            <a:avLst/>
            <a:gdLst/>
            <a:ahLst/>
            <a:cxnLst/>
            <a:rect l="l" t="t" r="r" b="b"/>
            <a:pathLst>
              <a:path w="1926343" h="1474528">
                <a:moveTo>
                  <a:pt x="0" y="0"/>
                </a:moveTo>
                <a:lnTo>
                  <a:pt x="1926343" y="0"/>
                </a:lnTo>
                <a:lnTo>
                  <a:pt x="1926343" y="1474528"/>
                </a:lnTo>
                <a:lnTo>
                  <a:pt x="0" y="1474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380B87-D64E-304C-3A9F-B2CB409A69F5}"/>
              </a:ext>
            </a:extLst>
          </p:cNvPr>
          <p:cNvSpPr txBox="1"/>
          <p:nvPr/>
        </p:nvSpPr>
        <p:spPr>
          <a:xfrm>
            <a:off x="1789013" y="1028700"/>
            <a:ext cx="4687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DAX FUNCTIONS: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2B15-36C8-7952-CA51-42CC072ECFE4}"/>
              </a:ext>
            </a:extLst>
          </p:cNvPr>
          <p:cNvSpPr txBox="1"/>
          <p:nvPr/>
        </p:nvSpPr>
        <p:spPr>
          <a:xfrm>
            <a:off x="2971800" y="2339745"/>
            <a:ext cx="9525000" cy="3701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800" b="0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Aggregation: SUM(), AVERAGE(), COUNT().</a:t>
            </a:r>
          </a:p>
          <a:p>
            <a:pPr marL="571500" indent="-571500" algn="l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800" b="0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: IF().</a:t>
            </a:r>
          </a:p>
          <a:p>
            <a:pPr marL="571500" indent="-571500" algn="l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800" b="0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Filtering: FILTER().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800" b="0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Rankx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Calculate Dax functions..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815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3C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24A0E6-6A62-62C4-3DAA-604FA7B2E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4">
            <a:extLst>
              <a:ext uri="{FF2B5EF4-FFF2-40B4-BE49-F238E27FC236}">
                <a16:creationId xmlns:a16="http://schemas.microsoft.com/office/drawing/2014/main" id="{0A07D943-9AB5-47F8-DFDF-76C1EF6205C4}"/>
              </a:ext>
            </a:extLst>
          </p:cNvPr>
          <p:cNvSpPr/>
          <p:nvPr/>
        </p:nvSpPr>
        <p:spPr>
          <a:xfrm>
            <a:off x="-1071900" y="-1271394"/>
            <a:ext cx="2860913" cy="2850185"/>
          </a:xfrm>
          <a:custGeom>
            <a:avLst/>
            <a:gdLst/>
            <a:ahLst/>
            <a:cxnLst/>
            <a:rect l="l" t="t" r="r" b="b"/>
            <a:pathLst>
              <a:path w="2860913" h="2850185">
                <a:moveTo>
                  <a:pt x="0" y="0"/>
                </a:moveTo>
                <a:lnTo>
                  <a:pt x="2860913" y="0"/>
                </a:lnTo>
                <a:lnTo>
                  <a:pt x="2860913" y="2850185"/>
                </a:lnTo>
                <a:lnTo>
                  <a:pt x="0" y="28501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78123F5D-7438-42FC-6694-AA447C6BAE84}"/>
              </a:ext>
            </a:extLst>
          </p:cNvPr>
          <p:cNvSpPr/>
          <p:nvPr/>
        </p:nvSpPr>
        <p:spPr>
          <a:xfrm>
            <a:off x="16546422" y="8476926"/>
            <a:ext cx="3035383" cy="3024000"/>
          </a:xfrm>
          <a:custGeom>
            <a:avLst/>
            <a:gdLst/>
            <a:ahLst/>
            <a:cxnLst/>
            <a:rect l="l" t="t" r="r" b="b"/>
            <a:pathLst>
              <a:path w="3035383" h="3024000">
                <a:moveTo>
                  <a:pt x="0" y="0"/>
                </a:moveTo>
                <a:lnTo>
                  <a:pt x="3035383" y="0"/>
                </a:lnTo>
                <a:lnTo>
                  <a:pt x="3035383" y="3024000"/>
                </a:lnTo>
                <a:lnTo>
                  <a:pt x="0" y="3024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270B53C5-7AE9-692F-16B4-44C0214401D1}"/>
              </a:ext>
            </a:extLst>
          </p:cNvPr>
          <p:cNvSpPr/>
          <p:nvPr/>
        </p:nvSpPr>
        <p:spPr>
          <a:xfrm>
            <a:off x="825842" y="8476926"/>
            <a:ext cx="1926343" cy="1474528"/>
          </a:xfrm>
          <a:custGeom>
            <a:avLst/>
            <a:gdLst/>
            <a:ahLst/>
            <a:cxnLst/>
            <a:rect l="l" t="t" r="r" b="b"/>
            <a:pathLst>
              <a:path w="1926343" h="1474528">
                <a:moveTo>
                  <a:pt x="0" y="0"/>
                </a:moveTo>
                <a:lnTo>
                  <a:pt x="1926343" y="0"/>
                </a:lnTo>
                <a:lnTo>
                  <a:pt x="1926343" y="1474528"/>
                </a:lnTo>
                <a:lnTo>
                  <a:pt x="0" y="1474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74E7C616-FCC5-EF97-4DC5-9D6324753AE8}"/>
              </a:ext>
            </a:extLst>
          </p:cNvPr>
          <p:cNvSpPr/>
          <p:nvPr/>
        </p:nvSpPr>
        <p:spPr>
          <a:xfrm>
            <a:off x="16126038" y="836949"/>
            <a:ext cx="1926343" cy="1474528"/>
          </a:xfrm>
          <a:custGeom>
            <a:avLst/>
            <a:gdLst/>
            <a:ahLst/>
            <a:cxnLst/>
            <a:rect l="l" t="t" r="r" b="b"/>
            <a:pathLst>
              <a:path w="1926343" h="1474528">
                <a:moveTo>
                  <a:pt x="0" y="0"/>
                </a:moveTo>
                <a:lnTo>
                  <a:pt x="1926343" y="0"/>
                </a:lnTo>
                <a:lnTo>
                  <a:pt x="1926343" y="1474528"/>
                </a:lnTo>
                <a:lnTo>
                  <a:pt x="0" y="1474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37B29E-E73E-C77B-B618-818FB16C821D}"/>
              </a:ext>
            </a:extLst>
          </p:cNvPr>
          <p:cNvSpPr txBox="1"/>
          <p:nvPr/>
        </p:nvSpPr>
        <p:spPr>
          <a:xfrm>
            <a:off x="7239000" y="892233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B970A5-C8DF-38B0-ACCE-4BED9F714F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7774" y="1838514"/>
            <a:ext cx="13575019" cy="761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2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3C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0F3F28-C64F-DC42-7216-7C6EA6C8A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4">
            <a:extLst>
              <a:ext uri="{FF2B5EF4-FFF2-40B4-BE49-F238E27FC236}">
                <a16:creationId xmlns:a16="http://schemas.microsoft.com/office/drawing/2014/main" id="{705921D1-9AB7-EF15-C62C-B0C49E2B800A}"/>
              </a:ext>
            </a:extLst>
          </p:cNvPr>
          <p:cNvSpPr/>
          <p:nvPr/>
        </p:nvSpPr>
        <p:spPr>
          <a:xfrm>
            <a:off x="-1071900" y="-1271394"/>
            <a:ext cx="2860913" cy="2850185"/>
          </a:xfrm>
          <a:custGeom>
            <a:avLst/>
            <a:gdLst/>
            <a:ahLst/>
            <a:cxnLst/>
            <a:rect l="l" t="t" r="r" b="b"/>
            <a:pathLst>
              <a:path w="2860913" h="2850185">
                <a:moveTo>
                  <a:pt x="0" y="0"/>
                </a:moveTo>
                <a:lnTo>
                  <a:pt x="2860913" y="0"/>
                </a:lnTo>
                <a:lnTo>
                  <a:pt x="2860913" y="2850185"/>
                </a:lnTo>
                <a:lnTo>
                  <a:pt x="0" y="28501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D0DD7D67-B4B5-CCA0-6E70-30DAC57B8256}"/>
              </a:ext>
            </a:extLst>
          </p:cNvPr>
          <p:cNvSpPr/>
          <p:nvPr/>
        </p:nvSpPr>
        <p:spPr>
          <a:xfrm>
            <a:off x="16546422" y="8476926"/>
            <a:ext cx="3035383" cy="3024000"/>
          </a:xfrm>
          <a:custGeom>
            <a:avLst/>
            <a:gdLst/>
            <a:ahLst/>
            <a:cxnLst/>
            <a:rect l="l" t="t" r="r" b="b"/>
            <a:pathLst>
              <a:path w="3035383" h="3024000">
                <a:moveTo>
                  <a:pt x="0" y="0"/>
                </a:moveTo>
                <a:lnTo>
                  <a:pt x="3035383" y="0"/>
                </a:lnTo>
                <a:lnTo>
                  <a:pt x="3035383" y="3024000"/>
                </a:lnTo>
                <a:lnTo>
                  <a:pt x="0" y="3024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D7BB5B72-EC5E-7660-6628-065F9A839A98}"/>
              </a:ext>
            </a:extLst>
          </p:cNvPr>
          <p:cNvSpPr/>
          <p:nvPr/>
        </p:nvSpPr>
        <p:spPr>
          <a:xfrm>
            <a:off x="825842" y="8476926"/>
            <a:ext cx="1926343" cy="1474528"/>
          </a:xfrm>
          <a:custGeom>
            <a:avLst/>
            <a:gdLst/>
            <a:ahLst/>
            <a:cxnLst/>
            <a:rect l="l" t="t" r="r" b="b"/>
            <a:pathLst>
              <a:path w="1926343" h="1474528">
                <a:moveTo>
                  <a:pt x="0" y="0"/>
                </a:moveTo>
                <a:lnTo>
                  <a:pt x="1926343" y="0"/>
                </a:lnTo>
                <a:lnTo>
                  <a:pt x="1926343" y="1474528"/>
                </a:lnTo>
                <a:lnTo>
                  <a:pt x="0" y="1474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1145CCA4-9540-0048-4F3C-88A8A8BADACB}"/>
              </a:ext>
            </a:extLst>
          </p:cNvPr>
          <p:cNvSpPr/>
          <p:nvPr/>
        </p:nvSpPr>
        <p:spPr>
          <a:xfrm>
            <a:off x="16126038" y="836949"/>
            <a:ext cx="1926343" cy="1474528"/>
          </a:xfrm>
          <a:custGeom>
            <a:avLst/>
            <a:gdLst/>
            <a:ahLst/>
            <a:cxnLst/>
            <a:rect l="l" t="t" r="r" b="b"/>
            <a:pathLst>
              <a:path w="1926343" h="1474528">
                <a:moveTo>
                  <a:pt x="0" y="0"/>
                </a:moveTo>
                <a:lnTo>
                  <a:pt x="1926343" y="0"/>
                </a:lnTo>
                <a:lnTo>
                  <a:pt x="1926343" y="1474528"/>
                </a:lnTo>
                <a:lnTo>
                  <a:pt x="0" y="1474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406E29-FA67-21F1-F395-E8F7F2A4E933}"/>
              </a:ext>
            </a:extLst>
          </p:cNvPr>
          <p:cNvSpPr txBox="1"/>
          <p:nvPr/>
        </p:nvSpPr>
        <p:spPr>
          <a:xfrm>
            <a:off x="7543800" y="927882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825F57-F031-72BB-4D4A-10E07E9710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3861" y="1809935"/>
            <a:ext cx="13632177" cy="764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3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3C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BC544D-FBAF-6CF5-1376-0F7A38608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4">
            <a:extLst>
              <a:ext uri="{FF2B5EF4-FFF2-40B4-BE49-F238E27FC236}">
                <a16:creationId xmlns:a16="http://schemas.microsoft.com/office/drawing/2014/main" id="{8D5A61FF-F9CA-BF59-0DAB-2F0597C2EC34}"/>
              </a:ext>
            </a:extLst>
          </p:cNvPr>
          <p:cNvSpPr/>
          <p:nvPr/>
        </p:nvSpPr>
        <p:spPr>
          <a:xfrm>
            <a:off x="-1071900" y="-1271394"/>
            <a:ext cx="2860913" cy="2850185"/>
          </a:xfrm>
          <a:custGeom>
            <a:avLst/>
            <a:gdLst/>
            <a:ahLst/>
            <a:cxnLst/>
            <a:rect l="l" t="t" r="r" b="b"/>
            <a:pathLst>
              <a:path w="2860913" h="2850185">
                <a:moveTo>
                  <a:pt x="0" y="0"/>
                </a:moveTo>
                <a:lnTo>
                  <a:pt x="2860913" y="0"/>
                </a:lnTo>
                <a:lnTo>
                  <a:pt x="2860913" y="2850185"/>
                </a:lnTo>
                <a:lnTo>
                  <a:pt x="0" y="28501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C1B0E4D2-38A8-669F-B7DE-258E6685C561}"/>
              </a:ext>
            </a:extLst>
          </p:cNvPr>
          <p:cNvSpPr/>
          <p:nvPr/>
        </p:nvSpPr>
        <p:spPr>
          <a:xfrm>
            <a:off x="16546422" y="8476926"/>
            <a:ext cx="3035383" cy="3024000"/>
          </a:xfrm>
          <a:custGeom>
            <a:avLst/>
            <a:gdLst/>
            <a:ahLst/>
            <a:cxnLst/>
            <a:rect l="l" t="t" r="r" b="b"/>
            <a:pathLst>
              <a:path w="3035383" h="3024000">
                <a:moveTo>
                  <a:pt x="0" y="0"/>
                </a:moveTo>
                <a:lnTo>
                  <a:pt x="3035383" y="0"/>
                </a:lnTo>
                <a:lnTo>
                  <a:pt x="3035383" y="3024000"/>
                </a:lnTo>
                <a:lnTo>
                  <a:pt x="0" y="3024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045DCC58-840E-ED17-3B7D-47688545A80A}"/>
              </a:ext>
            </a:extLst>
          </p:cNvPr>
          <p:cNvSpPr/>
          <p:nvPr/>
        </p:nvSpPr>
        <p:spPr>
          <a:xfrm>
            <a:off x="825842" y="8476926"/>
            <a:ext cx="1926343" cy="1474528"/>
          </a:xfrm>
          <a:custGeom>
            <a:avLst/>
            <a:gdLst/>
            <a:ahLst/>
            <a:cxnLst/>
            <a:rect l="l" t="t" r="r" b="b"/>
            <a:pathLst>
              <a:path w="1926343" h="1474528">
                <a:moveTo>
                  <a:pt x="0" y="0"/>
                </a:moveTo>
                <a:lnTo>
                  <a:pt x="1926343" y="0"/>
                </a:lnTo>
                <a:lnTo>
                  <a:pt x="1926343" y="1474528"/>
                </a:lnTo>
                <a:lnTo>
                  <a:pt x="0" y="1474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891EED18-3539-CF43-0937-DB86E60CF078}"/>
              </a:ext>
            </a:extLst>
          </p:cNvPr>
          <p:cNvSpPr/>
          <p:nvPr/>
        </p:nvSpPr>
        <p:spPr>
          <a:xfrm>
            <a:off x="16126038" y="836949"/>
            <a:ext cx="1926343" cy="1474528"/>
          </a:xfrm>
          <a:custGeom>
            <a:avLst/>
            <a:gdLst/>
            <a:ahLst/>
            <a:cxnLst/>
            <a:rect l="l" t="t" r="r" b="b"/>
            <a:pathLst>
              <a:path w="1926343" h="1474528">
                <a:moveTo>
                  <a:pt x="0" y="0"/>
                </a:moveTo>
                <a:lnTo>
                  <a:pt x="1926343" y="0"/>
                </a:lnTo>
                <a:lnTo>
                  <a:pt x="1926343" y="1474528"/>
                </a:lnTo>
                <a:lnTo>
                  <a:pt x="0" y="1474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87C3E27-243A-E7CD-A716-DA6A99DB9D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3316919"/>
              </p:ext>
            </p:extLst>
          </p:nvPr>
        </p:nvGraphicFramePr>
        <p:xfrm>
          <a:off x="3581400" y="1790700"/>
          <a:ext cx="11277600" cy="701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841DE0E-64FF-0AF4-ECE1-803C9D5E2237}"/>
              </a:ext>
            </a:extLst>
          </p:cNvPr>
          <p:cNvSpPr txBox="1"/>
          <p:nvPr/>
        </p:nvSpPr>
        <p:spPr>
          <a:xfrm>
            <a:off x="1295400" y="836949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</p:txBody>
      </p:sp>
    </p:spTree>
    <p:extLst>
      <p:ext uri="{BB962C8B-B14F-4D97-AF65-F5344CB8AC3E}">
        <p14:creationId xmlns:p14="http://schemas.microsoft.com/office/powerpoint/2010/main" val="601873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3C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E61584-DF5B-BAAA-98A3-7B9AF225E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4">
            <a:extLst>
              <a:ext uri="{FF2B5EF4-FFF2-40B4-BE49-F238E27FC236}">
                <a16:creationId xmlns:a16="http://schemas.microsoft.com/office/drawing/2014/main" id="{1DFBB44A-ED98-CB4E-5493-D66DC54390D5}"/>
              </a:ext>
            </a:extLst>
          </p:cNvPr>
          <p:cNvSpPr/>
          <p:nvPr/>
        </p:nvSpPr>
        <p:spPr>
          <a:xfrm>
            <a:off x="-1071900" y="-1271394"/>
            <a:ext cx="2860913" cy="2850185"/>
          </a:xfrm>
          <a:custGeom>
            <a:avLst/>
            <a:gdLst/>
            <a:ahLst/>
            <a:cxnLst/>
            <a:rect l="l" t="t" r="r" b="b"/>
            <a:pathLst>
              <a:path w="2860913" h="2850185">
                <a:moveTo>
                  <a:pt x="0" y="0"/>
                </a:moveTo>
                <a:lnTo>
                  <a:pt x="2860913" y="0"/>
                </a:lnTo>
                <a:lnTo>
                  <a:pt x="2860913" y="2850185"/>
                </a:lnTo>
                <a:lnTo>
                  <a:pt x="0" y="28501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F075B275-4931-6A39-58A7-95C6DECE8F5E}"/>
              </a:ext>
            </a:extLst>
          </p:cNvPr>
          <p:cNvSpPr/>
          <p:nvPr/>
        </p:nvSpPr>
        <p:spPr>
          <a:xfrm>
            <a:off x="16546422" y="8476926"/>
            <a:ext cx="3035383" cy="3024000"/>
          </a:xfrm>
          <a:custGeom>
            <a:avLst/>
            <a:gdLst/>
            <a:ahLst/>
            <a:cxnLst/>
            <a:rect l="l" t="t" r="r" b="b"/>
            <a:pathLst>
              <a:path w="3035383" h="3024000">
                <a:moveTo>
                  <a:pt x="0" y="0"/>
                </a:moveTo>
                <a:lnTo>
                  <a:pt x="3035383" y="0"/>
                </a:lnTo>
                <a:lnTo>
                  <a:pt x="3035383" y="3024000"/>
                </a:lnTo>
                <a:lnTo>
                  <a:pt x="0" y="3024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BA6EA3AB-E0B2-DC82-0C25-DE8473AA32A6}"/>
              </a:ext>
            </a:extLst>
          </p:cNvPr>
          <p:cNvSpPr/>
          <p:nvPr/>
        </p:nvSpPr>
        <p:spPr>
          <a:xfrm>
            <a:off x="825842" y="8476926"/>
            <a:ext cx="1926343" cy="1474528"/>
          </a:xfrm>
          <a:custGeom>
            <a:avLst/>
            <a:gdLst/>
            <a:ahLst/>
            <a:cxnLst/>
            <a:rect l="l" t="t" r="r" b="b"/>
            <a:pathLst>
              <a:path w="1926343" h="1474528">
                <a:moveTo>
                  <a:pt x="0" y="0"/>
                </a:moveTo>
                <a:lnTo>
                  <a:pt x="1926343" y="0"/>
                </a:lnTo>
                <a:lnTo>
                  <a:pt x="1926343" y="1474528"/>
                </a:lnTo>
                <a:lnTo>
                  <a:pt x="0" y="1474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47E610A8-33BF-97E7-71B3-D6C066237752}"/>
              </a:ext>
            </a:extLst>
          </p:cNvPr>
          <p:cNvSpPr/>
          <p:nvPr/>
        </p:nvSpPr>
        <p:spPr>
          <a:xfrm>
            <a:off x="16126038" y="836949"/>
            <a:ext cx="1926343" cy="1474528"/>
          </a:xfrm>
          <a:custGeom>
            <a:avLst/>
            <a:gdLst/>
            <a:ahLst/>
            <a:cxnLst/>
            <a:rect l="l" t="t" r="r" b="b"/>
            <a:pathLst>
              <a:path w="1926343" h="1474528">
                <a:moveTo>
                  <a:pt x="0" y="0"/>
                </a:moveTo>
                <a:lnTo>
                  <a:pt x="1926343" y="0"/>
                </a:lnTo>
                <a:lnTo>
                  <a:pt x="1926343" y="1474528"/>
                </a:lnTo>
                <a:lnTo>
                  <a:pt x="0" y="1474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DB1ACF-55FC-A119-C3C5-CB216B2555B0}"/>
              </a:ext>
            </a:extLst>
          </p:cNvPr>
          <p:cNvSpPr txBox="1"/>
          <p:nvPr/>
        </p:nvSpPr>
        <p:spPr>
          <a:xfrm>
            <a:off x="862713" y="1104900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F75142-4580-BDD6-3A1E-6A76AB3C7766}"/>
              </a:ext>
            </a:extLst>
          </p:cNvPr>
          <p:cNvSpPr txBox="1"/>
          <p:nvPr/>
        </p:nvSpPr>
        <p:spPr>
          <a:xfrm>
            <a:off x="3177009" y="1054265"/>
            <a:ext cx="13335000" cy="10012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Finland, Denmark, and Sweden are the happiest. </a:t>
            </a:r>
          </a:p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Higher income leads to more happiness. </a:t>
            </a:r>
          </a:p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freedom equals higher happiness. </a:t>
            </a:r>
          </a:p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Generosity changes with the economy. </a:t>
            </a:r>
          </a:p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corruption means less happiness (Impact Score: 7.76). </a:t>
            </a:r>
          </a:p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Yemen, Tanzania, Burundi, and Afghanistan are the least happy. </a:t>
            </a:r>
          </a:p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Global happiness has stayed mostly the same. </a:t>
            </a:r>
          </a:p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Global sentiment is declining, showing lower life satisfaction. </a:t>
            </a:r>
          </a:p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Corruption impact is high in Israel, Costa Rica, and Canada but low in Nordic countries.</a:t>
            </a:r>
          </a:p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338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429</Words>
  <Application>Microsoft Office PowerPoint</Application>
  <PresentationFormat>Custom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Times New Roman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and White Minimal Professional Portfolio Presentation</dc:title>
  <dc:creator>SURYA VEERAMANI</dc:creator>
  <cp:lastModifiedBy>SURYA VEERAMANI</cp:lastModifiedBy>
  <cp:revision>12</cp:revision>
  <dcterms:created xsi:type="dcterms:W3CDTF">2006-08-16T00:00:00Z</dcterms:created>
  <dcterms:modified xsi:type="dcterms:W3CDTF">2025-03-08T07:08:04Z</dcterms:modified>
  <dc:identifier>DAGfnwZ5qpw</dc:identifier>
</cp:coreProperties>
</file>