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VEERAMANI" userId="db4666246f3b852e" providerId="LiveId" clId="{662C89C4-3894-4ADA-B196-D438C7F078AB}"/>
    <pc:docChg chg="undo custSel addSld delSld modSld">
      <pc:chgData name="SURYA VEERAMANI" userId="db4666246f3b852e" providerId="LiveId" clId="{662C89C4-3894-4ADA-B196-D438C7F078AB}" dt="2024-12-16T17:15:20.752" v="44" actId="1076"/>
      <pc:docMkLst>
        <pc:docMk/>
      </pc:docMkLst>
      <pc:sldChg chg="modSp add del mod">
        <pc:chgData name="SURYA VEERAMANI" userId="db4666246f3b852e" providerId="LiveId" clId="{662C89C4-3894-4ADA-B196-D438C7F078AB}" dt="2024-12-13T07:06:58.632" v="11" actId="47"/>
        <pc:sldMkLst>
          <pc:docMk/>
          <pc:sldMk cId="4105693263" sldId="257"/>
        </pc:sldMkLst>
        <pc:spChg chg="mod">
          <ac:chgData name="SURYA VEERAMANI" userId="db4666246f3b852e" providerId="LiveId" clId="{662C89C4-3894-4ADA-B196-D438C7F078AB}" dt="2024-12-12T17:59:02.636" v="6" actId="20577"/>
          <ac:spMkLst>
            <pc:docMk/>
            <pc:sldMk cId="4105693263" sldId="257"/>
            <ac:spMk id="3" creationId="{0030798A-4D06-84A4-9E35-C8DF6F852E07}"/>
          </ac:spMkLst>
        </pc:spChg>
      </pc:sldChg>
      <pc:sldChg chg="addSp delSp modSp mod">
        <pc:chgData name="SURYA VEERAMANI" userId="db4666246f3b852e" providerId="LiveId" clId="{662C89C4-3894-4ADA-B196-D438C7F078AB}" dt="2024-12-15T16:08:34.349" v="28" actId="1076"/>
        <pc:sldMkLst>
          <pc:docMk/>
          <pc:sldMk cId="3453849619" sldId="260"/>
        </pc:sldMkLst>
        <pc:picChg chg="add mod">
          <ac:chgData name="SURYA VEERAMANI" userId="db4666246f3b852e" providerId="LiveId" clId="{662C89C4-3894-4ADA-B196-D438C7F078AB}" dt="2024-12-15T16:08:34.349" v="28" actId="1076"/>
          <ac:picMkLst>
            <pc:docMk/>
            <pc:sldMk cId="3453849619" sldId="260"/>
            <ac:picMk id="5" creationId="{5F237545-EC7D-AA32-C9D2-277EB6B31DF8}"/>
          </ac:picMkLst>
        </pc:picChg>
        <pc:picChg chg="del">
          <ac:chgData name="SURYA VEERAMANI" userId="db4666246f3b852e" providerId="LiveId" clId="{662C89C4-3894-4ADA-B196-D438C7F078AB}" dt="2024-12-15T16:08:12.445" v="21" actId="478"/>
          <ac:picMkLst>
            <pc:docMk/>
            <pc:sldMk cId="3453849619" sldId="260"/>
            <ac:picMk id="8" creationId="{F5EFE90E-09C3-E8FB-568D-08B1C3C2E608}"/>
          </ac:picMkLst>
        </pc:picChg>
      </pc:sldChg>
      <pc:sldChg chg="addSp delSp modSp mod">
        <pc:chgData name="SURYA VEERAMANI" userId="db4666246f3b852e" providerId="LiveId" clId="{662C89C4-3894-4ADA-B196-D438C7F078AB}" dt="2024-12-15T16:06:33.755" v="20" actId="1076"/>
        <pc:sldMkLst>
          <pc:docMk/>
          <pc:sldMk cId="1882208853" sldId="261"/>
        </pc:sldMkLst>
        <pc:picChg chg="del">
          <ac:chgData name="SURYA VEERAMANI" userId="db4666246f3b852e" providerId="LiveId" clId="{662C89C4-3894-4ADA-B196-D438C7F078AB}" dt="2024-12-15T16:04:03.977" v="14" actId="478"/>
          <ac:picMkLst>
            <pc:docMk/>
            <pc:sldMk cId="1882208853" sldId="261"/>
            <ac:picMk id="4" creationId="{72B1D035-0347-57A7-E2C6-6446D4389673}"/>
          </ac:picMkLst>
        </pc:picChg>
        <pc:picChg chg="add mod">
          <ac:chgData name="SURYA VEERAMANI" userId="db4666246f3b852e" providerId="LiveId" clId="{662C89C4-3894-4ADA-B196-D438C7F078AB}" dt="2024-12-15T16:06:33.755" v="20" actId="1076"/>
          <ac:picMkLst>
            <pc:docMk/>
            <pc:sldMk cId="1882208853" sldId="261"/>
            <ac:picMk id="5" creationId="{7CC58A1D-45AA-4340-1A4A-66EA7FA2234A}"/>
          </ac:picMkLst>
        </pc:picChg>
      </pc:sldChg>
      <pc:sldChg chg="addSp delSp modSp mod">
        <pc:chgData name="SURYA VEERAMANI" userId="db4666246f3b852e" providerId="LiveId" clId="{662C89C4-3894-4ADA-B196-D438C7F078AB}" dt="2024-12-16T17:15:20.752" v="44" actId="1076"/>
        <pc:sldMkLst>
          <pc:docMk/>
          <pc:sldMk cId="1105685573" sldId="262"/>
        </pc:sldMkLst>
        <pc:picChg chg="del mod">
          <ac:chgData name="SURYA VEERAMANI" userId="db4666246f3b852e" providerId="LiveId" clId="{662C89C4-3894-4ADA-B196-D438C7F078AB}" dt="2024-12-16T17:12:45.559" v="30" actId="478"/>
          <ac:picMkLst>
            <pc:docMk/>
            <pc:sldMk cId="1105685573" sldId="262"/>
            <ac:picMk id="5" creationId="{B65F79C0-C702-6D88-B0E6-A84C1D27244C}"/>
          </ac:picMkLst>
        </pc:picChg>
        <pc:picChg chg="add mod">
          <ac:chgData name="SURYA VEERAMANI" userId="db4666246f3b852e" providerId="LiveId" clId="{662C89C4-3894-4ADA-B196-D438C7F078AB}" dt="2024-12-16T17:15:15.739" v="43" actId="1076"/>
          <ac:picMkLst>
            <pc:docMk/>
            <pc:sldMk cId="1105685573" sldId="262"/>
            <ac:picMk id="6" creationId="{570D84B0-7F3F-09A8-CF13-3223799BFB23}"/>
          </ac:picMkLst>
        </pc:picChg>
        <pc:picChg chg="del">
          <ac:chgData name="SURYA VEERAMANI" userId="db4666246f3b852e" providerId="LiveId" clId="{662C89C4-3894-4ADA-B196-D438C7F078AB}" dt="2024-12-16T17:12:43.348" v="29" actId="478"/>
          <ac:picMkLst>
            <pc:docMk/>
            <pc:sldMk cId="1105685573" sldId="262"/>
            <ac:picMk id="7" creationId="{FD4A0D51-B85B-E4D1-1F3D-AEC3FE7E90BB}"/>
          </ac:picMkLst>
        </pc:picChg>
        <pc:picChg chg="add mod">
          <ac:chgData name="SURYA VEERAMANI" userId="db4666246f3b852e" providerId="LiveId" clId="{662C89C4-3894-4ADA-B196-D438C7F078AB}" dt="2024-12-16T17:15:20.752" v="44" actId="1076"/>
          <ac:picMkLst>
            <pc:docMk/>
            <pc:sldMk cId="1105685573" sldId="262"/>
            <ac:picMk id="9" creationId="{961550AE-2CD1-98EE-1658-43CEBD1F5430}"/>
          </ac:picMkLst>
        </pc:picChg>
      </pc:sldChg>
      <pc:sldChg chg="new del">
        <pc:chgData name="SURYA VEERAMANI" userId="db4666246f3b852e" providerId="LiveId" clId="{662C89C4-3894-4ADA-B196-D438C7F078AB}" dt="2024-12-13T07:06:53.848" v="9" actId="47"/>
        <pc:sldMkLst>
          <pc:docMk/>
          <pc:sldMk cId="1881817382" sldId="266"/>
        </pc:sldMkLst>
      </pc:sldChg>
      <pc:sldChg chg="new del">
        <pc:chgData name="SURYA VEERAMANI" userId="db4666246f3b852e" providerId="LiveId" clId="{662C89C4-3894-4ADA-B196-D438C7F078AB}" dt="2024-12-15T16:03:48.884" v="13" actId="47"/>
        <pc:sldMkLst>
          <pc:docMk/>
          <pc:sldMk cId="2256061623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9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7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07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2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5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5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8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3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D66F-9934-4323-AE94-FCF15879C22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7403-04D0-403C-B2E5-EC4AD7B8A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65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EEF5-52F2-E6B1-CE3C-E583ECC40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568" y="1787509"/>
            <a:ext cx="9144000" cy="164149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Dataset Analysis-Advanced Excel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DEDC4-B991-8927-1EEE-9F09E1633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542" y="4557053"/>
            <a:ext cx="2920181" cy="144062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Surya V</a:t>
            </a:r>
          </a:p>
          <a:p>
            <a:pPr algn="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12.12.2024</a:t>
            </a:r>
          </a:p>
          <a:p>
            <a:pPr algn="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analytics &amp; Data science</a:t>
            </a:r>
          </a:p>
          <a:p>
            <a:pPr algn="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Oct 2024 (Regular)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1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410-B214-778E-640F-1F26627C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A5C7-133F-B39E-25A3-71410BF8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643" y="2816559"/>
            <a:ext cx="7998984" cy="3599316"/>
          </a:xfrm>
        </p:spPr>
        <p:txBody>
          <a:bodyPr>
            <a:normAutofit/>
          </a:bodyPr>
          <a:lstStyle/>
          <a:p>
            <a:r>
              <a:rPr lang="en-US" dirty="0"/>
              <a:t>Our analysis shows that Baby Formula and feeding &amp;weaning products have more sales in September. This trend demonstrates steady annual growth, highlighting opportunities for making growth in future by increasing more offers and discount in the sales.</a:t>
            </a:r>
          </a:p>
        </p:txBody>
      </p:sp>
    </p:spTree>
    <p:extLst>
      <p:ext uri="{BB962C8B-B14F-4D97-AF65-F5344CB8AC3E}">
        <p14:creationId xmlns:p14="http://schemas.microsoft.com/office/powerpoint/2010/main" val="275265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F1C4-D7B7-97F9-CF02-D74257C4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21" y="645725"/>
            <a:ext cx="8507624" cy="1071716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798A-4D06-84A4-9E35-C8DF6F85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21" y="1717441"/>
            <a:ext cx="9138236" cy="3599316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b="1" i="0" u="none" strike="noStrike" cap="none" spc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pPr algn="l"/>
            <a:r>
              <a:rPr lang="en-US" sz="2200" b="0" i="0" u="none" strike="noStrike" cap="none" spc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sales data to identify trends, understand sales performance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better decision for future sales.</a:t>
            </a:r>
            <a:endParaRPr lang="en-US" sz="2200" b="0" i="0" u="none" strike="noStrike" cap="none" spc="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lang="en-US" sz="26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over time. </a:t>
            </a:r>
          </a:p>
          <a:p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Identify high-performing products and sales channels. </a:t>
            </a:r>
          </a:p>
          <a:p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Determine the impact of returns and discounts. </a:t>
            </a:r>
          </a:p>
          <a:p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Create a dynamic dashboard with key metrics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9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BA9D-2A78-1FE5-A792-B16D6F33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84557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Data description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4975DD2-0A3A-D73E-D5A1-610F4E0B3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39" y="1140541"/>
            <a:ext cx="6189662" cy="260554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8F5A-16F4-D67C-C286-D02B5F5EB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1700980"/>
            <a:ext cx="3932237" cy="40902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overview</a:t>
            </a:r>
          </a:p>
          <a:p>
            <a:pPr lvl="1"/>
            <a:r>
              <a:rPr lang="en-US" sz="1800" cap="none" dirty="0">
                <a:latin typeface="+mn-lt"/>
              </a:rPr>
              <a:t>Dataset is about product sales both online and offline and sales through different channels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lvl="1"/>
            <a:r>
              <a:rPr lang="en-US" sz="1800" dirty="0"/>
              <a:t>Cleaned the dataset using Power Query.</a:t>
            </a:r>
          </a:p>
          <a:p>
            <a:pPr lvl="1"/>
            <a:r>
              <a:rPr lang="en-US" sz="1800" dirty="0"/>
              <a:t>Removed Blank Rows, Duplicate Rows and Splitter Columns.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60277B-2DF0-0004-A91B-2AC049063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39" y="3829570"/>
            <a:ext cx="6189662" cy="24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3843-8E3F-6CA5-89F5-5E120DF2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Calculation and Data Analysis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AA4E-15D0-5ED2-AFCF-BB342BC34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657054" cy="4023360"/>
          </a:xfrm>
        </p:spPr>
        <p:txBody>
          <a:bodyPr>
            <a:normAutofit/>
          </a:bodyPr>
          <a:lstStyle/>
          <a:p>
            <a:pPr algn="l"/>
            <a:endParaRPr lang="en-US" sz="2000" b="0" i="0" u="none" strike="noStrike" baseline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/>
              <a:t>Total sales (Gross, Net, Adjusted)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/>
              <a:t>Average sales per order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/>
              <a:t>Discount rates, return rates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/>
              <a:t>Sales by channel/product type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47647-6658-5231-D242-D7F22744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77" y="2286000"/>
            <a:ext cx="6253836" cy="32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63F6-6319-91B5-8792-810F3AF7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Pivot Tables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D4D9-079F-ABD5-AFE6-B3877CFE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35901"/>
            <a:ext cx="369799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find high performing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find monthly sales trend.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Channel wise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No. of products returned or ordered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37545-EC7D-AA32-C9D2-277EB6B31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88" y="2281084"/>
            <a:ext cx="5476568" cy="31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4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1735-C54A-5337-EBD7-9D0D4696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18" y="353962"/>
            <a:ext cx="10353761" cy="924232"/>
          </a:xfrm>
        </p:spPr>
        <p:txBody>
          <a:bodyPr>
            <a:normAutofit/>
          </a:bodyPr>
          <a:lstStyle/>
          <a:p>
            <a:r>
              <a:rPr lang="en-US" sz="4000" b="1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58A1D-45AA-4340-1A4A-66EA7FA22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03" y="1706811"/>
            <a:ext cx="7226709" cy="45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0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1D1A-A4F4-713C-5BC2-CFA26E7E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WHAT-IF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F404-70C3-4324-5776-BED46A79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216376" cy="3408947"/>
          </a:xfrm>
        </p:spPr>
        <p:txBody>
          <a:bodyPr>
            <a:normAutofit/>
          </a:bodyPr>
          <a:lstStyle/>
          <a:p>
            <a:r>
              <a:rPr lang="en-US" dirty="0"/>
              <a:t>What-if analysis is done using Goal seek and Scenario manager.</a:t>
            </a:r>
          </a:p>
          <a:p>
            <a:r>
              <a:rPr lang="en-US" dirty="0"/>
              <a:t>Target revenue 20%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D84B0-7F3F-09A8-CF13-3223799B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07" y="3719116"/>
            <a:ext cx="6732004" cy="2405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1550AE-2CD1-98EE-1658-43CEBD1F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06" y="1848465"/>
            <a:ext cx="6732005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8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2E0-E0DE-3D12-83AB-10A396E7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Macros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0FEF-508D-8B6E-7670-2D8FD9C8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595" y="2936192"/>
            <a:ext cx="2980883" cy="1520408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Macros for changing the </a:t>
            </a:r>
            <a:r>
              <a:rPr lang="en-US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formats to single format for all of them.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FA343-E091-CCBD-A533-4574C59D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9" y="1681316"/>
            <a:ext cx="6478417" cy="48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EA0-7743-182A-C230-5EEF4D76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99B5-5F1D-3E88-E61F-ADE539C1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105" y="2505456"/>
            <a:ext cx="9613861" cy="3599316"/>
          </a:xfrm>
        </p:spPr>
        <p:txBody>
          <a:bodyPr/>
          <a:lstStyle/>
          <a:p>
            <a:r>
              <a:rPr lang="en-US" dirty="0"/>
              <a:t>Top selling Products are Baby Formula followed by feeding and weaning.</a:t>
            </a:r>
          </a:p>
          <a:p>
            <a:r>
              <a:rPr lang="en-US" dirty="0"/>
              <a:t>Seasonal Peak is in September</a:t>
            </a:r>
          </a:p>
          <a:p>
            <a:r>
              <a:rPr lang="en-US" dirty="0"/>
              <a:t>Gradually sales increased year by year.</a:t>
            </a:r>
          </a:p>
          <a:p>
            <a:r>
              <a:rPr lang="en-US" dirty="0"/>
              <a:t>Comparing Online and Offline sale, Sales increased in Offline.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2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288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Wingdings</vt:lpstr>
      <vt:lpstr>Damask</vt:lpstr>
      <vt:lpstr>Sales Dataset Analysis-Advanced Excel Project</vt:lpstr>
      <vt:lpstr>Project overview  </vt:lpstr>
      <vt:lpstr>Data description</vt:lpstr>
      <vt:lpstr>Key Metrics Calculation and Data Analysis </vt:lpstr>
      <vt:lpstr>Pivot Tables and Charts</vt:lpstr>
      <vt:lpstr>Dashboard</vt:lpstr>
      <vt:lpstr>WHAT-IF ANALYSIS</vt:lpstr>
      <vt:lpstr>Macros and automation</vt:lpstr>
      <vt:lpstr>insights</vt:lpstr>
      <vt:lpstr>conclusion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19-MA-018 Mythili</dc:creator>
  <cp:lastModifiedBy>SURYA VEERAMANI</cp:lastModifiedBy>
  <cp:revision>9</cp:revision>
  <dcterms:created xsi:type="dcterms:W3CDTF">2024-12-12T01:32:53Z</dcterms:created>
  <dcterms:modified xsi:type="dcterms:W3CDTF">2024-12-16T17:15:21Z</dcterms:modified>
</cp:coreProperties>
</file>