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2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-564" y="-84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amma.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6319599" y="226242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Innovation of Covid Vaccine Analysis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6319599" y="42620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Covid-19 pandemic has necessitated rapid and groundbreaking developments in vaccine research. Explore the journey of vaccine innovation amidst global challenges and triumphs.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6319599" y="55948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037993" y="1958578"/>
            <a:ext cx="83667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Importance of Vaccine Innovation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097292"/>
            <a:ext cx="3370064" cy="3173730"/>
          </a:xfrm>
          <a:prstGeom prst="roundRect">
            <a:avLst>
              <a:gd name="adj" fmla="val 3151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73975" y="3333274"/>
            <a:ext cx="25527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Life-saving Solutions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73975" y="3902631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Vaccine innovation offers hope in controlling the pandemic, preventing complications, and saving lives.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630228" y="3097292"/>
            <a:ext cx="3370064" cy="3173730"/>
          </a:xfrm>
          <a:prstGeom prst="roundRect">
            <a:avLst>
              <a:gd name="adj" fmla="val 3151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866209" y="333327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Global Impact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866209" y="3902631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Efficient and equitable deployment of vaccines can protect individuals, communities, and help restore socio-economic stability.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222462" y="3097292"/>
            <a:ext cx="3370064" cy="3173730"/>
          </a:xfrm>
          <a:prstGeom prst="roundRect">
            <a:avLst>
              <a:gd name="adj" fmla="val 3151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458444" y="333327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Break the Chain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458444" y="3902631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Vaccinations play a crucial role in achieving herd immunity and breaking the transmission chain of the virus.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037993" y="100715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Methods and Technologies Used in Vaccine Development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7293054" y="2840236"/>
            <a:ext cx="44410" cy="4382095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6" name="Shape 3"/>
          <p:cNvSpPr/>
          <p:nvPr/>
        </p:nvSpPr>
        <p:spPr>
          <a:xfrm>
            <a:off x="7565172" y="3241536"/>
            <a:ext cx="777597" cy="44410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7" name="Shape 4"/>
          <p:cNvSpPr/>
          <p:nvPr/>
        </p:nvSpPr>
        <p:spPr>
          <a:xfrm>
            <a:off x="7065228" y="301382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242750" y="3055501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8537258" y="3062407"/>
            <a:ext cx="28575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Traditional Approaches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8537258" y="3631763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Methods like inactivated or attenuated viruses have been employed to stimulate the immune system.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7631" y="4352389"/>
            <a:ext cx="777597" cy="44410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12" name="Shape 9"/>
          <p:cNvSpPr/>
          <p:nvPr/>
        </p:nvSpPr>
        <p:spPr>
          <a:xfrm>
            <a:off x="7065228" y="412468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19890" y="4166354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3871198" y="417326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New Frontiers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2037993" y="4742617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Messenger RNA (mRNA) and viral vector technologies provide innovative pathways for vaccine development.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565172" y="5543610"/>
            <a:ext cx="777597" cy="44410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17" name="Shape 14"/>
          <p:cNvSpPr/>
          <p:nvPr/>
        </p:nvSpPr>
        <p:spPr>
          <a:xfrm>
            <a:off x="7065228" y="531590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223700" y="5357574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537258" y="536448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Nanotechnology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537258" y="5933837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Nanoparticles and adjuvants are utilized to enhance vaccine efficacy and targeted delivery.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1668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6186607" y="1555790"/>
            <a:ext cx="7743587" cy="11670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595"/>
              </a:lnSpc>
              <a:buNone/>
            </a:pPr>
            <a:r>
              <a:rPr lang="en-US" sz="3676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Key Challenges Faced in Vaccine Analysis</a:t>
            </a:r>
            <a:endParaRPr lang="en-US" sz="3676" dirty="0"/>
          </a:p>
        </p:txBody>
      </p:sp>
      <p:sp>
        <p:nvSpPr>
          <p:cNvPr id="5" name="Shape 2"/>
          <p:cNvSpPr/>
          <p:nvPr/>
        </p:nvSpPr>
        <p:spPr>
          <a:xfrm>
            <a:off x="6186607" y="3148727"/>
            <a:ext cx="420172" cy="420172"/>
          </a:xfrm>
          <a:prstGeom prst="roundRect">
            <a:avLst>
              <a:gd name="adj" fmla="val 20001"/>
            </a:avLst>
          </a:prstGeom>
          <a:solidFill>
            <a:srgbClr val="E8E8E3"/>
          </a:solidFill>
          <a:ln w="11668">
            <a:solidFill>
              <a:srgbClr val="D1D1C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6335673" y="3183731"/>
            <a:ext cx="121920" cy="3501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57"/>
              </a:lnSpc>
              <a:buNone/>
            </a:pPr>
            <a:r>
              <a:rPr lang="en-US" sz="2206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206" dirty="0"/>
          </a:p>
        </p:txBody>
      </p:sp>
      <p:sp>
        <p:nvSpPr>
          <p:cNvPr id="7" name="Text 4"/>
          <p:cNvSpPr/>
          <p:nvPr/>
        </p:nvSpPr>
        <p:spPr>
          <a:xfrm>
            <a:off x="6793468" y="3212902"/>
            <a:ext cx="2042160" cy="2994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98"/>
              </a:lnSpc>
              <a:buNone/>
            </a:pPr>
            <a:r>
              <a:rPr lang="en-US" sz="1838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Time Constraint </a:t>
            </a:r>
            <a:r>
              <a:rPr lang="en-US" sz="1838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⏱️</a:t>
            </a:r>
            <a:endParaRPr lang="en-US" sz="1838" dirty="0"/>
          </a:p>
        </p:txBody>
      </p:sp>
      <p:sp>
        <p:nvSpPr>
          <p:cNvPr id="8" name="Text 5"/>
          <p:cNvSpPr/>
          <p:nvPr/>
        </p:nvSpPr>
        <p:spPr>
          <a:xfrm>
            <a:off x="6793468" y="3699034"/>
            <a:ext cx="3171587" cy="11953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53"/>
              </a:lnSpc>
              <a:buNone/>
            </a:pPr>
            <a:r>
              <a:rPr lang="en-US" sz="147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Rapid development without compromising safety and effectiveness is a formidable challenge.</a:t>
            </a:r>
            <a:endParaRPr lang="en-US" sz="1470" dirty="0"/>
          </a:p>
        </p:txBody>
      </p:sp>
      <p:sp>
        <p:nvSpPr>
          <p:cNvPr id="9" name="Shape 6"/>
          <p:cNvSpPr/>
          <p:nvPr/>
        </p:nvSpPr>
        <p:spPr>
          <a:xfrm>
            <a:off x="10151745" y="3148727"/>
            <a:ext cx="420172" cy="420172"/>
          </a:xfrm>
          <a:prstGeom prst="roundRect">
            <a:avLst>
              <a:gd name="adj" fmla="val 20001"/>
            </a:avLst>
          </a:prstGeom>
          <a:solidFill>
            <a:srgbClr val="E8E8E3"/>
          </a:solidFill>
          <a:ln w="11668">
            <a:solidFill>
              <a:srgbClr val="D1D1C7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10281761" y="3183731"/>
            <a:ext cx="160020" cy="3501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57"/>
              </a:lnSpc>
              <a:buNone/>
            </a:pPr>
            <a:r>
              <a:rPr lang="en-US" sz="2206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206" dirty="0"/>
          </a:p>
        </p:txBody>
      </p:sp>
      <p:sp>
        <p:nvSpPr>
          <p:cNvPr id="11" name="Text 8"/>
          <p:cNvSpPr/>
          <p:nvPr/>
        </p:nvSpPr>
        <p:spPr>
          <a:xfrm>
            <a:off x="10758607" y="3212902"/>
            <a:ext cx="3169920" cy="2994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98"/>
              </a:lnSpc>
              <a:buNone/>
            </a:pPr>
            <a:r>
              <a:rPr lang="en-US" sz="1838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Supply Chain Management </a:t>
            </a:r>
            <a:r>
              <a:rPr lang="en-US" sz="1838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📦</a:t>
            </a:r>
            <a:endParaRPr lang="en-US" sz="1838" dirty="0"/>
          </a:p>
        </p:txBody>
      </p:sp>
      <p:sp>
        <p:nvSpPr>
          <p:cNvPr id="12" name="Text 9"/>
          <p:cNvSpPr/>
          <p:nvPr/>
        </p:nvSpPr>
        <p:spPr>
          <a:xfrm>
            <a:off x="10758607" y="3699034"/>
            <a:ext cx="3171587" cy="8965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53"/>
              </a:lnSpc>
              <a:buNone/>
            </a:pPr>
            <a:r>
              <a:rPr lang="en-US" sz="147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Distributing vaccines globally while maintaining cold chain logistics demands meticulous planning.</a:t>
            </a:r>
            <a:endParaRPr lang="en-US" sz="1470" dirty="0"/>
          </a:p>
        </p:txBody>
      </p:sp>
      <p:sp>
        <p:nvSpPr>
          <p:cNvPr id="13" name="Shape 10"/>
          <p:cNvSpPr/>
          <p:nvPr/>
        </p:nvSpPr>
        <p:spPr>
          <a:xfrm>
            <a:off x="6186607" y="5226963"/>
            <a:ext cx="420172" cy="420172"/>
          </a:xfrm>
          <a:prstGeom prst="roundRect">
            <a:avLst>
              <a:gd name="adj" fmla="val 20001"/>
            </a:avLst>
          </a:prstGeom>
          <a:solidFill>
            <a:srgbClr val="E8E8E3"/>
          </a:solidFill>
          <a:ln w="11668">
            <a:solidFill>
              <a:srgbClr val="D1D1C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6320433" y="5261967"/>
            <a:ext cx="152400" cy="3501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57"/>
              </a:lnSpc>
              <a:buNone/>
            </a:pPr>
            <a:r>
              <a:rPr lang="en-US" sz="2206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206" dirty="0"/>
          </a:p>
        </p:txBody>
      </p:sp>
      <p:sp>
        <p:nvSpPr>
          <p:cNvPr id="15" name="Text 12"/>
          <p:cNvSpPr/>
          <p:nvPr/>
        </p:nvSpPr>
        <p:spPr>
          <a:xfrm>
            <a:off x="6793468" y="5291138"/>
            <a:ext cx="2247900" cy="2994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98"/>
              </a:lnSpc>
              <a:buNone/>
            </a:pPr>
            <a:r>
              <a:rPr lang="en-US" sz="1838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Vaccine Hesitancy </a:t>
            </a:r>
            <a:r>
              <a:rPr lang="en-US" sz="1838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😷</a:t>
            </a:r>
            <a:endParaRPr lang="en-US" sz="1838" dirty="0"/>
          </a:p>
        </p:txBody>
      </p:sp>
      <p:sp>
        <p:nvSpPr>
          <p:cNvPr id="16" name="Text 13"/>
          <p:cNvSpPr/>
          <p:nvPr/>
        </p:nvSpPr>
        <p:spPr>
          <a:xfrm>
            <a:off x="6793468" y="5777270"/>
            <a:ext cx="3171587" cy="8965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53"/>
              </a:lnSpc>
              <a:buNone/>
            </a:pPr>
            <a:r>
              <a:rPr lang="en-US" sz="147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Addressing concerns and building public trust amidst misinformation and vaccine hesitancy is crucial.</a:t>
            </a:r>
            <a:endParaRPr lang="en-US" sz="1470" dirty="0"/>
          </a:p>
        </p:txBody>
      </p:sp>
      <p:sp>
        <p:nvSpPr>
          <p:cNvPr id="17" name="Shape 14"/>
          <p:cNvSpPr/>
          <p:nvPr/>
        </p:nvSpPr>
        <p:spPr>
          <a:xfrm>
            <a:off x="10151745" y="5226963"/>
            <a:ext cx="420172" cy="420172"/>
          </a:xfrm>
          <a:prstGeom prst="roundRect">
            <a:avLst>
              <a:gd name="adj" fmla="val 20001"/>
            </a:avLst>
          </a:prstGeom>
          <a:solidFill>
            <a:srgbClr val="E8E8E3"/>
          </a:solidFill>
          <a:ln w="11668">
            <a:solidFill>
              <a:srgbClr val="D1D1C7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10281761" y="5261967"/>
            <a:ext cx="160020" cy="3501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57"/>
              </a:lnSpc>
              <a:buNone/>
            </a:pPr>
            <a:r>
              <a:rPr lang="en-US" sz="2206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4</a:t>
            </a:r>
            <a:endParaRPr lang="en-US" sz="2206" dirty="0"/>
          </a:p>
        </p:txBody>
      </p:sp>
      <p:sp>
        <p:nvSpPr>
          <p:cNvPr id="19" name="Text 16"/>
          <p:cNvSpPr/>
          <p:nvPr/>
        </p:nvSpPr>
        <p:spPr>
          <a:xfrm>
            <a:off x="10758607" y="5291138"/>
            <a:ext cx="2308860" cy="2994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98"/>
              </a:lnSpc>
              <a:buNone/>
            </a:pPr>
            <a:r>
              <a:rPr lang="en-US" sz="1838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Emerging Variants </a:t>
            </a:r>
            <a:r>
              <a:rPr lang="en-US" sz="1838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🦠</a:t>
            </a:r>
            <a:endParaRPr lang="en-US" sz="1838" dirty="0"/>
          </a:p>
        </p:txBody>
      </p:sp>
      <p:sp>
        <p:nvSpPr>
          <p:cNvPr id="20" name="Text 17"/>
          <p:cNvSpPr/>
          <p:nvPr/>
        </p:nvSpPr>
        <p:spPr>
          <a:xfrm>
            <a:off x="10758607" y="5777270"/>
            <a:ext cx="3171587" cy="8965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53"/>
              </a:lnSpc>
              <a:buNone/>
            </a:pPr>
            <a:r>
              <a:rPr lang="en-US" sz="147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evolving nature of the virus requires continuous monitoring and adaptation of vaccine strategies.</a:t>
            </a:r>
            <a:endParaRPr lang="en-US" sz="1470" dirty="0"/>
          </a:p>
        </p:txBody>
      </p:sp>
      <p:pic>
        <p:nvPicPr>
          <p:cNvPr id="2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037993" y="1626632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Future Directions for Vaccine Development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570803"/>
            <a:ext cx="31013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Global Collaboration</a:t>
            </a:r>
            <a:endParaRPr lang="en-US" sz="2624" dirty="0"/>
          </a:p>
        </p:txBody>
      </p:sp>
      <p:sp>
        <p:nvSpPr>
          <p:cNvPr id="6" name="Text 3"/>
          <p:cNvSpPr/>
          <p:nvPr/>
        </p:nvSpPr>
        <p:spPr>
          <a:xfrm>
            <a:off x="2037993" y="4209455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Strengthening international partnerships to accelerate research, manufacturing, and equitable distribution.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570803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Enhanced Vaccine Platforms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743932" y="4625935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Continued innovation in vaccine technologies to address emerging infectious diseases and produce more effective vaccines.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570803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Preventative Vaccines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9449872" y="4625935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Exploring novel approaches to develop vaccines that can protect against multiple coronaviruses.</a:t>
            </a:r>
            <a:endParaRPr lang="en-US" sz="1750" dirty="0"/>
          </a:p>
        </p:txBody>
      </p:sp>
      <p:pic>
        <p:nvPicPr>
          <p:cNvPr id="11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287</Words>
  <Application>Microsoft Office PowerPoint</Application>
  <PresentationFormat>Custom</PresentationFormat>
  <Paragraphs>44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HP</cp:lastModifiedBy>
  <cp:revision>2</cp:revision>
  <dcterms:created xsi:type="dcterms:W3CDTF">2023-10-05T07:03:01Z</dcterms:created>
  <dcterms:modified xsi:type="dcterms:W3CDTF">2023-10-05T08:20:22Z</dcterms:modified>
</cp:coreProperties>
</file>