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78E66-6B97-4673-BB02-42B943710B21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1312-2964-4E5D-B1A6-9351E7BC26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hatsApp Image 2023-09-28 at 4.39.43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3-09-28 at 4.39.4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6294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3-09-28 at 4.39.4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553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3-09-28 at 4.39.53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600"/>
            <a:ext cx="9144000" cy="63246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09-28 at 4.39.5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0"/>
            <a:ext cx="8046156" cy="61261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09-28 at 4.39.5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533400"/>
            <a:ext cx="8046156" cy="55927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3-09-28 at 4.39.3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838200"/>
            <a:ext cx="8046156" cy="5287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</cp:revision>
  <dcterms:created xsi:type="dcterms:W3CDTF">2023-09-28T11:16:29Z</dcterms:created>
  <dcterms:modified xsi:type="dcterms:W3CDTF">2023-09-28T11:22:47Z</dcterms:modified>
</cp:coreProperties>
</file>