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3" r:id="rId12"/>
    <p:sldId id="2146847064" r:id="rId13"/>
    <p:sldId id="2146847062"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E5EAC-68B4-482A-AA26-C43604A16818}" v="29" dt="2025-08-02T15:22:57.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PRAKASH PAJERLA" userId="5d50f1128b82594f" providerId="LiveId" clId="{1D0E5EAC-68B4-482A-AA26-C43604A16818}"/>
    <pc:docChg chg="undo custSel addSld modSld">
      <pc:chgData name="SURYAPRAKASH PAJERLA" userId="5d50f1128b82594f" providerId="LiveId" clId="{1D0E5EAC-68B4-482A-AA26-C43604A16818}" dt="2025-08-03T02:43:10.286" v="879" actId="20577"/>
      <pc:docMkLst>
        <pc:docMk/>
      </pc:docMkLst>
      <pc:sldChg chg="modSp mod">
        <pc:chgData name="SURYAPRAKASH PAJERLA" userId="5d50f1128b82594f" providerId="LiveId" clId="{1D0E5EAC-68B4-482A-AA26-C43604A16818}" dt="2025-08-03T02:43:10.286" v="879" actId="20577"/>
        <pc:sldMkLst>
          <pc:docMk/>
          <pc:sldMk cId="953325580" sldId="256"/>
        </pc:sldMkLst>
        <pc:spChg chg="mod">
          <ac:chgData name="SURYAPRAKASH PAJERLA" userId="5d50f1128b82594f" providerId="LiveId" clId="{1D0E5EAC-68B4-482A-AA26-C43604A16818}" dt="2025-08-02T14:14:02.945" v="38" actId="20577"/>
          <ac:spMkLst>
            <pc:docMk/>
            <pc:sldMk cId="953325580" sldId="256"/>
            <ac:spMk id="2" creationId="{A8A11E26-4C38-41A6-9857-11032CEECD80}"/>
          </ac:spMkLst>
        </pc:spChg>
        <pc:spChg chg="mod">
          <ac:chgData name="SURYAPRAKASH PAJERLA" userId="5d50f1128b82594f" providerId="LiveId" clId="{1D0E5EAC-68B4-482A-AA26-C43604A16818}" dt="2025-08-03T02:43:10.286" v="879" actId="20577"/>
          <ac:spMkLst>
            <pc:docMk/>
            <pc:sldMk cId="953325580" sldId="256"/>
            <ac:spMk id="4" creationId="{00000000-0000-0000-0000-000000000000}"/>
          </ac:spMkLst>
        </pc:spChg>
      </pc:sldChg>
      <pc:sldChg chg="modSp mod">
        <pc:chgData name="SURYAPRAKASH PAJERLA" userId="5d50f1128b82594f" providerId="LiveId" clId="{1D0E5EAC-68B4-482A-AA26-C43604A16818}" dt="2025-08-03T02:42:00.959" v="876" actId="12"/>
        <pc:sldMkLst>
          <pc:docMk/>
          <pc:sldMk cId="1186421160" sldId="262"/>
        </pc:sldMkLst>
        <pc:spChg chg="mod">
          <ac:chgData name="SURYAPRAKASH PAJERLA" userId="5d50f1128b82594f" providerId="LiveId" clId="{1D0E5EAC-68B4-482A-AA26-C43604A16818}" dt="2025-08-03T02:42:00.959" v="876" actId="12"/>
          <ac:spMkLst>
            <pc:docMk/>
            <pc:sldMk cId="1186421160" sldId="262"/>
            <ac:spMk id="2" creationId="{8FEE4A9C-3F57-7DA7-91FD-715C3FB47F93}"/>
          </ac:spMkLst>
        </pc:spChg>
      </pc:sldChg>
      <pc:sldChg chg="modSp mod">
        <pc:chgData name="SURYAPRAKASH PAJERLA" userId="5d50f1128b82594f" providerId="LiveId" clId="{1D0E5EAC-68B4-482A-AA26-C43604A16818}" dt="2025-08-03T02:42:09.827" v="877" actId="20577"/>
        <pc:sldMkLst>
          <pc:docMk/>
          <pc:sldMk cId="3210358481" sldId="263"/>
        </pc:sldMkLst>
        <pc:spChg chg="mod">
          <ac:chgData name="SURYAPRAKASH PAJERLA" userId="5d50f1128b82594f" providerId="LiveId" clId="{1D0E5EAC-68B4-482A-AA26-C43604A16818}" dt="2025-08-03T02:42:09.827" v="877" actId="20577"/>
          <ac:spMkLst>
            <pc:docMk/>
            <pc:sldMk cId="3210358481" sldId="263"/>
            <ac:spMk id="2" creationId="{E041FD9D-DF07-9C37-1E61-1D920E0EF1D4}"/>
          </ac:spMkLst>
        </pc:spChg>
        <pc:spChg chg="mod">
          <ac:chgData name="SURYAPRAKASH PAJERLA" userId="5d50f1128b82594f" providerId="LiveId" clId="{1D0E5EAC-68B4-482A-AA26-C43604A16818}" dt="2025-08-02T14:43:22.418" v="509" actId="1076"/>
          <ac:spMkLst>
            <pc:docMk/>
            <pc:sldMk cId="3210358481" sldId="263"/>
            <ac:spMk id="5" creationId="{8FBA75B4-2DD5-42EB-9397-F36BFB8BA723}"/>
          </ac:spMkLst>
        </pc:spChg>
      </pc:sldChg>
      <pc:sldChg chg="modSp mod">
        <pc:chgData name="SURYAPRAKASH PAJERLA" userId="5d50f1128b82594f" providerId="LiveId" clId="{1D0E5EAC-68B4-482A-AA26-C43604A16818}" dt="2025-08-02T15:30:33.030" v="874" actId="20577"/>
        <pc:sldMkLst>
          <pc:docMk/>
          <pc:sldMk cId="3202024527" sldId="265"/>
        </pc:sldMkLst>
        <pc:spChg chg="mod">
          <ac:chgData name="SURYAPRAKASH PAJERLA" userId="5d50f1128b82594f" providerId="LiveId" clId="{1D0E5EAC-68B4-482A-AA26-C43604A16818}" dt="2025-08-02T15:30:33.030" v="874" actId="20577"/>
          <ac:spMkLst>
            <pc:docMk/>
            <pc:sldMk cId="3202024527" sldId="265"/>
            <ac:spMk id="2" creationId="{C4FFAF3C-BA60-9181-132C-C36C403AAEA7}"/>
          </ac:spMkLst>
        </pc:spChg>
      </pc:sldChg>
      <pc:sldChg chg="modSp mod">
        <pc:chgData name="SURYAPRAKASH PAJERLA" userId="5d50f1128b82594f" providerId="LiveId" clId="{1D0E5EAC-68B4-482A-AA26-C43604A16818}" dt="2025-08-02T15:04:51.860" v="744" actId="20577"/>
        <pc:sldMkLst>
          <pc:docMk/>
          <pc:sldMk cId="4154508776" sldId="266"/>
        </pc:sldMkLst>
        <pc:spChg chg="mod">
          <ac:chgData name="SURYAPRAKASH PAJERLA" userId="5d50f1128b82594f" providerId="LiveId" clId="{1D0E5EAC-68B4-482A-AA26-C43604A16818}" dt="2025-08-02T15:04:51.860" v="744" actId="20577"/>
          <ac:spMkLst>
            <pc:docMk/>
            <pc:sldMk cId="4154508776" sldId="266"/>
            <ac:spMk id="2" creationId="{F7F0871F-2198-9E37-C96F-3611AA199B60}"/>
          </ac:spMkLst>
        </pc:spChg>
        <pc:spChg chg="mod">
          <ac:chgData name="SURYAPRAKASH PAJERLA" userId="5d50f1128b82594f" providerId="LiveId" clId="{1D0E5EAC-68B4-482A-AA26-C43604A16818}" dt="2025-08-02T15:01:51.206" v="704" actId="14100"/>
          <ac:spMkLst>
            <pc:docMk/>
            <pc:sldMk cId="4154508776" sldId="266"/>
            <ac:spMk id="5" creationId="{8FBA75B4-2DD5-42EB-9397-F36BFB8BA723}"/>
          </ac:spMkLst>
        </pc:spChg>
      </pc:sldChg>
      <pc:sldChg chg="addSp delSp modSp mod">
        <pc:chgData name="SURYAPRAKASH PAJERLA" userId="5d50f1128b82594f" providerId="LiveId" clId="{1D0E5EAC-68B4-482A-AA26-C43604A16818}" dt="2025-08-02T15:09:34.516" v="784" actId="14100"/>
        <pc:sldMkLst>
          <pc:docMk/>
          <pc:sldMk cId="1483293388" sldId="267"/>
        </pc:sldMkLst>
        <pc:spChg chg="add del mod">
          <ac:chgData name="SURYAPRAKASH PAJERLA" userId="5d50f1128b82594f" providerId="LiveId" clId="{1D0E5EAC-68B4-482A-AA26-C43604A16818}" dt="2025-08-02T15:09:14.242" v="779" actId="931"/>
          <ac:spMkLst>
            <pc:docMk/>
            <pc:sldMk cId="1483293388" sldId="267"/>
            <ac:spMk id="2" creationId="{D3304455-6802-6CA9-8475-2F6DD1B8D409}"/>
          </ac:spMkLst>
        </pc:spChg>
        <pc:picChg chg="add mod">
          <ac:chgData name="SURYAPRAKASH PAJERLA" userId="5d50f1128b82594f" providerId="LiveId" clId="{1D0E5EAC-68B4-482A-AA26-C43604A16818}" dt="2025-08-02T15:06:23.184" v="757" actId="931"/>
          <ac:picMkLst>
            <pc:docMk/>
            <pc:sldMk cId="1483293388" sldId="267"/>
            <ac:picMk id="4" creationId="{8A2F541F-E8F5-D5C9-87FF-EEE87D0A79EC}"/>
          </ac:picMkLst>
        </pc:picChg>
        <pc:picChg chg="add mod">
          <ac:chgData name="SURYAPRAKASH PAJERLA" userId="5d50f1128b82594f" providerId="LiveId" clId="{1D0E5EAC-68B4-482A-AA26-C43604A16818}" dt="2025-08-02T15:08:46.328" v="778" actId="931"/>
          <ac:picMkLst>
            <pc:docMk/>
            <pc:sldMk cId="1483293388" sldId="267"/>
            <ac:picMk id="7" creationId="{110D211E-6CF6-9B8E-8A07-BF123BC4518B}"/>
          </ac:picMkLst>
        </pc:picChg>
        <pc:picChg chg="add mod">
          <ac:chgData name="SURYAPRAKASH PAJERLA" userId="5d50f1128b82594f" providerId="LiveId" clId="{1D0E5EAC-68B4-482A-AA26-C43604A16818}" dt="2025-08-02T15:09:34.516" v="784" actId="14100"/>
          <ac:picMkLst>
            <pc:docMk/>
            <pc:sldMk cId="1483293388" sldId="267"/>
            <ac:picMk id="9" creationId="{80BA1B2E-87AA-897D-0B4C-338CF38A3161}"/>
          </ac:picMkLst>
        </pc:picChg>
      </pc:sldChg>
      <pc:sldChg chg="modSp mod">
        <pc:chgData name="SURYAPRAKASH PAJERLA" userId="5d50f1128b82594f" providerId="LiveId" clId="{1D0E5EAC-68B4-482A-AA26-C43604A16818}" dt="2025-08-02T15:26:11.275" v="873" actId="20577"/>
        <pc:sldMkLst>
          <pc:docMk/>
          <pc:sldMk cId="3183315129" sldId="268"/>
        </pc:sldMkLst>
        <pc:spChg chg="mod">
          <ac:chgData name="SURYAPRAKASH PAJERLA" userId="5d50f1128b82594f" providerId="LiveId" clId="{1D0E5EAC-68B4-482A-AA26-C43604A16818}" dt="2025-08-02T15:26:11.275" v="873" actId="20577"/>
          <ac:spMkLst>
            <pc:docMk/>
            <pc:sldMk cId="3183315129" sldId="268"/>
            <ac:spMk id="2" creationId="{005E46AB-32C4-4B57-A2B1-50738A64BE1B}"/>
          </ac:spMkLst>
        </pc:spChg>
      </pc:sldChg>
      <pc:sldChg chg="modSp mod">
        <pc:chgData name="SURYAPRAKASH PAJERLA" userId="5d50f1128b82594f" providerId="LiveId" clId="{1D0E5EAC-68B4-482A-AA26-C43604A16818}" dt="2025-08-02T15:21:05.977" v="837" actId="1076"/>
        <pc:sldMkLst>
          <pc:docMk/>
          <pc:sldMk cId="728950222" sldId="269"/>
        </pc:sldMkLst>
        <pc:spChg chg="mod">
          <ac:chgData name="SURYAPRAKASH PAJERLA" userId="5d50f1128b82594f" providerId="LiveId" clId="{1D0E5EAC-68B4-482A-AA26-C43604A16818}" dt="2025-08-02T15:21:05.977" v="837" actId="1076"/>
          <ac:spMkLst>
            <pc:docMk/>
            <pc:sldMk cId="728950222" sldId="269"/>
            <ac:spMk id="2" creationId="{357C38BC-22B3-37B2-E0C3-812020A76077}"/>
          </ac:spMkLst>
        </pc:spChg>
      </pc:sldChg>
      <pc:sldChg chg="modSp mod">
        <pc:chgData name="SURYAPRAKASH PAJERLA" userId="5d50f1128b82594f" providerId="LiveId" clId="{1D0E5EAC-68B4-482A-AA26-C43604A16818}" dt="2025-08-02T15:23:52.328" v="856" actId="2711"/>
        <pc:sldMkLst>
          <pc:docMk/>
          <pc:sldMk cId="2900153716" sldId="2146847054"/>
        </pc:sldMkLst>
        <pc:spChg chg="mod">
          <ac:chgData name="SURYAPRAKASH PAJERLA" userId="5d50f1128b82594f" providerId="LiveId" clId="{1D0E5EAC-68B4-482A-AA26-C43604A16818}" dt="2025-08-02T15:23:52.328" v="856" actId="2711"/>
          <ac:spMkLst>
            <pc:docMk/>
            <pc:sldMk cId="2900153716" sldId="2146847054"/>
            <ac:spMk id="3" creationId="{B2678641-EEA3-4EC4-BF39-4075B0C120E8}"/>
          </ac:spMkLst>
        </pc:spChg>
      </pc:sldChg>
      <pc:sldChg chg="modSp mod">
        <pc:chgData name="SURYAPRAKASH PAJERLA" userId="5d50f1128b82594f" providerId="LiveId" clId="{1D0E5EAC-68B4-482A-AA26-C43604A16818}" dt="2025-08-02T15:17:54.619" v="826" actId="1076"/>
        <pc:sldMkLst>
          <pc:docMk/>
          <pc:sldMk cId="614882681" sldId="2146847055"/>
        </pc:sldMkLst>
        <pc:spChg chg="mod">
          <ac:chgData name="SURYAPRAKASH PAJERLA" userId="5d50f1128b82594f" providerId="LiveId" clId="{1D0E5EAC-68B4-482A-AA26-C43604A16818}" dt="2025-08-02T15:17:54.619" v="826" actId="1076"/>
          <ac:spMkLst>
            <pc:docMk/>
            <pc:sldMk cId="614882681" sldId="2146847055"/>
            <ac:spMk id="3" creationId="{A6638FD1-D00E-E75B-705C-564F06D93D7B}"/>
          </ac:spMkLst>
        </pc:spChg>
      </pc:sldChg>
      <pc:sldChg chg="addSp delSp modSp mod">
        <pc:chgData name="SURYAPRAKASH PAJERLA" userId="5d50f1128b82594f" providerId="LiveId" clId="{1D0E5EAC-68B4-482A-AA26-C43604A16818}" dt="2025-08-02T15:21:57.334" v="843" actId="14100"/>
        <pc:sldMkLst>
          <pc:docMk/>
          <pc:sldMk cId="384733178" sldId="2146847059"/>
        </pc:sldMkLst>
        <pc:spChg chg="del mod">
          <ac:chgData name="SURYAPRAKASH PAJERLA" userId="5d50f1128b82594f" providerId="LiveId" clId="{1D0E5EAC-68B4-482A-AA26-C43604A16818}" dt="2025-08-02T15:21:46.536" v="839" actId="931"/>
          <ac:spMkLst>
            <pc:docMk/>
            <pc:sldMk cId="384733178" sldId="2146847059"/>
            <ac:spMk id="3" creationId="{177D9613-6E93-8A63-8EC7-750760D77FD8}"/>
          </ac:spMkLst>
        </pc:spChg>
        <pc:picChg chg="add mod">
          <ac:chgData name="SURYAPRAKASH PAJERLA" userId="5d50f1128b82594f" providerId="LiveId" clId="{1D0E5EAC-68B4-482A-AA26-C43604A16818}" dt="2025-08-02T15:21:57.334" v="843" actId="14100"/>
          <ac:picMkLst>
            <pc:docMk/>
            <pc:sldMk cId="384733178" sldId="2146847059"/>
            <ac:picMk id="5" creationId="{D9475FBC-F644-B16D-1EA3-EE122852214D}"/>
          </ac:picMkLst>
        </pc:picChg>
      </pc:sldChg>
      <pc:sldChg chg="addSp delSp modSp mod">
        <pc:chgData name="SURYAPRAKASH PAJERLA" userId="5d50f1128b82594f" providerId="LiveId" clId="{1D0E5EAC-68B4-482A-AA26-C43604A16818}" dt="2025-08-02T15:22:34.377" v="848" actId="14100"/>
        <pc:sldMkLst>
          <pc:docMk/>
          <pc:sldMk cId="4128710330" sldId="2146847060"/>
        </pc:sldMkLst>
        <pc:spChg chg="del mod">
          <ac:chgData name="SURYAPRAKASH PAJERLA" userId="5d50f1128b82594f" providerId="LiveId" clId="{1D0E5EAC-68B4-482A-AA26-C43604A16818}" dt="2025-08-02T15:22:23.317" v="845" actId="931"/>
          <ac:spMkLst>
            <pc:docMk/>
            <pc:sldMk cId="4128710330" sldId="2146847060"/>
            <ac:spMk id="3" creationId="{177D9613-6E93-8A63-8EC7-750760D77FD8}"/>
          </ac:spMkLst>
        </pc:spChg>
        <pc:picChg chg="add mod">
          <ac:chgData name="SURYAPRAKASH PAJERLA" userId="5d50f1128b82594f" providerId="LiveId" clId="{1D0E5EAC-68B4-482A-AA26-C43604A16818}" dt="2025-08-02T15:22:34.377" v="848" actId="14100"/>
          <ac:picMkLst>
            <pc:docMk/>
            <pc:sldMk cId="4128710330" sldId="2146847060"/>
            <ac:picMk id="5" creationId="{4D3B6A92-F649-B80B-4F55-F54FFFF7E679}"/>
          </ac:picMkLst>
        </pc:picChg>
      </pc:sldChg>
      <pc:sldChg chg="addSp delSp modSp mod">
        <pc:chgData name="SURYAPRAKASH PAJERLA" userId="5d50f1128b82594f" providerId="LiveId" clId="{1D0E5EAC-68B4-482A-AA26-C43604A16818}" dt="2025-08-02T15:23:06.282" v="854" actId="14100"/>
        <pc:sldMkLst>
          <pc:docMk/>
          <pc:sldMk cId="2171852726" sldId="2146847061"/>
        </pc:sldMkLst>
        <pc:spChg chg="del mod">
          <ac:chgData name="SURYAPRAKASH PAJERLA" userId="5d50f1128b82594f" providerId="LiveId" clId="{1D0E5EAC-68B4-482A-AA26-C43604A16818}" dt="2025-08-02T15:22:57.874" v="852" actId="931"/>
          <ac:spMkLst>
            <pc:docMk/>
            <pc:sldMk cId="2171852726" sldId="2146847061"/>
            <ac:spMk id="3" creationId="{177D9613-6E93-8A63-8EC7-750760D77FD8}"/>
          </ac:spMkLst>
        </pc:spChg>
        <pc:picChg chg="add mod">
          <ac:chgData name="SURYAPRAKASH PAJERLA" userId="5d50f1128b82594f" providerId="LiveId" clId="{1D0E5EAC-68B4-482A-AA26-C43604A16818}" dt="2025-08-02T15:23:06.282" v="854" actId="14100"/>
          <ac:picMkLst>
            <pc:docMk/>
            <pc:sldMk cId="2171852726" sldId="2146847061"/>
            <ac:picMk id="5" creationId="{78D9B2DC-DACD-4F68-9B91-3DE01F7171A2}"/>
          </ac:picMkLst>
        </pc:picChg>
      </pc:sldChg>
      <pc:sldChg chg="addSp delSp modSp add mod">
        <pc:chgData name="SURYAPRAKASH PAJERLA" userId="5d50f1128b82594f" providerId="LiveId" clId="{1D0E5EAC-68B4-482A-AA26-C43604A16818}" dt="2025-08-02T15:25:40.277" v="868" actId="14100"/>
        <pc:sldMkLst>
          <pc:docMk/>
          <pc:sldMk cId="2871046202" sldId="2146847062"/>
        </pc:sldMkLst>
        <pc:spChg chg="del">
          <ac:chgData name="SURYAPRAKASH PAJERLA" userId="5d50f1128b82594f" providerId="LiveId" clId="{1D0E5EAC-68B4-482A-AA26-C43604A16818}" dt="2025-08-02T15:11:37.219" v="802" actId="931"/>
          <ac:spMkLst>
            <pc:docMk/>
            <pc:sldMk cId="2871046202" sldId="2146847062"/>
            <ac:spMk id="2" creationId="{C7DC8A80-622A-5C9F-6C3C-89DE1F02C22F}"/>
          </ac:spMkLst>
        </pc:spChg>
        <pc:picChg chg="add mod">
          <ac:chgData name="SURYAPRAKASH PAJERLA" userId="5d50f1128b82594f" providerId="LiveId" clId="{1D0E5EAC-68B4-482A-AA26-C43604A16818}" dt="2025-08-02T15:25:40.277" v="868" actId="14100"/>
          <ac:picMkLst>
            <pc:docMk/>
            <pc:sldMk cId="2871046202" sldId="2146847062"/>
            <ac:picMk id="4" creationId="{065CC6EB-0889-67F3-12AA-DFA3DCEA58E5}"/>
          </ac:picMkLst>
        </pc:picChg>
      </pc:sldChg>
      <pc:sldChg chg="addSp delSp modSp add mod">
        <pc:chgData name="SURYAPRAKASH PAJERLA" userId="5d50f1128b82594f" providerId="LiveId" clId="{1D0E5EAC-68B4-482A-AA26-C43604A16818}" dt="2025-08-02T15:10:13.873" v="791" actId="14100"/>
        <pc:sldMkLst>
          <pc:docMk/>
          <pc:sldMk cId="321209427" sldId="2146847063"/>
        </pc:sldMkLst>
        <pc:spChg chg="add del">
          <ac:chgData name="SURYAPRAKASH PAJERLA" userId="5d50f1128b82594f" providerId="LiveId" clId="{1D0E5EAC-68B4-482A-AA26-C43604A16818}" dt="2025-08-02T15:09:51.404" v="785" actId="931"/>
          <ac:spMkLst>
            <pc:docMk/>
            <pc:sldMk cId="321209427" sldId="2146847063"/>
            <ac:spMk id="2" creationId="{AFEA47A0-0D87-118D-C70D-8E8542C2CF84}"/>
          </ac:spMkLst>
        </pc:spChg>
        <pc:picChg chg="add mod">
          <ac:chgData name="SURYAPRAKASH PAJERLA" userId="5d50f1128b82594f" providerId="LiveId" clId="{1D0E5EAC-68B4-482A-AA26-C43604A16818}" dt="2025-08-02T15:08:40.611" v="773" actId="931"/>
          <ac:picMkLst>
            <pc:docMk/>
            <pc:sldMk cId="321209427" sldId="2146847063"/>
            <ac:picMk id="4" creationId="{4199477C-DF5E-2099-5FDD-BD2B518B0B3D}"/>
          </ac:picMkLst>
        </pc:picChg>
        <pc:picChg chg="add mod">
          <ac:chgData name="SURYAPRAKASH PAJERLA" userId="5d50f1128b82594f" providerId="LiveId" clId="{1D0E5EAC-68B4-482A-AA26-C43604A16818}" dt="2025-08-02T15:10:13.873" v="791" actId="14100"/>
          <ac:picMkLst>
            <pc:docMk/>
            <pc:sldMk cId="321209427" sldId="2146847063"/>
            <ac:picMk id="7" creationId="{AB70371C-5447-65B0-B893-4754DF023472}"/>
          </ac:picMkLst>
        </pc:picChg>
      </pc:sldChg>
      <pc:sldChg chg="addSp delSp modSp add mod">
        <pc:chgData name="SURYAPRAKASH PAJERLA" userId="5d50f1128b82594f" providerId="LiveId" clId="{1D0E5EAC-68B4-482A-AA26-C43604A16818}" dt="2025-08-02T15:25:59.684" v="872" actId="14100"/>
        <pc:sldMkLst>
          <pc:docMk/>
          <pc:sldMk cId="1946312558" sldId="2146847064"/>
        </pc:sldMkLst>
        <pc:spChg chg="add del">
          <ac:chgData name="SURYAPRAKASH PAJERLA" userId="5d50f1128b82594f" providerId="LiveId" clId="{1D0E5EAC-68B4-482A-AA26-C43604A16818}" dt="2025-08-02T15:11:03.276" v="798" actId="931"/>
          <ac:spMkLst>
            <pc:docMk/>
            <pc:sldMk cId="1946312558" sldId="2146847064"/>
            <ac:spMk id="2" creationId="{693A39B1-111D-29D4-63D5-AE83C2DF23E5}"/>
          </ac:spMkLst>
        </pc:spChg>
        <pc:picChg chg="add mod">
          <ac:chgData name="SURYAPRAKASH PAJERLA" userId="5d50f1128b82594f" providerId="LiveId" clId="{1D0E5EAC-68B4-482A-AA26-C43604A16818}" dt="2025-08-02T15:08:15.335" v="770" actId="931"/>
          <ac:picMkLst>
            <pc:docMk/>
            <pc:sldMk cId="1946312558" sldId="2146847064"/>
            <ac:picMk id="4" creationId="{4A335C91-4C51-655B-0FE3-23814E27462B}"/>
          </ac:picMkLst>
        </pc:picChg>
        <pc:picChg chg="add mod">
          <ac:chgData name="SURYAPRAKASH PAJERLA" userId="5d50f1128b82594f" providerId="LiveId" clId="{1D0E5EAC-68B4-482A-AA26-C43604A16818}" dt="2025-08-02T15:10:47.103" v="797" actId="931"/>
          <ac:picMkLst>
            <pc:docMk/>
            <pc:sldMk cId="1946312558" sldId="2146847064"/>
            <ac:picMk id="7" creationId="{F280EE7D-4359-2948-E4DE-965B60DFE92B}"/>
          </ac:picMkLst>
        </pc:picChg>
        <pc:picChg chg="add mod">
          <ac:chgData name="SURYAPRAKASH PAJERLA" userId="5d50f1128b82594f" providerId="LiveId" clId="{1D0E5EAC-68B4-482A-AA26-C43604A16818}" dt="2025-08-02T15:25:59.684" v="872" actId="14100"/>
          <ac:picMkLst>
            <pc:docMk/>
            <pc:sldMk cId="1946312558" sldId="2146847064"/>
            <ac:picMk id="9" creationId="{05B24C97-0CAC-B9BB-BE09-AE978BF6848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MACHINE FAULT DETECTOR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P.SURYA PRAKASH-</a:t>
            </a:r>
            <a:r>
              <a:rPr lang="en-US" sz="2000" b="1"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N.B.K.R.Institute</a:t>
            </a:r>
            <a:r>
              <a:rPr lang="en-US" sz="20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of Science and Technology-ECE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FC2C3-9133-0543-A373-7FC58920CE2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5BE065F-3F2D-66D8-98C6-15ED79CD79C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65CC6EB-0889-67F3-12AA-DFA3DCEA58E5}"/>
              </a:ext>
            </a:extLst>
          </p:cNvPr>
          <p:cNvPicPr>
            <a:picLocks noGrp="1" noChangeAspect="1"/>
          </p:cNvPicPr>
          <p:nvPr>
            <p:ph idx="1"/>
          </p:nvPr>
        </p:nvPicPr>
        <p:blipFill>
          <a:blip r:embed="rId2"/>
          <a:stretch>
            <a:fillRect/>
          </a:stretch>
        </p:blipFill>
        <p:spPr>
          <a:xfrm>
            <a:off x="654384" y="1232452"/>
            <a:ext cx="11029616" cy="5178508"/>
          </a:xfrm>
        </p:spPr>
      </p:pic>
    </p:spTree>
    <p:extLst>
      <p:ext uri="{BB962C8B-B14F-4D97-AF65-F5344CB8AC3E}">
        <p14:creationId xmlns:p14="http://schemas.microsoft.com/office/powerpoint/2010/main" val="287104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08472" y="1232452"/>
            <a:ext cx="11029615" cy="4673324"/>
          </a:xfrm>
        </p:spPr>
        <p:txBody>
          <a:bodyPr>
            <a:normAutofit lnSpcReduction="10000"/>
          </a:bodyPr>
          <a:lstStyle/>
          <a:p>
            <a:pPr marL="305435" indent="-305435"/>
            <a:r>
              <a:rPr lang="en-US" sz="2000" dirty="0"/>
              <a:t>A machine learning model was successfully developed using IBM </a:t>
            </a:r>
            <a:r>
              <a:rPr lang="en-US" sz="2000" dirty="0" err="1"/>
              <a:t>AutoAI</a:t>
            </a:r>
            <a:r>
              <a:rPr lang="en-US" sz="2000" dirty="0"/>
              <a:t> to predict different types of industrial machinery failures based on sensor data.</a:t>
            </a:r>
          </a:p>
          <a:p>
            <a:pPr marL="305435" indent="-305435"/>
            <a:r>
              <a:rPr lang="en-US" sz="2000" dirty="0"/>
              <a:t>The system effectively classifies failure types such as tool wear, heat dissipation, and power failure, enabling timely and preventive maintenance actions.</a:t>
            </a:r>
          </a:p>
          <a:p>
            <a:pPr marL="305435" indent="-305435"/>
            <a:r>
              <a:rPr lang="en-US" sz="2000" dirty="0"/>
              <a:t>The no-code Auto AI platform simplified model training and deployment, making the solution accessible to non-programmers.</a:t>
            </a:r>
          </a:p>
          <a:p>
            <a:pPr marL="305435" indent="-305435"/>
            <a:r>
              <a:rPr lang="en-US" sz="2000" dirty="0"/>
              <a:t>Deployment on IBM Cloud ensures scalability, real-time access, and ease of integration into industrial workflows.</a:t>
            </a:r>
          </a:p>
          <a:p>
            <a:pPr marL="305435" indent="-305435"/>
            <a:r>
              <a:rPr lang="en-US" sz="2000" dirty="0"/>
              <a:t>The solution helps industries reduce unplanned downtime, extend machine life, and minimize maintenance costs through proactive fault detection.</a:t>
            </a:r>
          </a:p>
          <a:p>
            <a:pPr marL="305435" indent="-305435"/>
            <a:r>
              <a:rPr lang="en-US" sz="2000" dirty="0"/>
              <a:t>Overall, the project demonstrates how AI-powered predictive maintenance can enhance operational efficiency in industrial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367832" y="692426"/>
            <a:ext cx="11029615" cy="4673324"/>
          </a:xfrm>
        </p:spPr>
        <p:txBody>
          <a:bodyPr/>
          <a:lstStyle/>
          <a:p>
            <a:pPr marL="305435" indent="-305435"/>
            <a:r>
              <a:rPr lang="en-US" dirty="0">
                <a:latin typeface="Calibri" panose="020F0502020204030204" pitchFamily="34" charset="0"/>
                <a:ea typeface="Calibri" panose="020F0502020204030204" pitchFamily="34" charset="0"/>
                <a:cs typeface="Calibri" panose="020F0502020204030204" pitchFamily="34" charset="0"/>
              </a:rPr>
              <a:t>Integrate real-time sensor data streaming from IoT-enabled machines to allow continuous fault monitoring</a:t>
            </a:r>
          </a:p>
          <a:p>
            <a:pPr marL="305435" indent="-305435"/>
            <a:r>
              <a:rPr lang="en-US" dirty="0">
                <a:latin typeface="Calibri" panose="020F0502020204030204" pitchFamily="34" charset="0"/>
                <a:ea typeface="Calibri" panose="020F0502020204030204" pitchFamily="34" charset="0"/>
                <a:cs typeface="Calibri" panose="020F0502020204030204" pitchFamily="34" charset="0"/>
              </a:rPr>
              <a:t>.Expand the model to predict remaining useful life (RUL) of machine components for better maintenance planning.</a:t>
            </a:r>
          </a:p>
          <a:p>
            <a:pPr marL="305435" indent="-305435"/>
            <a:r>
              <a:rPr lang="en-US" dirty="0">
                <a:latin typeface="Calibri" panose="020F0502020204030204" pitchFamily="34" charset="0"/>
                <a:ea typeface="Calibri" panose="020F0502020204030204" pitchFamily="34" charset="0"/>
                <a:cs typeface="Calibri" panose="020F0502020204030204" pitchFamily="34" charset="0"/>
              </a:rPr>
              <a:t>Incorporate additional parameters like vibration or sound analysis to enhance prediction accuracy.</a:t>
            </a:r>
          </a:p>
          <a:p>
            <a:pPr marL="305435" indent="-305435"/>
            <a:r>
              <a:rPr lang="en-US" dirty="0">
                <a:latin typeface="Calibri" panose="020F0502020204030204" pitchFamily="34" charset="0"/>
                <a:ea typeface="Calibri" panose="020F0502020204030204" pitchFamily="34" charset="0"/>
                <a:cs typeface="Calibri" panose="020F0502020204030204" pitchFamily="34" charset="0"/>
              </a:rPr>
              <a:t>Enable mobile app or dashboard-based alerts for fault detection and maintenance scheduling.</a:t>
            </a:r>
          </a:p>
          <a:p>
            <a:pPr marL="305435" indent="-305435"/>
            <a:r>
              <a:rPr lang="en-US" dirty="0">
                <a:latin typeface="Calibri" panose="020F0502020204030204" pitchFamily="34" charset="0"/>
                <a:ea typeface="Calibri" panose="020F0502020204030204" pitchFamily="34" charset="0"/>
                <a:cs typeface="Calibri" panose="020F0502020204030204" pitchFamily="34" charset="0"/>
              </a:rPr>
              <a:t>Train the model with a larger and more diverse dataset to improve generalization across different machine types.</a:t>
            </a:r>
          </a:p>
          <a:p>
            <a:pPr marL="305435" indent="-305435"/>
            <a:r>
              <a:rPr lang="en-US" dirty="0">
                <a:latin typeface="Calibri" panose="020F0502020204030204" pitchFamily="34" charset="0"/>
                <a:ea typeface="Calibri" panose="020F0502020204030204" pitchFamily="34" charset="0"/>
                <a:cs typeface="Calibri" panose="020F0502020204030204" pitchFamily="34" charset="0"/>
              </a:rPr>
              <a:t>Use edge computing for on-device predictions in remote or bandwidth-limited industrial settings.</a:t>
            </a:r>
          </a:p>
          <a:p>
            <a:pPr marL="305435" indent="-305435"/>
            <a:r>
              <a:rPr lang="en-US" dirty="0">
                <a:latin typeface="Calibri" panose="020F0502020204030204" pitchFamily="34" charset="0"/>
                <a:ea typeface="Calibri" panose="020F0502020204030204" pitchFamily="34" charset="0"/>
                <a:cs typeface="Calibri" panose="020F0502020204030204" pitchFamily="34" charset="0"/>
              </a:rPr>
              <a:t>Combine predictive maintenance with prescriptive recommendations for optimal repair actions.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317032" y="702156"/>
            <a:ext cx="11029615" cy="4673324"/>
          </a:xfrm>
        </p:spPr>
        <p:txBody>
          <a:bodyPr>
            <a:normAutofit/>
          </a:bodyPr>
          <a:lstStyle/>
          <a:p>
            <a:r>
              <a:rPr lang="en-IN" sz="2400" dirty="0">
                <a:solidFill>
                  <a:srgbClr val="0F0F0F"/>
                </a:solidFill>
                <a:ea typeface="+mn-lt"/>
                <a:cs typeface="+mn-lt"/>
              </a:rPr>
              <a:t>Predictive Maintenance Dataset from Kaggle</a:t>
            </a:r>
          </a:p>
          <a:p>
            <a:r>
              <a:rPr lang="en-IN" sz="2400" dirty="0">
                <a:solidFill>
                  <a:srgbClr val="0F0F0F"/>
                </a:solidFill>
                <a:ea typeface="+mn-lt"/>
                <a:cs typeface="+mn-lt"/>
              </a:rPr>
              <a:t>IBM Watson Studio Documentation</a:t>
            </a:r>
          </a:p>
          <a:p>
            <a:r>
              <a:rPr lang="en-IN" sz="2400" dirty="0">
                <a:solidFill>
                  <a:srgbClr val="0F0F0F"/>
                </a:solidFill>
                <a:ea typeface="+mn-lt"/>
                <a:cs typeface="+mn-lt"/>
              </a:rPr>
              <a:t>IBM Watson Machine Learning Documentation</a:t>
            </a:r>
          </a:p>
          <a:p>
            <a:r>
              <a:rPr lang="en-IN" sz="2400" dirty="0">
                <a:solidFill>
                  <a:srgbClr val="0F0F0F"/>
                </a:solidFill>
                <a:ea typeface="+mn-lt"/>
                <a:cs typeface="+mn-lt"/>
              </a:rPr>
              <a:t>IBM Auto AI Overview</a:t>
            </a:r>
          </a:p>
          <a:p>
            <a:r>
              <a:rPr lang="en-IN" sz="2400" dirty="0">
                <a:solidFill>
                  <a:srgbClr val="0F0F0F"/>
                </a:solidFill>
                <a:ea typeface="+mn-lt"/>
                <a:cs typeface="+mn-lt"/>
              </a:rPr>
              <a:t>Scikit-learn Library Documentation</a:t>
            </a:r>
          </a:p>
          <a:p>
            <a:r>
              <a:rPr lang="en-IN" sz="2400" dirty="0">
                <a:solidFill>
                  <a:srgbClr val="0F0F0F"/>
                </a:solidFill>
                <a:ea typeface="+mn-lt"/>
                <a:cs typeface="+mn-lt"/>
              </a:rPr>
              <a:t>Shivam Bansal, Predictive Maintenance Data, Kaggle, 2020.</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9475FBC-F644-B16D-1EA3-EE122852214D}"/>
              </a:ext>
            </a:extLst>
          </p:cNvPr>
          <p:cNvPicPr>
            <a:picLocks noGrp="1" noChangeAspect="1"/>
          </p:cNvPicPr>
          <p:nvPr>
            <p:ph idx="1"/>
          </p:nvPr>
        </p:nvPicPr>
        <p:blipFill>
          <a:blip r:embed="rId2"/>
          <a:stretch>
            <a:fillRect/>
          </a:stretch>
        </p:blipFill>
        <p:spPr>
          <a:xfrm>
            <a:off x="2651760" y="1301750"/>
            <a:ext cx="6979920" cy="4854094"/>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D3B6A92-F649-B80B-4F55-F54FFFF7E679}"/>
              </a:ext>
            </a:extLst>
          </p:cNvPr>
          <p:cNvPicPr>
            <a:picLocks noGrp="1" noChangeAspect="1"/>
          </p:cNvPicPr>
          <p:nvPr>
            <p:ph idx="1"/>
          </p:nvPr>
        </p:nvPicPr>
        <p:blipFill>
          <a:blip r:embed="rId2"/>
          <a:stretch>
            <a:fillRect/>
          </a:stretch>
        </p:blipFill>
        <p:spPr>
          <a:xfrm>
            <a:off x="2804160" y="1301750"/>
            <a:ext cx="6817359" cy="469265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8D9B2DC-DACD-4F68-9B91-3DE01F7171A2}"/>
              </a:ext>
            </a:extLst>
          </p:cNvPr>
          <p:cNvPicPr>
            <a:picLocks noGrp="1" noChangeAspect="1"/>
          </p:cNvPicPr>
          <p:nvPr>
            <p:ph idx="1"/>
          </p:nvPr>
        </p:nvPicPr>
        <p:blipFill>
          <a:blip r:embed="rId2"/>
          <a:stretch>
            <a:fillRect/>
          </a:stretch>
        </p:blipFill>
        <p:spPr>
          <a:xfrm>
            <a:off x="2307551" y="1301750"/>
            <a:ext cx="7700049" cy="4854094"/>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Problem Statement </a:t>
            </a:r>
            <a:r>
              <a:rPr lang="en-US" sz="2000" dirty="0">
                <a:latin typeface="Calibri" panose="020F0502020204030204" pitchFamily="34" charset="0"/>
                <a:ea typeface="Calibri" panose="020F0502020204030204" pitchFamily="34" charset="0"/>
                <a:cs typeface="Calibri" panose="020F0502020204030204" pitchFamily="34" charset="0"/>
              </a:rPr>
              <a:t>(Should not include solution)</a:t>
            </a:r>
            <a:endParaRPr lang="en-US"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Proposed System/Solution</a:t>
            </a:r>
            <a:endParaRPr lang="en-US"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System Development Approach </a:t>
            </a:r>
            <a:r>
              <a:rPr lang="en-US" sz="2000" dirty="0">
                <a:latin typeface="Calibri" panose="020F0502020204030204" pitchFamily="34" charset="0"/>
                <a:ea typeface="Calibri" panose="020F0502020204030204" pitchFamily="34" charset="0"/>
                <a:cs typeface="Calibri" panose="020F0502020204030204" pitchFamily="34" charset="0"/>
              </a:rPr>
              <a:t>(Technology Used) </a:t>
            </a:r>
            <a:endParaRPr lang="en-US"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Algorithm &amp; Deployment  </a:t>
            </a:r>
            <a:endParaRPr lang="en-US"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Result (Output Image)</a:t>
            </a: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Conclusion</a:t>
            </a:r>
            <a:endParaRPr lang="en-US"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2000" b="1" dirty="0">
                <a:latin typeface="Calibri" panose="020F0502020204030204" pitchFamily="34" charset="0"/>
                <a:ea typeface="Calibri" panose="020F0502020204030204" pitchFamily="34" charset="0"/>
                <a:cs typeface="Calibri" panose="020F0502020204030204" pitchFamily="34" charset="0"/>
              </a:rPr>
              <a:t>References</a:t>
            </a:r>
            <a:endParaRPr lang="en-US"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10072" y="630653"/>
            <a:ext cx="11029616" cy="4406085"/>
          </a:xfrm>
        </p:spPr>
        <p:txBody>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r>
              <a:rPr lang="en-IN" sz="2400" dirty="0">
                <a:solidFill>
                  <a:srgbClr val="0F0F0F"/>
                </a:solidFill>
                <a:latin typeface="Calibri" panose="020F0502020204030204" pitchFamily="34" charset="0"/>
                <a:ea typeface="Calibri" panose="020F0502020204030204" pitchFamily="34" charset="0"/>
                <a:cs typeface="Calibri" panose="020F0502020204030204" pitchFamily="34" charset="0"/>
              </a:rPr>
              <a:t>.</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6151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36068" y="955040"/>
            <a:ext cx="11719864" cy="5902960"/>
          </a:xfrm>
        </p:spPr>
        <p:txBody>
          <a:bodyPr vert="horz" lIns="91440" tIns="45720" rIns="91440" bIns="45720" rtlCol="0" anchor="ctr">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predicting machine faults before failure occurs in an industrial environment. This involves leveraging machine learning and sensor data analytics to enable proactive maintenance and reduce operational downtime. The solution consists of the following components:</a:t>
            </a:r>
          </a:p>
          <a:p>
            <a:r>
              <a:rPr lang="en-US" b="1" dirty="0">
                <a:latin typeface="Calibri" panose="020F0502020204030204" pitchFamily="34" charset="0"/>
                <a:ea typeface="Calibri" panose="020F0502020204030204" pitchFamily="34" charset="0"/>
                <a:cs typeface="Calibri" panose="020F0502020204030204" pitchFamily="34" charset="0"/>
              </a:rPr>
              <a:t>Data Collection</a:t>
            </a:r>
            <a:r>
              <a:rPr lang="en-US"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Gather historical data from industrial machines, including temperature, torque, rotational speed, tool wear, and machine type.</a:t>
            </a:r>
          </a:p>
          <a:p>
            <a:r>
              <a:rPr lang="en-US" b="1" dirty="0">
                <a:latin typeface="Calibri" panose="020F0502020204030204" pitchFamily="34" charset="0"/>
                <a:ea typeface="Calibri" panose="020F0502020204030204" pitchFamily="34" charset="0"/>
                <a:cs typeface="Calibri" panose="020F0502020204030204" pitchFamily="34" charset="0"/>
              </a:rPr>
              <a:t>Data Preprocessing</a:t>
            </a:r>
            <a:r>
              <a:rPr lang="en-US"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     Clean and preprocess data to handle missing values, normalize numeric features, and encode categorical ones.</a:t>
            </a:r>
          </a:p>
          <a:p>
            <a:r>
              <a:rPr lang="en-US" b="1" dirty="0">
                <a:latin typeface="Calibri" panose="020F0502020204030204" pitchFamily="34" charset="0"/>
                <a:ea typeface="Calibri" panose="020F0502020204030204" pitchFamily="34" charset="0"/>
                <a:cs typeface="Calibri" panose="020F0502020204030204" pitchFamily="34" charset="0"/>
              </a:rPr>
              <a:t>Machine Learning Algorithm</a:t>
            </a:r>
            <a:r>
              <a:rPr lang="en-US" dirty="0">
                <a:latin typeface="Calibri" panose="020F0502020204030204" pitchFamily="34" charset="0"/>
                <a:ea typeface="Calibri" panose="020F0502020204030204" pitchFamily="34" charset="0"/>
                <a:cs typeface="Calibri" panose="020F0502020204030204" pitchFamily="34" charset="0"/>
              </a:rPr>
              <a:t>: Use a classification algorithm such as Random Forest or XG Boost to predict fault categories like tool wear failure, heat dissipation, or power failure.</a:t>
            </a:r>
          </a:p>
          <a:p>
            <a:r>
              <a:rPr lang="en-US" b="1" dirty="0">
                <a:latin typeface="Calibri" panose="020F0502020204030204" pitchFamily="34" charset="0"/>
                <a:ea typeface="Calibri" panose="020F0502020204030204" pitchFamily="34" charset="0"/>
                <a:cs typeface="Calibri" panose="020F0502020204030204" pitchFamily="34" charset="0"/>
              </a:rPr>
              <a:t>Model Deployment</a:t>
            </a:r>
            <a:r>
              <a:rPr lang="en-US" dirty="0">
                <a:latin typeface="Calibri" panose="020F0502020204030204" pitchFamily="34" charset="0"/>
                <a:ea typeface="Calibri" panose="020F0502020204030204" pitchFamily="34" charset="0"/>
                <a:cs typeface="Calibri" panose="020F0502020204030204" pitchFamily="34" charset="0"/>
              </a:rPr>
              <a:t>: Deploy the model on IBM Watson Machine Learning. Accept CSV inputs and return predictions along with class-wise probabilities.</a:t>
            </a:r>
          </a:p>
          <a:p>
            <a:r>
              <a:rPr lang="en-US" b="1" dirty="0">
                <a:latin typeface="Calibri" panose="020F0502020204030204" pitchFamily="34" charset="0"/>
                <a:ea typeface="Calibri" panose="020F0502020204030204" pitchFamily="34" charset="0"/>
                <a:cs typeface="Calibri" panose="020F0502020204030204" pitchFamily="34" charset="0"/>
              </a:rPr>
              <a:t>Visualization</a:t>
            </a:r>
            <a:r>
              <a:rPr lang="en-US" dirty="0">
                <a:latin typeface="Calibri" panose="020F0502020204030204" pitchFamily="34" charset="0"/>
                <a:ea typeface="Calibri" panose="020F0502020204030204" pitchFamily="34" charset="0"/>
                <a:cs typeface="Calibri" panose="020F0502020204030204" pitchFamily="34" charset="0"/>
              </a:rPr>
              <a:t>: Provide predictions in table view and multiclass classification chart (pie + bar) for better interpretation.</a:t>
            </a:r>
          </a:p>
          <a:p>
            <a:r>
              <a:rPr lang="en-US" b="1" dirty="0">
                <a:latin typeface="Calibri" panose="020F0502020204030204" pitchFamily="34" charset="0"/>
                <a:ea typeface="Calibri" panose="020F0502020204030204" pitchFamily="34" charset="0"/>
                <a:cs typeface="Calibri" panose="020F0502020204030204" pitchFamily="34" charset="0"/>
              </a:rPr>
              <a:t>Evaluation</a:t>
            </a:r>
            <a:r>
              <a:rPr lang="en-US" dirty="0">
                <a:latin typeface="Calibri" panose="020F0502020204030204" pitchFamily="34" charset="0"/>
                <a:ea typeface="Calibri" panose="020F0502020204030204" pitchFamily="34" charset="0"/>
                <a:cs typeface="Calibri" panose="020F0502020204030204" pitchFamily="34" charset="0"/>
              </a:rPr>
              <a:t>: Assess model accuracy using confusion matrix, precision, recall, and F1-score. Tune model for optimal performance.</a:t>
            </a:r>
          </a:p>
          <a:p>
            <a:r>
              <a:rPr lang="en-US" b="1" dirty="0">
                <a:latin typeface="Calibri" panose="020F0502020204030204" pitchFamily="34" charset="0"/>
                <a:ea typeface="Calibri" panose="020F0502020204030204" pitchFamily="34" charset="0"/>
                <a:cs typeface="Calibri" panose="020F0502020204030204" pitchFamily="34" charset="0"/>
              </a:rPr>
              <a:t>Result</a:t>
            </a:r>
            <a:r>
              <a:rPr lang="en-US"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96712" y="1294468"/>
            <a:ext cx="11029615" cy="4673324"/>
          </a:xfrm>
        </p:spPr>
        <p:txBody>
          <a:bodyPr>
            <a:normAutofit fontScale="92500" lnSpcReduction="10000"/>
          </a:bodyPr>
          <a:lstStyle/>
          <a:p>
            <a:pPr marL="0" indent="0">
              <a:buNone/>
            </a:pPr>
            <a:r>
              <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rPr>
              <a:t>SYSTEM APPROACH – Machine Fault Predictor</a:t>
            </a:r>
          </a:p>
          <a:p>
            <a:pPr marL="0" indent="0">
              <a:buNone/>
            </a:pPr>
            <a:r>
              <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rPr>
              <a:t>System requirements:</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IBM Cloud Lite account (free tier)</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IBM Watson Studio with Auto AI enabled</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Web browser with stable internet connection</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Dataset in CSV format for training and testing</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Deployment space in IBM Cloud for model hosting</a:t>
            </a:r>
          </a:p>
          <a:p>
            <a:pPr marL="0" indent="0">
              <a:buNone/>
            </a:pPr>
            <a:r>
              <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rPr>
              <a:t>Libraries required to build the model:</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No coding libraries </a:t>
            </a:r>
            <a:r>
              <a:rPr lang="en-IN" sz="1800">
                <a:solidFill>
                  <a:srgbClr val="0F0F0F"/>
                </a:solidFill>
                <a:latin typeface="Calibri" panose="020F0502020204030204" pitchFamily="34" charset="0"/>
                <a:ea typeface="Calibri" panose="020F0502020204030204" pitchFamily="34" charset="0"/>
                <a:cs typeface="Calibri" panose="020F0502020204030204" pitchFamily="34" charset="0"/>
              </a:rPr>
              <a:t>needed Auto AI </a:t>
            </a: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handles preprocessing, feature engineering, model selection, and evaluation automatically</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IBM Watson Machine Learning used for deployment and prediction</a:t>
            </a:r>
          </a:p>
          <a:p>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Optional: IBM Cloud Object Storage (for storing datasets and assets)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305435" indent="-305435"/>
            <a:r>
              <a:rPr lang="en-US" b="1" dirty="0"/>
              <a:t>Algorithm Selection</a:t>
            </a:r>
            <a:r>
              <a:rPr lang="en-US" dirty="0"/>
              <a:t>:</a:t>
            </a:r>
          </a:p>
          <a:p>
            <a:pPr marL="0" indent="0">
              <a:buNone/>
            </a:pPr>
            <a:r>
              <a:rPr lang="en-US" dirty="0"/>
              <a:t>     Auto AI automatically selected the best classification algorithm based on model evaluation metrics. In our case, the chosen algorithm was a Random Forest Classifier, which performed best in predicting failure types.</a:t>
            </a:r>
          </a:p>
          <a:p>
            <a:r>
              <a:rPr lang="en-US" b="1" dirty="0"/>
              <a:t>Data Input</a:t>
            </a:r>
            <a:r>
              <a:rPr lang="en-US" dirty="0"/>
              <a:t>:</a:t>
            </a:r>
          </a:p>
          <a:p>
            <a:pPr marL="0" indent="0">
              <a:buNone/>
            </a:pPr>
            <a:r>
              <a:rPr lang="en-US" dirty="0"/>
              <a:t>      Sensor data such as:</a:t>
            </a:r>
          </a:p>
          <a:p>
            <a:pPr marL="0" indent="0">
              <a:buNone/>
            </a:pPr>
            <a:r>
              <a:rPr lang="en-US" dirty="0"/>
              <a:t>         Air temperature</a:t>
            </a:r>
          </a:p>
          <a:p>
            <a:pPr marL="0" indent="0">
              <a:buNone/>
            </a:pPr>
            <a:r>
              <a:rPr lang="en-US" dirty="0"/>
              <a:t>         Process temperature</a:t>
            </a:r>
          </a:p>
          <a:p>
            <a:pPr marL="0" indent="0">
              <a:buNone/>
            </a:pPr>
            <a:r>
              <a:rPr lang="en-US" dirty="0"/>
              <a:t>         Rotational speed</a:t>
            </a:r>
          </a:p>
          <a:p>
            <a:pPr marL="0" indent="0">
              <a:buNone/>
            </a:pPr>
            <a:r>
              <a:rPr lang="en-US" dirty="0"/>
              <a:t>          Torque</a:t>
            </a:r>
          </a:p>
          <a:p>
            <a:pPr marL="0" indent="0">
              <a:buNone/>
            </a:pPr>
            <a:r>
              <a:rPr lang="en-US" dirty="0"/>
              <a:t>          Tool wear</a:t>
            </a:r>
          </a:p>
          <a:p>
            <a:r>
              <a:rPr lang="en-US" dirty="0"/>
              <a:t>Machine type were used as input features to predict different machine failures (e.g., tool wear, heat dissipation, power failure).</a:t>
            </a:r>
          </a:p>
          <a:p>
            <a:r>
              <a:rPr lang="en-US" dirty="0"/>
              <a:t>Training Process :Auto AI split the dataset into training and validation sets.</a:t>
            </a:r>
          </a:p>
          <a:p>
            <a:r>
              <a:rPr lang="en-US" dirty="0"/>
              <a:t>Feature scaling, encoding, and hyperparameter optimization were done automatically. The best pipeline was selected based on accuracy and F1-score.</a:t>
            </a:r>
          </a:p>
          <a:p>
            <a:r>
              <a:rPr lang="en-US" dirty="0"/>
              <a:t>Prediction Process: The deployed model accepts test data in CSV format.</a:t>
            </a:r>
          </a:p>
          <a:p>
            <a:r>
              <a:rPr lang="en-US" dirty="0"/>
              <a:t>Predictions are shown as class labels (failure type) with probability scores for each class.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80BA1B2E-87AA-897D-0B4C-338CF38A3161}"/>
              </a:ext>
            </a:extLst>
          </p:cNvPr>
          <p:cNvPicPr>
            <a:picLocks noGrp="1" noChangeAspect="1"/>
          </p:cNvPicPr>
          <p:nvPr>
            <p:ph idx="1"/>
          </p:nvPr>
        </p:nvPicPr>
        <p:blipFill>
          <a:blip r:embed="rId2"/>
          <a:stretch>
            <a:fillRect/>
          </a:stretch>
        </p:blipFill>
        <p:spPr>
          <a:xfrm>
            <a:off x="873760" y="1232452"/>
            <a:ext cx="10474959" cy="511754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835EC-81FF-D1B0-9BA5-CF740DB715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37E427-7C59-CC0A-AFE8-737C825AA9F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AB70371C-5447-65B0-B893-4754DF023472}"/>
              </a:ext>
            </a:extLst>
          </p:cNvPr>
          <p:cNvPicPr>
            <a:picLocks noGrp="1" noChangeAspect="1"/>
          </p:cNvPicPr>
          <p:nvPr>
            <p:ph idx="1"/>
          </p:nvPr>
        </p:nvPicPr>
        <p:blipFill>
          <a:blip r:embed="rId2"/>
          <a:stretch>
            <a:fillRect/>
          </a:stretch>
        </p:blipFill>
        <p:spPr>
          <a:xfrm>
            <a:off x="581192" y="1232452"/>
            <a:ext cx="11458408" cy="5046428"/>
          </a:xfrm>
        </p:spPr>
      </p:pic>
    </p:spTree>
    <p:extLst>
      <p:ext uri="{BB962C8B-B14F-4D97-AF65-F5344CB8AC3E}">
        <p14:creationId xmlns:p14="http://schemas.microsoft.com/office/powerpoint/2010/main" val="321209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BB5EC-371A-ED7D-D23B-DC1B2FA699F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46A491-3492-CC7F-F1F3-4BAC7159A9D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05B24C97-0CAC-B9BB-BE09-AE978BF6848C}"/>
              </a:ext>
            </a:extLst>
          </p:cNvPr>
          <p:cNvPicPr>
            <a:picLocks noGrp="1" noChangeAspect="1"/>
          </p:cNvPicPr>
          <p:nvPr>
            <p:ph idx="1"/>
          </p:nvPr>
        </p:nvPicPr>
        <p:blipFill>
          <a:blip r:embed="rId2"/>
          <a:stretch>
            <a:fillRect/>
          </a:stretch>
        </p:blipFill>
        <p:spPr>
          <a:xfrm>
            <a:off x="656356" y="1374692"/>
            <a:ext cx="10879288" cy="5046428"/>
          </a:xfrm>
        </p:spPr>
      </p:pic>
    </p:spTree>
    <p:extLst>
      <p:ext uri="{BB962C8B-B14F-4D97-AF65-F5344CB8AC3E}">
        <p14:creationId xmlns:p14="http://schemas.microsoft.com/office/powerpoint/2010/main" val="19463125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862</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MACHINE FAULT DETECTOR</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SURYAPRAKASH PAJERLA</cp:lastModifiedBy>
  <cp:revision>24</cp:revision>
  <dcterms:created xsi:type="dcterms:W3CDTF">2021-05-26T16:50:10Z</dcterms:created>
  <dcterms:modified xsi:type="dcterms:W3CDTF">2025-08-03T02:43:25Z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