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A6F8A5-3EE6-4131-9B6B-8F8F67958DFC}"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EDE30-7ABE-49D9-B6D6-BD073218D78B}" type="slidenum">
              <a:rPr lang="en-US" smtClean="0"/>
              <a:t>‹#›</a:t>
            </a:fld>
            <a:endParaRPr lang="en-US"/>
          </a:p>
        </p:txBody>
      </p:sp>
    </p:spTree>
    <p:extLst>
      <p:ext uri="{BB962C8B-B14F-4D97-AF65-F5344CB8AC3E}">
        <p14:creationId xmlns:p14="http://schemas.microsoft.com/office/powerpoint/2010/main" val="1776634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6F8A5-3EE6-4131-9B6B-8F8F67958DFC}"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EDE30-7ABE-49D9-B6D6-BD073218D78B}" type="slidenum">
              <a:rPr lang="en-US" smtClean="0"/>
              <a:t>‹#›</a:t>
            </a:fld>
            <a:endParaRPr lang="en-US"/>
          </a:p>
        </p:txBody>
      </p:sp>
    </p:spTree>
    <p:extLst>
      <p:ext uri="{BB962C8B-B14F-4D97-AF65-F5344CB8AC3E}">
        <p14:creationId xmlns:p14="http://schemas.microsoft.com/office/powerpoint/2010/main" val="4109513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6F8A5-3EE6-4131-9B6B-8F8F67958DFC}"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EDE30-7ABE-49D9-B6D6-BD073218D78B}" type="slidenum">
              <a:rPr lang="en-US" smtClean="0"/>
              <a:t>‹#›</a:t>
            </a:fld>
            <a:endParaRPr lang="en-US"/>
          </a:p>
        </p:txBody>
      </p:sp>
    </p:spTree>
    <p:extLst>
      <p:ext uri="{BB962C8B-B14F-4D97-AF65-F5344CB8AC3E}">
        <p14:creationId xmlns:p14="http://schemas.microsoft.com/office/powerpoint/2010/main" val="2222349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6F8A5-3EE6-4131-9B6B-8F8F67958DFC}"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EDE30-7ABE-49D9-B6D6-BD073218D78B}" type="slidenum">
              <a:rPr lang="en-US" smtClean="0"/>
              <a:t>‹#›</a:t>
            </a:fld>
            <a:endParaRPr lang="en-US"/>
          </a:p>
        </p:txBody>
      </p:sp>
    </p:spTree>
    <p:extLst>
      <p:ext uri="{BB962C8B-B14F-4D97-AF65-F5344CB8AC3E}">
        <p14:creationId xmlns:p14="http://schemas.microsoft.com/office/powerpoint/2010/main" val="2859273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6F8A5-3EE6-4131-9B6B-8F8F67958DFC}"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EDE30-7ABE-49D9-B6D6-BD073218D78B}" type="slidenum">
              <a:rPr lang="en-US" smtClean="0"/>
              <a:t>‹#›</a:t>
            </a:fld>
            <a:endParaRPr lang="en-US"/>
          </a:p>
        </p:txBody>
      </p:sp>
    </p:spTree>
    <p:extLst>
      <p:ext uri="{BB962C8B-B14F-4D97-AF65-F5344CB8AC3E}">
        <p14:creationId xmlns:p14="http://schemas.microsoft.com/office/powerpoint/2010/main" val="1235936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A6F8A5-3EE6-4131-9B6B-8F8F67958DFC}" type="datetimeFigureOut">
              <a:rPr lang="en-US" smtClean="0"/>
              <a:t>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5EDE30-7ABE-49D9-B6D6-BD073218D78B}" type="slidenum">
              <a:rPr lang="en-US" smtClean="0"/>
              <a:t>‹#›</a:t>
            </a:fld>
            <a:endParaRPr lang="en-US"/>
          </a:p>
        </p:txBody>
      </p:sp>
    </p:spTree>
    <p:extLst>
      <p:ext uri="{BB962C8B-B14F-4D97-AF65-F5344CB8AC3E}">
        <p14:creationId xmlns:p14="http://schemas.microsoft.com/office/powerpoint/2010/main" val="4284415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A6F8A5-3EE6-4131-9B6B-8F8F67958DFC}" type="datetimeFigureOut">
              <a:rPr lang="en-US" smtClean="0"/>
              <a:t>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5EDE30-7ABE-49D9-B6D6-BD073218D78B}" type="slidenum">
              <a:rPr lang="en-US" smtClean="0"/>
              <a:t>‹#›</a:t>
            </a:fld>
            <a:endParaRPr lang="en-US"/>
          </a:p>
        </p:txBody>
      </p:sp>
    </p:spTree>
    <p:extLst>
      <p:ext uri="{BB962C8B-B14F-4D97-AF65-F5344CB8AC3E}">
        <p14:creationId xmlns:p14="http://schemas.microsoft.com/office/powerpoint/2010/main" val="229959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6F8A5-3EE6-4131-9B6B-8F8F67958DFC}" type="datetimeFigureOut">
              <a:rPr lang="en-US" smtClean="0"/>
              <a:t>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5EDE30-7ABE-49D9-B6D6-BD073218D78B}" type="slidenum">
              <a:rPr lang="en-US" smtClean="0"/>
              <a:t>‹#›</a:t>
            </a:fld>
            <a:endParaRPr lang="en-US"/>
          </a:p>
        </p:txBody>
      </p:sp>
    </p:spTree>
    <p:extLst>
      <p:ext uri="{BB962C8B-B14F-4D97-AF65-F5344CB8AC3E}">
        <p14:creationId xmlns:p14="http://schemas.microsoft.com/office/powerpoint/2010/main" val="949813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A6F8A5-3EE6-4131-9B6B-8F8F67958DFC}" type="datetimeFigureOut">
              <a:rPr lang="en-US" smtClean="0"/>
              <a:t>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5EDE30-7ABE-49D9-B6D6-BD073218D78B}" type="slidenum">
              <a:rPr lang="en-US" smtClean="0"/>
              <a:t>‹#›</a:t>
            </a:fld>
            <a:endParaRPr lang="en-US"/>
          </a:p>
        </p:txBody>
      </p:sp>
    </p:spTree>
    <p:extLst>
      <p:ext uri="{BB962C8B-B14F-4D97-AF65-F5344CB8AC3E}">
        <p14:creationId xmlns:p14="http://schemas.microsoft.com/office/powerpoint/2010/main" val="696381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A6F8A5-3EE6-4131-9B6B-8F8F67958DFC}" type="datetimeFigureOut">
              <a:rPr lang="en-US" smtClean="0"/>
              <a:t>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5EDE30-7ABE-49D9-B6D6-BD073218D78B}" type="slidenum">
              <a:rPr lang="en-US" smtClean="0"/>
              <a:t>‹#›</a:t>
            </a:fld>
            <a:endParaRPr lang="en-US"/>
          </a:p>
        </p:txBody>
      </p:sp>
    </p:spTree>
    <p:extLst>
      <p:ext uri="{BB962C8B-B14F-4D97-AF65-F5344CB8AC3E}">
        <p14:creationId xmlns:p14="http://schemas.microsoft.com/office/powerpoint/2010/main" val="345250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A6F8A5-3EE6-4131-9B6B-8F8F67958DFC}" type="datetimeFigureOut">
              <a:rPr lang="en-US" smtClean="0"/>
              <a:t>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5EDE30-7ABE-49D9-B6D6-BD073218D78B}" type="slidenum">
              <a:rPr lang="en-US" smtClean="0"/>
              <a:t>‹#›</a:t>
            </a:fld>
            <a:endParaRPr lang="en-US"/>
          </a:p>
        </p:txBody>
      </p:sp>
    </p:spTree>
    <p:extLst>
      <p:ext uri="{BB962C8B-B14F-4D97-AF65-F5344CB8AC3E}">
        <p14:creationId xmlns:p14="http://schemas.microsoft.com/office/powerpoint/2010/main" val="2575136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A6F8A5-3EE6-4131-9B6B-8F8F67958DFC}" type="datetimeFigureOut">
              <a:rPr lang="en-US" smtClean="0"/>
              <a:t>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5EDE30-7ABE-49D9-B6D6-BD073218D78B}" type="slidenum">
              <a:rPr lang="en-US" smtClean="0"/>
              <a:t>‹#›</a:t>
            </a:fld>
            <a:endParaRPr lang="en-US"/>
          </a:p>
        </p:txBody>
      </p:sp>
    </p:spTree>
    <p:extLst>
      <p:ext uri="{BB962C8B-B14F-4D97-AF65-F5344CB8AC3E}">
        <p14:creationId xmlns:p14="http://schemas.microsoft.com/office/powerpoint/2010/main" val="93079736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F3FA8-7174-4887-8C90-0C5257BFEA8B}"/>
              </a:ext>
            </a:extLst>
          </p:cNvPr>
          <p:cNvSpPr>
            <a:spLocks noGrp="1"/>
          </p:cNvSpPr>
          <p:nvPr>
            <p:ph type="ctrTitle"/>
          </p:nvPr>
        </p:nvSpPr>
        <p:spPr/>
        <p:txBody>
          <a:bodyPr/>
          <a:lstStyle/>
          <a:p>
            <a:r>
              <a:rPr lang="en-US"/>
              <a:t>Quantum Computers</a:t>
            </a:r>
            <a:endParaRPr lang="en-US" dirty="0"/>
          </a:p>
        </p:txBody>
      </p:sp>
      <p:sp>
        <p:nvSpPr>
          <p:cNvPr id="3" name="Subtitle 2">
            <a:extLst>
              <a:ext uri="{FF2B5EF4-FFF2-40B4-BE49-F238E27FC236}">
                <a16:creationId xmlns:a16="http://schemas.microsoft.com/office/drawing/2014/main" id="{2E869F9D-4E53-4F21-AB64-9A48B55477A1}"/>
              </a:ext>
            </a:extLst>
          </p:cNvPr>
          <p:cNvSpPr>
            <a:spLocks noGrp="1"/>
          </p:cNvSpPr>
          <p:nvPr>
            <p:ph type="subTitle" idx="1"/>
          </p:nvPr>
        </p:nvSpPr>
        <p:spPr/>
        <p:txBody>
          <a:bodyPr/>
          <a:lstStyle/>
          <a:p>
            <a:r>
              <a:rPr lang="en-US" dirty="0"/>
              <a:t>By Surya Partap Singh</a:t>
            </a:r>
          </a:p>
          <a:p>
            <a:r>
              <a:rPr lang="en-US" dirty="0"/>
              <a:t>CS 311</a:t>
            </a:r>
          </a:p>
        </p:txBody>
      </p:sp>
    </p:spTree>
    <p:extLst>
      <p:ext uri="{BB962C8B-B14F-4D97-AF65-F5344CB8AC3E}">
        <p14:creationId xmlns:p14="http://schemas.microsoft.com/office/powerpoint/2010/main" val="1539978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F354-C031-46C1-9AAB-0F75C22B07D0}"/>
              </a:ext>
            </a:extLst>
          </p:cNvPr>
          <p:cNvSpPr>
            <a:spLocks noGrp="1"/>
          </p:cNvSpPr>
          <p:nvPr>
            <p:ph type="title"/>
          </p:nvPr>
        </p:nvSpPr>
        <p:spPr/>
        <p:txBody>
          <a:bodyPr/>
          <a:lstStyle/>
          <a:p>
            <a:r>
              <a:rPr lang="en-US"/>
              <a:t>What is Quantum Computing</a:t>
            </a:r>
            <a:endParaRPr lang="en-US" dirty="0"/>
          </a:p>
        </p:txBody>
      </p:sp>
      <p:sp>
        <p:nvSpPr>
          <p:cNvPr id="3" name="Content Placeholder 2">
            <a:extLst>
              <a:ext uri="{FF2B5EF4-FFF2-40B4-BE49-F238E27FC236}">
                <a16:creationId xmlns:a16="http://schemas.microsoft.com/office/drawing/2014/main" id="{7A48F608-A670-4A03-8FD1-365B14FBAC5F}"/>
              </a:ext>
            </a:extLst>
          </p:cNvPr>
          <p:cNvSpPr>
            <a:spLocks noGrp="1"/>
          </p:cNvSpPr>
          <p:nvPr>
            <p:ph idx="1"/>
          </p:nvPr>
        </p:nvSpPr>
        <p:spPr/>
        <p:txBody>
          <a:bodyPr/>
          <a:lstStyle/>
          <a:p>
            <a:r>
              <a:rPr lang="en-US"/>
              <a:t>It is essentially harnessing and exploiting laws of Quantum Mechanics to process information which deals with modern physics that explain the behavior of matter and energy of an atomic and subatomic level.</a:t>
            </a:r>
          </a:p>
          <a:p>
            <a:r>
              <a:rPr lang="en-US"/>
              <a:t>It uses quantum bits, superposition, and entanglement to perform data operations.</a:t>
            </a:r>
          </a:p>
          <a:p>
            <a:r>
              <a:rPr lang="en-US"/>
              <a:t>Traditional computers uses long string of bits which encode either a zero or a one. While quantum computer uses quantum bit, or qubits which is quantum system that encodes the zero and the one into two distinguishable quantum states.</a:t>
            </a:r>
          </a:p>
          <a:p>
            <a:endParaRPr lang="en-US" dirty="0"/>
          </a:p>
        </p:txBody>
      </p:sp>
    </p:spTree>
    <p:extLst>
      <p:ext uri="{BB962C8B-B14F-4D97-AF65-F5344CB8AC3E}">
        <p14:creationId xmlns:p14="http://schemas.microsoft.com/office/powerpoint/2010/main" val="2024714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B6FF0-9C40-4BB6-BD96-84851F281B51}"/>
              </a:ext>
            </a:extLst>
          </p:cNvPr>
          <p:cNvSpPr>
            <a:spLocks noGrp="1"/>
          </p:cNvSpPr>
          <p:nvPr>
            <p:ph type="title"/>
          </p:nvPr>
        </p:nvSpPr>
        <p:spPr/>
        <p:txBody>
          <a:bodyPr/>
          <a:lstStyle/>
          <a:p>
            <a:r>
              <a:rPr lang="en-US"/>
              <a:t>Superposition and Entanglement			</a:t>
            </a:r>
            <a:endParaRPr lang="en-US" dirty="0"/>
          </a:p>
        </p:txBody>
      </p:sp>
      <p:sp>
        <p:nvSpPr>
          <p:cNvPr id="3" name="Content Placeholder 2">
            <a:extLst>
              <a:ext uri="{FF2B5EF4-FFF2-40B4-BE49-F238E27FC236}">
                <a16:creationId xmlns:a16="http://schemas.microsoft.com/office/drawing/2014/main" id="{22E959CA-A072-48A6-BB15-F366C73BD12C}"/>
              </a:ext>
            </a:extLst>
          </p:cNvPr>
          <p:cNvSpPr>
            <a:spLocks noGrp="1"/>
          </p:cNvSpPr>
          <p:nvPr>
            <p:ph idx="1"/>
          </p:nvPr>
        </p:nvSpPr>
        <p:spPr/>
        <p:txBody>
          <a:bodyPr/>
          <a:lstStyle/>
          <a:p>
            <a:r>
              <a:rPr lang="en-US" dirty="0"/>
              <a:t>These two phenomena can be used to process extremely large number of calculations, whereas ordinary computers cannot.</a:t>
            </a:r>
          </a:p>
          <a:p>
            <a:r>
              <a:rPr lang="en-US" dirty="0"/>
              <a:t>Superposition is the ability of quantum system to be in multiple states at the same time. </a:t>
            </a:r>
          </a:p>
          <a:p>
            <a:r>
              <a:rPr lang="en-US" dirty="0"/>
              <a:t>Entanglement is an extremely strong correlation that exists between quantum particles, it is so strong that two or more quantum particles can be inextricably linked in perfect unison, even if separated by great distances.</a:t>
            </a:r>
          </a:p>
          <a:p>
            <a:endParaRPr lang="en-US" dirty="0"/>
          </a:p>
        </p:txBody>
      </p:sp>
    </p:spTree>
    <p:extLst>
      <p:ext uri="{BB962C8B-B14F-4D97-AF65-F5344CB8AC3E}">
        <p14:creationId xmlns:p14="http://schemas.microsoft.com/office/powerpoint/2010/main" val="2769812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2EFEB-47C2-4F1E-AF8D-3C02D6A1A4F7}"/>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8E5FBA10-F8EF-4F83-9D8D-CA8D947E353A}"/>
              </a:ext>
            </a:extLst>
          </p:cNvPr>
          <p:cNvSpPr>
            <a:spLocks noGrp="1"/>
          </p:cNvSpPr>
          <p:nvPr>
            <p:ph idx="1"/>
          </p:nvPr>
        </p:nvSpPr>
        <p:spPr/>
        <p:txBody>
          <a:bodyPr/>
          <a:lstStyle/>
          <a:p>
            <a:r>
              <a:rPr lang="en-US" dirty="0"/>
              <a:t>These both principles are essential in providing computing power calculating difficult problems. </a:t>
            </a:r>
          </a:p>
          <a:p>
            <a:r>
              <a:rPr lang="en-US" dirty="0"/>
              <a:t>Because of these  two phenomena's a quantum computer can process vast numbers of  calculations simultaneously. </a:t>
            </a:r>
          </a:p>
          <a:p>
            <a:r>
              <a:rPr lang="en-US" dirty="0"/>
              <a:t>A classical computer works with ones and zeros, while quantum computer will have the advantage of using one, zeros and superpositions of ones and zeros. </a:t>
            </a:r>
          </a:p>
          <a:p>
            <a:r>
              <a:rPr lang="en-US" dirty="0"/>
              <a:t>Because of these phenomena’s quantum computers can calculate the factors of very large numbers like 500-digit number which is impossible for any classical computer to do.</a:t>
            </a:r>
          </a:p>
        </p:txBody>
      </p:sp>
    </p:spTree>
    <p:extLst>
      <p:ext uri="{BB962C8B-B14F-4D97-AF65-F5344CB8AC3E}">
        <p14:creationId xmlns:p14="http://schemas.microsoft.com/office/powerpoint/2010/main" val="3184396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20DFB-79A3-446E-B461-E8EFAC432336}"/>
              </a:ext>
            </a:extLst>
          </p:cNvPr>
          <p:cNvSpPr>
            <a:spLocks noGrp="1"/>
          </p:cNvSpPr>
          <p:nvPr>
            <p:ph type="title"/>
          </p:nvPr>
        </p:nvSpPr>
        <p:spPr/>
        <p:txBody>
          <a:bodyPr/>
          <a:lstStyle/>
          <a:p>
            <a:r>
              <a:rPr lang="en-US" dirty="0"/>
              <a:t>Quantum Keys Distribution	</a:t>
            </a:r>
          </a:p>
        </p:txBody>
      </p:sp>
      <p:sp>
        <p:nvSpPr>
          <p:cNvPr id="3" name="Content Placeholder 2">
            <a:extLst>
              <a:ext uri="{FF2B5EF4-FFF2-40B4-BE49-F238E27FC236}">
                <a16:creationId xmlns:a16="http://schemas.microsoft.com/office/drawing/2014/main" id="{64CA4427-2BC9-460D-B25D-A0C8F81DEFF4}"/>
              </a:ext>
            </a:extLst>
          </p:cNvPr>
          <p:cNvSpPr>
            <a:spLocks noGrp="1"/>
          </p:cNvSpPr>
          <p:nvPr>
            <p:ph idx="1"/>
          </p:nvPr>
        </p:nvSpPr>
        <p:spPr/>
        <p:txBody>
          <a:bodyPr/>
          <a:lstStyle/>
          <a:p>
            <a:r>
              <a:rPr lang="en-US" dirty="0"/>
              <a:t>It allows for the distribution of completely random keys at distance.</a:t>
            </a:r>
          </a:p>
          <a:p>
            <a:r>
              <a:rPr lang="en-US" dirty="0"/>
              <a:t>It uses photons as the random keys. As photons have a unique measurable property called polarization. Polarization of each photon is random and there is no way of knowing the unique properties of each photon in advance. </a:t>
            </a:r>
          </a:p>
        </p:txBody>
      </p:sp>
    </p:spTree>
    <p:extLst>
      <p:ext uri="{BB962C8B-B14F-4D97-AF65-F5344CB8AC3E}">
        <p14:creationId xmlns:p14="http://schemas.microsoft.com/office/powerpoint/2010/main" val="2211087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4B5D0-898C-4ED8-B3B6-38BFEC9AD9C1}"/>
              </a:ext>
            </a:extLst>
          </p:cNvPr>
          <p:cNvSpPr>
            <a:spLocks noGrp="1"/>
          </p:cNvSpPr>
          <p:nvPr>
            <p:ph type="title"/>
          </p:nvPr>
        </p:nvSpPr>
        <p:spPr/>
        <p:txBody>
          <a:bodyPr/>
          <a:lstStyle/>
          <a:p>
            <a:r>
              <a:rPr lang="en-US" dirty="0"/>
              <a:t>How good are Quantum Computers Today</a:t>
            </a:r>
          </a:p>
        </p:txBody>
      </p:sp>
      <p:sp>
        <p:nvSpPr>
          <p:cNvPr id="3" name="Content Placeholder 2">
            <a:extLst>
              <a:ext uri="{FF2B5EF4-FFF2-40B4-BE49-F238E27FC236}">
                <a16:creationId xmlns:a16="http://schemas.microsoft.com/office/drawing/2014/main" id="{A955163F-5837-4870-9939-0B555128DE4E}"/>
              </a:ext>
            </a:extLst>
          </p:cNvPr>
          <p:cNvSpPr>
            <a:spLocks noGrp="1"/>
          </p:cNvSpPr>
          <p:nvPr>
            <p:ph idx="1"/>
          </p:nvPr>
        </p:nvSpPr>
        <p:spPr/>
        <p:txBody>
          <a:bodyPr/>
          <a:lstStyle/>
          <a:p>
            <a:r>
              <a:rPr lang="en-US" dirty="0"/>
              <a:t>The quantum computer which was build by D-Wave is being used by NASA and Google. When their performance was compared to classical computers, it was found to be 10 times faster, but more than often it was 100 times slower than a classical computer.</a:t>
            </a:r>
          </a:p>
          <a:p>
            <a:r>
              <a:rPr lang="en-US" dirty="0"/>
              <a:t>Also, team of researchers from IQC and MIT hold the current world record for the most number of qubits used in an experiment. While practical quantum technologies are already emerging including highly effective sensors, actuators and other devices, but a true quantum computer that outperforms a classical computer is still far away.</a:t>
            </a:r>
          </a:p>
        </p:txBody>
      </p:sp>
    </p:spTree>
    <p:extLst>
      <p:ext uri="{BB962C8B-B14F-4D97-AF65-F5344CB8AC3E}">
        <p14:creationId xmlns:p14="http://schemas.microsoft.com/office/powerpoint/2010/main" val="4123037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C75CC-2C63-4EBD-889A-7A3BF6E4BBC7}"/>
              </a:ext>
            </a:extLst>
          </p:cNvPr>
          <p:cNvSpPr>
            <a:spLocks noGrp="1"/>
          </p:cNvSpPr>
          <p:nvPr>
            <p:ph type="title"/>
          </p:nvPr>
        </p:nvSpPr>
        <p:spPr/>
        <p:txBody>
          <a:bodyPr/>
          <a:lstStyle/>
          <a:p>
            <a:r>
              <a:rPr lang="en-US"/>
              <a:t>Continue..</a:t>
            </a:r>
          </a:p>
        </p:txBody>
      </p:sp>
      <p:sp>
        <p:nvSpPr>
          <p:cNvPr id="3" name="Content Placeholder 2">
            <a:extLst>
              <a:ext uri="{FF2B5EF4-FFF2-40B4-BE49-F238E27FC236}">
                <a16:creationId xmlns:a16="http://schemas.microsoft.com/office/drawing/2014/main" id="{EC638905-A188-4CA7-8338-506565E51DA0}"/>
              </a:ext>
            </a:extLst>
          </p:cNvPr>
          <p:cNvSpPr>
            <a:spLocks noGrp="1"/>
          </p:cNvSpPr>
          <p:nvPr>
            <p:ph idx="1"/>
          </p:nvPr>
        </p:nvSpPr>
        <p:spPr/>
        <p:txBody>
          <a:bodyPr/>
          <a:lstStyle/>
          <a:p>
            <a:r>
              <a:rPr lang="en-US" dirty="0"/>
              <a:t>Quantum computing machines are still long from being universally regarded as being true quantum computers. The physics and mechanics behind it have come a long way since it’s discovery, but it also has a long way to advance. Theorists are continually figuring out better ways to overcome decoherence, while experimentalists are gaining more and more control over the quantum world through various technologies and instruments.</a:t>
            </a:r>
          </a:p>
          <a:p>
            <a:endParaRPr lang="en-US" dirty="0"/>
          </a:p>
        </p:txBody>
      </p:sp>
    </p:spTree>
    <p:extLst>
      <p:ext uri="{BB962C8B-B14F-4D97-AF65-F5344CB8AC3E}">
        <p14:creationId xmlns:p14="http://schemas.microsoft.com/office/powerpoint/2010/main" val="14530382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44</TotalTime>
  <Words>505</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Quantum Computers</vt:lpstr>
      <vt:lpstr>What is Quantum Computing</vt:lpstr>
      <vt:lpstr>Superposition and Entanglement   </vt:lpstr>
      <vt:lpstr>Continue..</vt:lpstr>
      <vt:lpstr>Quantum Keys Distribution </vt:lpstr>
      <vt:lpstr>How good are Quantum Computers Today</vt:lpstr>
      <vt:lpstr>Continue..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Computers</dc:title>
  <dc:creator>Singh, Surya Partap</dc:creator>
  <cp:lastModifiedBy>Singh, Surya Partap</cp:lastModifiedBy>
  <cp:revision>7</cp:revision>
  <dcterms:created xsi:type="dcterms:W3CDTF">2020-12-05T19:48:28Z</dcterms:created>
  <dcterms:modified xsi:type="dcterms:W3CDTF">2020-12-05T20:51:33Z</dcterms:modified>
</cp:coreProperties>
</file>