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y="6858000" cx="9144000"/>
  <p:notesSz cx="6858000" cy="9144000"/>
  <p:embeddedFontLst>
    <p:embeddedFont>
      <p:font typeface="Gill Sans"/>
      <p:regular r:id="rId33"/>
      <p:bold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35" roundtripDataSignature="AMtx7mjQpRqJaqpK0IAsF7586m8/feDGq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15649D75-800B-4E33-A2BD-465133B704F6}">
  <a:tblStyle styleId="{15649D75-800B-4E33-A2BD-465133B704F6}" styleName="Table_0">
    <a:wholeTbl>
      <a:tcTxStyle b="off" i="off">
        <a:font>
          <a:latin typeface="Gill Sans MT"/>
          <a:ea typeface="Gill Sans MT"/>
          <a:cs typeface="Gill Sans MT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9E9ED"/>
          </a:solidFill>
        </a:fill>
      </a:tcStyle>
    </a:wholeTbl>
    <a:band1H>
      <a:tcTxStyle b="off" i="off"/>
      <a:tcStyle>
        <a:fill>
          <a:solidFill>
            <a:srgbClr val="CFCFD9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FCFD9"/>
          </a:solidFill>
        </a:fill>
      </a:tcStyle>
    </a:band1V>
    <a:band2V>
      <a:tcTxStyle b="off" i="off"/>
    </a:band2V>
    <a:lastCol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  <a:tblStyle styleId="{5D422EF5-6ED7-44BC-8C2A-FC146D694C56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GillSans-regular.fntdata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customschemas.google.com/relationships/presentationmetadata" Target="metadata"/><Relationship Id="rId12" Type="http://schemas.openxmlformats.org/officeDocument/2006/relationships/slide" Target="slides/slide6.xml"/><Relationship Id="rId34" Type="http://schemas.openxmlformats.org/officeDocument/2006/relationships/font" Target="fonts/GillSans-bold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2" name="Google Shape;10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1" name="Google Shape;191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65a8cfc5b0_1_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3" name="Google Shape;213;g65a8cfc5b0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4" name="Google Shape;214;g65a8cfc5b0_1_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4" name="Google Shape;224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" name="Google Shape;225;p3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3" name="Google Shape;233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4" name="Google Shape;234;p3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9" name="Google Shape;249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0" name="Google Shape;250;p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1" name="Google Shape;111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5" name="Google Shape;265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6" name="Google Shape;266;p3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7573e42765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4" name="Google Shape;274;g7573e4276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5" name="Google Shape;275;g7573e42765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3" name="Google Shape;283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4" name="Google Shape;284;p3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9" name="Google Shape;299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0" name="Google Shape;300;p1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7" name="Google Shape;307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8" name="Google Shape;308;p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9" name="Google Shape;119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6" name="Google Shape;136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8" name="Google Shape;168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p3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8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4159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8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⚫"/>
              <a:defRPr/>
            </a:lvl1pPr>
            <a:lvl2pPr indent="-3429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23" name="Google Shape;23;p18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8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8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2A2A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2A2A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2A2A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2A2A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2A2A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2A2A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2A2A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2A2A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2A2A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7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4159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7"/>
          <p:cNvSpPr txBox="1"/>
          <p:nvPr>
            <p:ph idx="1" type="body"/>
          </p:nvPr>
        </p:nvSpPr>
        <p:spPr>
          <a:xfrm rot="5400000">
            <a:off x="2784348" y="99060"/>
            <a:ext cx="4800600" cy="7498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⚫"/>
              <a:defRPr/>
            </a:lvl1pPr>
            <a:lvl2pPr indent="-3429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91" name="Google Shape;91;p27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7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7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2A2A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2A2A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2A2A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2A2A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2A2A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2A2A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2A2A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2A2A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2A2A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8"/>
          <p:cNvSpPr txBox="1"/>
          <p:nvPr>
            <p:ph type="title"/>
          </p:nvPr>
        </p:nvSpPr>
        <p:spPr>
          <a:xfrm rot="5400000">
            <a:off x="4846637" y="2286002"/>
            <a:ext cx="5851525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4159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8"/>
          <p:cNvSpPr txBox="1"/>
          <p:nvPr>
            <p:ph idx="1" type="body"/>
          </p:nvPr>
        </p:nvSpPr>
        <p:spPr>
          <a:xfrm rot="5400000">
            <a:off x="998537" y="419103"/>
            <a:ext cx="5851525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⚫"/>
              <a:defRPr/>
            </a:lvl1pPr>
            <a:lvl2pPr indent="-3429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97" name="Google Shape;97;p28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8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8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2A2A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2A2A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2A2A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2A2A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2A2A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2A2A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2A2A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2A2A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2A2A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9"/>
          <p:cNvSpPr txBox="1"/>
          <p:nvPr>
            <p:ph type="ctrTitle"/>
          </p:nvPr>
        </p:nvSpPr>
        <p:spPr>
          <a:xfrm>
            <a:off x="1432560" y="359898"/>
            <a:ext cx="7406640" cy="14721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4159"/>
              </a:buClr>
              <a:buSzPts val="4300"/>
              <a:buFont typeface="Gill Sans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9"/>
          <p:cNvSpPr txBox="1"/>
          <p:nvPr>
            <p:ph idx="1" type="subTitle"/>
          </p:nvPr>
        </p:nvSpPr>
        <p:spPr>
          <a:xfrm>
            <a:off x="1432560" y="1850064"/>
            <a:ext cx="740664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80"/>
              <a:buNone/>
              <a:defRPr sz="2600">
                <a:solidFill>
                  <a:srgbClr val="232433"/>
                </a:solidFill>
              </a:defRPr>
            </a:lvl1pPr>
            <a:lvl2pPr lvl="1" algn="ctr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29" name="Google Shape;29;p19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9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9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2A2A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2A2A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2A2A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2A2A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2A2A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2A2A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2A2A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2A2A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2A2A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32" name="Google Shape;32;p19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>
            <a:gsLst>
              <a:gs pos="0">
                <a:srgbClr val="E1E1F4">
                  <a:alpha val="93725"/>
                </a:srgbClr>
              </a:gs>
              <a:gs pos="50000">
                <a:srgbClr val="CBCBE1">
                  <a:alpha val="88627"/>
                </a:srgbClr>
              </a:gs>
              <a:gs pos="95000">
                <a:srgbClr val="8383C3">
                  <a:alpha val="86666"/>
                </a:srgbClr>
              </a:gs>
              <a:gs pos="100000">
                <a:srgbClr val="2629AB">
                  <a:alpha val="83529"/>
                </a:srgbClr>
              </a:gs>
            </a:gsLst>
            <a:path path="circle">
              <a:fillToRect b="50%" l="50%" r="50%" t="50%"/>
            </a:path>
            <a:tileRect/>
          </a:gradFill>
          <a:ln cap="rnd" cmpd="sng" w="9525">
            <a:solidFill>
              <a:srgbClr val="4C4D85">
                <a:alpha val="6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3" name="Google Shape;33;p19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cap="rnd" cmpd="sng" w="12700">
            <a:solidFill>
              <a:srgbClr val="484979">
                <a:alpha val="6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3"/>
          <p:cNvSpPr txBox="1"/>
          <p:nvPr>
            <p:ph type="title"/>
          </p:nvPr>
        </p:nvSpPr>
        <p:spPr>
          <a:xfrm>
            <a:off x="1435608" y="274320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4159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3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3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3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2A2A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2A2A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2A2A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2A2A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2A2A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2A2A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2A2A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2A2A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2A2A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showMasterSp="0" type="secHead">
  <p:cSld name="SECTION_HEADER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0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1" name="Google Shape;41;p20"/>
          <p:cNvSpPr txBox="1"/>
          <p:nvPr>
            <p:ph type="title"/>
          </p:nvPr>
        </p:nvSpPr>
        <p:spPr>
          <a:xfrm>
            <a:off x="2578392" y="2600325"/>
            <a:ext cx="64008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3F4159"/>
              </a:buClr>
              <a:buSzPts val="4000"/>
              <a:buFont typeface="Gill Sans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0"/>
          <p:cNvSpPr txBox="1"/>
          <p:nvPr>
            <p:ph idx="1" type="body"/>
          </p:nvPr>
        </p:nvSpPr>
        <p:spPr>
          <a:xfrm>
            <a:off x="2578392" y="1066800"/>
            <a:ext cx="6400800" cy="15097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232433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43" name="Google Shape;43;p20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0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0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2A2A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2A2A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2A2A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2A2A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2A2A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2A2A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2A2A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2A2A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2A2A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46" name="Google Shape;46;p20"/>
          <p:cNvSpPr/>
          <p:nvPr/>
        </p:nvSpPr>
        <p:spPr>
          <a:xfrm>
            <a:off x="2286000" y="0"/>
            <a:ext cx="76200" cy="6858054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8550" rotWithShape="0" algn="tl" dir="10800000" dist="38000">
              <a:srgbClr val="6A6A6A">
                <a:alpha val="2352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7" name="Google Shape;47;p20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>
            <a:gsLst>
              <a:gs pos="0">
                <a:srgbClr val="E1E1F4">
                  <a:alpha val="93725"/>
                </a:srgbClr>
              </a:gs>
              <a:gs pos="50000">
                <a:srgbClr val="CBCBE1">
                  <a:alpha val="88627"/>
                </a:srgbClr>
              </a:gs>
              <a:gs pos="95000">
                <a:srgbClr val="8383C3">
                  <a:alpha val="86666"/>
                </a:srgbClr>
              </a:gs>
              <a:gs pos="100000">
                <a:srgbClr val="2629AB">
                  <a:alpha val="83529"/>
                </a:srgbClr>
              </a:gs>
            </a:gsLst>
            <a:path path="circle">
              <a:fillToRect b="50%" l="50%" r="50%" t="50%"/>
            </a:path>
            <a:tileRect/>
          </a:gradFill>
          <a:ln cap="rnd" cmpd="sng" w="9525">
            <a:solidFill>
              <a:srgbClr val="4C4D85">
                <a:alpha val="6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8" name="Google Shape;48;p20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cap="rnd" cmpd="sng" w="12700">
            <a:solidFill>
              <a:srgbClr val="484979">
                <a:alpha val="6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1"/>
          <p:cNvSpPr txBox="1"/>
          <p:nvPr>
            <p:ph type="title"/>
          </p:nvPr>
        </p:nvSpPr>
        <p:spPr>
          <a:xfrm>
            <a:off x="1435608" y="274320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4159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1"/>
          <p:cNvSpPr txBox="1"/>
          <p:nvPr>
            <p:ph idx="1" type="body"/>
          </p:nvPr>
        </p:nvSpPr>
        <p:spPr>
          <a:xfrm>
            <a:off x="1435608" y="1524000"/>
            <a:ext cx="3657600" cy="4663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084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Char char="⚫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400"/>
              <a:buChar char="◦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52" name="Google Shape;52;p21"/>
          <p:cNvSpPr txBox="1"/>
          <p:nvPr>
            <p:ph idx="2" type="body"/>
          </p:nvPr>
        </p:nvSpPr>
        <p:spPr>
          <a:xfrm>
            <a:off x="5276088" y="1524000"/>
            <a:ext cx="3657600" cy="4663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084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Char char="⚫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400"/>
              <a:buChar char="◦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53" name="Google Shape;53;p21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1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1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2A2A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2A2A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2A2A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2A2A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2A2A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2A2A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2A2A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2A2A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2A2A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showMasterSp="0" type="twoTxTwoObj">
  <p:cSld name="TWO_OBJECTS_WITH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2"/>
          <p:cNvSpPr txBox="1"/>
          <p:nvPr>
            <p:ph type="title"/>
          </p:nvPr>
        </p:nvSpPr>
        <p:spPr>
          <a:xfrm>
            <a:off x="457200" y="516033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4159"/>
              </a:buClr>
              <a:buSzPts val="4500"/>
              <a:buFont typeface="Gill Sans"/>
              <a:buNone/>
              <a:defRPr b="1" sz="45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2"/>
          <p:cNvSpPr txBox="1"/>
          <p:nvPr>
            <p:ph idx="1" type="body"/>
          </p:nvPr>
        </p:nvSpPr>
        <p:spPr>
          <a:xfrm>
            <a:off x="457200" y="328278"/>
            <a:ext cx="4023360" cy="640080"/>
          </a:xfrm>
          <a:prstGeom prst="rect">
            <a:avLst/>
          </a:prstGeom>
          <a:solidFill>
            <a:schemeClr val="lt1"/>
          </a:solidFill>
          <a:ln cap="flat" cmpd="sng" w="107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520"/>
              <a:buNone/>
              <a:defRPr b="0" sz="19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59" name="Google Shape;59;p22"/>
          <p:cNvSpPr txBox="1"/>
          <p:nvPr>
            <p:ph idx="2" type="body"/>
          </p:nvPr>
        </p:nvSpPr>
        <p:spPr>
          <a:xfrm>
            <a:off x="4663440" y="328278"/>
            <a:ext cx="4023360" cy="640080"/>
          </a:xfrm>
          <a:prstGeom prst="rect">
            <a:avLst/>
          </a:prstGeom>
          <a:solidFill>
            <a:schemeClr val="lt1"/>
          </a:solidFill>
          <a:ln cap="flat" cmpd="sng" w="107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520"/>
              <a:buNone/>
              <a:defRPr b="0" sz="19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60" name="Google Shape;60;p22"/>
          <p:cNvSpPr txBox="1"/>
          <p:nvPr>
            <p:ph idx="3" type="body"/>
          </p:nvPr>
        </p:nvSpPr>
        <p:spPr>
          <a:xfrm>
            <a:off x="457200" y="969336"/>
            <a:ext cx="4023360" cy="4114800"/>
          </a:xfrm>
          <a:prstGeom prst="rect">
            <a:avLst/>
          </a:prstGeom>
          <a:noFill/>
          <a:ln cap="flat" cmpd="sng" w="10775">
            <a:solidFill>
              <a:schemeClr val="lt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052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920"/>
              <a:buChar char="⚫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000"/>
              <a:buChar char="◦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00"/>
              <a:buChar char="●"/>
              <a:defRPr sz="16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61" name="Google Shape;61;p22"/>
          <p:cNvSpPr txBox="1"/>
          <p:nvPr>
            <p:ph idx="4" type="body"/>
          </p:nvPr>
        </p:nvSpPr>
        <p:spPr>
          <a:xfrm>
            <a:off x="4663440" y="969336"/>
            <a:ext cx="4023360" cy="4114800"/>
          </a:xfrm>
          <a:prstGeom prst="rect">
            <a:avLst/>
          </a:prstGeom>
          <a:noFill/>
          <a:ln cap="flat" cmpd="sng" w="10775">
            <a:solidFill>
              <a:schemeClr val="lt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052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920"/>
              <a:buChar char="⚫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000"/>
              <a:buChar char="◦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00"/>
              <a:buChar char="●"/>
              <a:defRPr sz="16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62" name="Google Shape;62;p22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2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2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2A2A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2A2A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2A2A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2A2A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2A2A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2A2A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2A2A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2A2A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2A2A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showMasterSp="0" type="blank">
  <p:cSld name="BLANK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7" name="Google Shape;67;p24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4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4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2A2A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2A2A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2A2A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2A2A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2A2A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2A2A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2A2A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2A2A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2A2A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70" name="Google Shape;70;p24"/>
          <p:cNvSpPr/>
          <p:nvPr/>
        </p:nvSpPr>
        <p:spPr>
          <a:xfrm>
            <a:off x="1014984" y="-54"/>
            <a:ext cx="73152" cy="6858054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8550" rotWithShape="0" algn="tl" dir="10800000" dist="38000">
              <a:srgbClr val="6A6A6A">
                <a:alpha val="2352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showMasterSp="0" type="objTx">
  <p:cSld name="OBJECT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5"/>
          <p:cNvSpPr txBox="1"/>
          <p:nvPr>
            <p:ph type="title"/>
          </p:nvPr>
        </p:nvSpPr>
        <p:spPr>
          <a:xfrm>
            <a:off x="457200" y="216778"/>
            <a:ext cx="3810000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909"/>
              </a:lnSpc>
              <a:spcBef>
                <a:spcPts val="0"/>
              </a:spcBef>
              <a:spcAft>
                <a:spcPts val="0"/>
              </a:spcAft>
              <a:buClr>
                <a:srgbClr val="3F4159"/>
              </a:buClr>
              <a:buSzPts val="2200"/>
              <a:buFont typeface="Gill Sans"/>
              <a:buNone/>
              <a:defRPr b="1" sz="22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5"/>
          <p:cNvSpPr txBox="1"/>
          <p:nvPr>
            <p:ph idx="1" type="body"/>
          </p:nvPr>
        </p:nvSpPr>
        <p:spPr>
          <a:xfrm>
            <a:off x="457200" y="1406964"/>
            <a:ext cx="3810000" cy="6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74" name="Google Shape;74;p25"/>
          <p:cNvSpPr txBox="1"/>
          <p:nvPr>
            <p:ph idx="2" type="body"/>
          </p:nvPr>
        </p:nvSpPr>
        <p:spPr>
          <a:xfrm>
            <a:off x="457200" y="2133600"/>
            <a:ext cx="8153400" cy="3992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116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Char char="⚫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800"/>
              <a:buChar char="◦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●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75" name="Google Shape;75;p25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5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5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2A2A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2A2A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2A2A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2A2A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2A2A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2A2A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2A2A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2A2A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2A2A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showMasterSp="0" type="picTx">
  <p:cSld name="PICTURE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6"/>
          <p:cNvSpPr txBox="1"/>
          <p:nvPr>
            <p:ph type="title"/>
          </p:nvPr>
        </p:nvSpPr>
        <p:spPr>
          <a:xfrm>
            <a:off x="5886896" y="1066800"/>
            <a:ext cx="27432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4159"/>
              </a:buClr>
              <a:buSzPts val="2100"/>
              <a:buFont typeface="Gill Sans"/>
              <a:buNone/>
              <a:defRPr b="1" sz="2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6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6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6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2A2A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2A2A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2A2A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2A2A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2A2A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2A2A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2A2A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2A2A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2A2A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83" name="Google Shape;83;p26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500" rotWithShape="0" algn="tl" dir="5400000" dist="18500">
              <a:srgbClr val="000000">
                <a:alpha val="33725"/>
              </a:srgbClr>
            </a:outerShdw>
          </a:effectLst>
        </p:spPr>
        <p:txBody>
          <a:bodyPr anchorCtr="0" anchor="t" bIns="45700" lIns="91425" spcFirstLastPara="1" rIns="91425" wrap="square" tIns="274300">
            <a:normAutofit/>
          </a:bodyPr>
          <a:lstStyle/>
          <a:p>
            <a:pPr indent="0" lvl="0" marL="0" marR="0" rtl="0" algn="l">
              <a:lnSpc>
                <a:spcPct val="9375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4" name="Google Shape;84;p26"/>
          <p:cNvSpPr/>
          <p:nvPr>
            <p:ph idx="2" type="pic"/>
          </p:nvPr>
        </p:nvSpPr>
        <p:spPr>
          <a:xfrm>
            <a:off x="838200" y="1143003"/>
            <a:ext cx="4419600" cy="3514531"/>
          </a:xfrm>
          <a:prstGeom prst="roundRect">
            <a:avLst>
              <a:gd fmla="val 783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2743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Verdana"/>
              <a:buChar char="◦"/>
              <a:defRPr b="0" i="0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85" name="Google Shape;85;p26"/>
          <p:cNvSpPr/>
          <p:nvPr/>
        </p:nvSpPr>
        <p:spPr>
          <a:xfrm rot="-2131329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3529"/>
            </a:srgbClr>
          </a:solidFill>
          <a:ln cap="rnd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25400" sx="96000" rotWithShape="0" algn="tl" dir="3300000" dist="25400" sy="96000">
              <a:srgbClr val="D3D3D3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6" name="Google Shape;86;p26"/>
          <p:cNvSpPr/>
          <p:nvPr/>
        </p:nvSpPr>
        <p:spPr>
          <a:xfrm flipH="1" rot="2103354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3529"/>
            </a:srgbClr>
          </a:solidFill>
          <a:ln cap="rnd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25400" sx="96000" rotWithShape="0" algn="tl" dir="3300000" dist="25400" sy="96000">
              <a:schemeClr val="lt2">
                <a:alpha val="2000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7" name="Google Shape;87;p26"/>
          <p:cNvSpPr txBox="1"/>
          <p:nvPr>
            <p:ph idx="1" type="body"/>
          </p:nvPr>
        </p:nvSpPr>
        <p:spPr>
          <a:xfrm>
            <a:off x="838200" y="4800600"/>
            <a:ext cx="441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777777"/>
                </a:solidFill>
              </a:defRPr>
            </a:lvl1pPr>
            <a:lvl2pPr indent="-3048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200"/>
              <a:buChar char="◦"/>
              <a:defRPr sz="1200"/>
            </a:lvl2pPr>
            <a:lvl3pPr indent="-2921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000"/>
              <a:buChar char="●"/>
              <a:defRPr sz="1000"/>
            </a:lvl3pPr>
            <a:lvl4pPr indent="-28575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Char char="●"/>
              <a:defRPr sz="9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1">
            <a:alphaModFix/>
          </a:blip>
          <a:tile algn="tl" flip="xy" tx="0" sx="90000" ty="0" sy="90000"/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fmla="val 0" name="adj1"/>
              <a:gd fmla="val 5402120" name="adj2"/>
            </a:avLst>
          </a:prstGeom>
          <a:solidFill>
            <a:srgbClr val="F9F9F9">
              <a:alpha val="31764"/>
            </a:srgbClr>
          </a:solidFill>
          <a:ln cap="rnd" cmpd="sng" w="9525">
            <a:solidFill>
              <a:srgbClr val="BCBCB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" name="Google Shape;11;p1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cap="rnd" cmpd="sng" w="27300">
            <a:solidFill>
              <a:srgbClr val="F1F1F1"/>
            </a:solidFill>
            <a:prstDash val="solid"/>
            <a:round/>
            <a:headEnd len="sm" w="sm" type="none"/>
            <a:tailEnd len="sm" w="sm" type="none"/>
          </a:ln>
          <a:effectLst>
            <a:outerShdw blurRad="25400" rotWithShape="0" algn="tl" dir="5400000" dist="25400">
              <a:srgbClr val="A2A2A2">
                <a:alpha val="8352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" name="Google Shape;12;p17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fmla="val 11833" name="adj"/>
            </a:avLst>
          </a:prstGeom>
          <a:gradFill>
            <a:gsLst>
              <a:gs pos="0">
                <a:srgbClr val="FAFAFA">
                  <a:alpha val="68627"/>
                </a:srgbClr>
              </a:gs>
              <a:gs pos="70000">
                <a:srgbClr val="FDFDFD">
                  <a:alpha val="53725"/>
                </a:srgbClr>
              </a:gs>
              <a:gs pos="100000">
                <a:srgbClr val="C2C2C2">
                  <a:alpha val="60000"/>
                </a:srgbClr>
              </a:gs>
            </a:gsLst>
            <a:path path="circle">
              <a:fillToRect b="50%" l="50%" r="50%" t="50%"/>
            </a:path>
            <a:tileRect/>
          </a:gradFill>
          <a:ln cap="rnd" cmpd="sng" w="9525">
            <a:solidFill>
              <a:srgbClr val="AFAFAF"/>
            </a:solidFill>
            <a:prstDash val="solid"/>
            <a:round/>
            <a:headEnd len="sm" w="sm" type="none"/>
            <a:tailEnd len="sm" w="sm" type="none"/>
          </a:ln>
          <a:effectLst>
            <a:outerShdw blurRad="12700" rotWithShape="0" algn="tl" dir="4500000" dist="15000">
              <a:srgbClr val="4D4D4D">
                <a:alpha val="3372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" name="Google Shape;13;p17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" name="Google Shape;14;p17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4159"/>
              </a:buClr>
              <a:buSzPts val="4300"/>
              <a:buFont typeface="Gill Sans"/>
              <a:buNone/>
              <a:defRPr b="0" i="0" sz="4300" u="none" cap="none" strike="noStrike">
                <a:solidFill>
                  <a:srgbClr val="3F4159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17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116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⚫"/>
              <a:defRPr b="0" i="0" sz="3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Verdana"/>
              <a:buChar char="◦"/>
              <a:defRPr b="0" i="0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6" name="Google Shape;16;p17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A2A2A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7" name="Google Shape;17;p17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A2A2A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8" name="Google Shape;18;p17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2A2A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2A2A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2A2A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2A2A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2A2A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2A2A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2A2A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2A2A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2A2A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9" name="Google Shape;19;p17"/>
          <p:cNvSpPr/>
          <p:nvPr/>
        </p:nvSpPr>
        <p:spPr>
          <a:xfrm>
            <a:off x="1014984" y="-54"/>
            <a:ext cx="73152" cy="6858054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8550" rotWithShape="0" algn="tl" dir="10800000" dist="38000">
              <a:srgbClr val="6A6A6A">
                <a:alpha val="2352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5.png"/><Relationship Id="rId4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1.png"/><Relationship Id="rId4" Type="http://schemas.openxmlformats.org/officeDocument/2006/relationships/image" Target="../media/image2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9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2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"/>
          <p:cNvSpPr txBox="1"/>
          <p:nvPr>
            <p:ph type="title"/>
          </p:nvPr>
        </p:nvSpPr>
        <p:spPr>
          <a:xfrm>
            <a:off x="1428728" y="142852"/>
            <a:ext cx="7498080" cy="20113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4159"/>
              </a:buClr>
              <a:buSzPts val="3870"/>
              <a:buFont typeface="Gill Sans"/>
              <a:buNone/>
            </a:pPr>
            <a:r>
              <a:rPr lang="en-IN" sz="3870"/>
              <a:t>SOEN 6841</a:t>
            </a:r>
            <a:br>
              <a:rPr lang="en-IN" sz="3870"/>
            </a:br>
            <a:r>
              <a:rPr lang="en-IN" sz="3870"/>
              <a:t>SOFTWARE PROJECT MANAGEMENT-Version B</a:t>
            </a:r>
            <a:endParaRPr sz="3870"/>
          </a:p>
        </p:txBody>
      </p:sp>
      <p:sp>
        <p:nvSpPr>
          <p:cNvPr id="106" name="Google Shape;106;p1"/>
          <p:cNvSpPr txBox="1"/>
          <p:nvPr>
            <p:ph idx="1" type="body"/>
          </p:nvPr>
        </p:nvSpPr>
        <p:spPr>
          <a:xfrm>
            <a:off x="2643174" y="2357430"/>
            <a:ext cx="5208094" cy="6429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3464" lvl="0" marL="36576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None/>
            </a:pPr>
            <a:r>
              <a:rPr lang="en-IN"/>
              <a:t>Sprint 1 Demo – Team G</a:t>
            </a:r>
            <a:endParaRPr/>
          </a:p>
        </p:txBody>
      </p:sp>
      <p:graphicFrame>
        <p:nvGraphicFramePr>
          <p:cNvPr id="107" name="Google Shape;107;p1"/>
          <p:cNvGraphicFramePr/>
          <p:nvPr/>
        </p:nvGraphicFramePr>
        <p:xfrm>
          <a:off x="2143108" y="3429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{15649D75-800B-4E33-A2BD-465133B704F6}</a:tableStyleId>
              </a:tblPr>
              <a:tblGrid>
                <a:gridCol w="3857650"/>
                <a:gridCol w="2238350"/>
              </a:tblGrid>
              <a:tr h="380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/>
                        <a:t>Presenter Name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/>
                        <a:t>Presenter ID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80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>
                          <a:solidFill>
                            <a:srgbClr val="000000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Nivetha Ravi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>
                          <a:latin typeface="Times"/>
                          <a:ea typeface="Times"/>
                          <a:cs typeface="Times"/>
                          <a:sym typeface="Times"/>
                        </a:rPr>
                        <a:t>40085910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380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>
                          <a:solidFill>
                            <a:srgbClr val="000000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Hina Masood Ahmed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>
                          <a:solidFill>
                            <a:srgbClr val="000000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40076287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380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>
                          <a:solidFill>
                            <a:srgbClr val="000000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Sahana Shankar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>
                          <a:latin typeface="Times"/>
                          <a:ea typeface="Times"/>
                          <a:cs typeface="Times"/>
                          <a:sym typeface="Times"/>
                        </a:rPr>
                        <a:t>40092026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380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>
                          <a:solidFill>
                            <a:srgbClr val="000000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Shruthi Kondapura Venkataiah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>
                          <a:solidFill>
                            <a:srgbClr val="000000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40091427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380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>
                          <a:solidFill>
                            <a:srgbClr val="000000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Anusha Keralapura Thandavamurthy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>
                          <a:solidFill>
                            <a:srgbClr val="000000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40102962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380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>
                          <a:solidFill>
                            <a:srgbClr val="000000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Surya Prakash Govindaraju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>
                          <a:solidFill>
                            <a:srgbClr val="000000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40085527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</a:tbl>
          </a:graphicData>
        </a:graphic>
      </p:graphicFrame>
      <p:sp>
        <p:nvSpPr>
          <p:cNvPr id="108" name="Google Shape;108;p1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1"/>
          <p:cNvSpPr txBox="1"/>
          <p:nvPr>
            <p:ph type="ctrTitle"/>
          </p:nvPr>
        </p:nvSpPr>
        <p:spPr>
          <a:xfrm>
            <a:off x="1168029" y="0"/>
            <a:ext cx="7516427" cy="9055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4159"/>
              </a:buClr>
              <a:buSzPts val="4300"/>
              <a:buFont typeface="Gill Sans"/>
              <a:buNone/>
            </a:pPr>
            <a:r>
              <a:rPr lang="en-IN"/>
              <a:t>Task Management Tool</a:t>
            </a:r>
            <a:endParaRPr/>
          </a:p>
        </p:txBody>
      </p:sp>
      <p:sp>
        <p:nvSpPr>
          <p:cNvPr id="179" name="Google Shape;179;p11"/>
          <p:cNvSpPr txBox="1"/>
          <p:nvPr/>
        </p:nvSpPr>
        <p:spPr>
          <a:xfrm>
            <a:off x="1237957" y="1195754"/>
            <a:ext cx="577273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tracking and management purpose we have used Task Board tool.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0" name="Google Shape;180;p11"/>
          <p:cNvPicPr preferRelativeResize="0"/>
          <p:nvPr/>
        </p:nvPicPr>
        <p:blipFill rotWithShape="1">
          <a:blip r:embed="rId3">
            <a:alphaModFix/>
          </a:blip>
          <a:srcRect b="11810" l="0" r="0" t="3937"/>
          <a:stretch/>
        </p:blipFill>
        <p:spPr>
          <a:xfrm>
            <a:off x="1125415" y="1730327"/>
            <a:ext cx="7934177" cy="4557932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11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12"/>
          <p:cNvPicPr preferRelativeResize="0"/>
          <p:nvPr/>
        </p:nvPicPr>
        <p:blipFill rotWithShape="1">
          <a:blip r:embed="rId3">
            <a:alphaModFix/>
          </a:blip>
          <a:srcRect b="19192" l="6916" r="6363" t="5906"/>
          <a:stretch/>
        </p:blipFill>
        <p:spPr>
          <a:xfrm>
            <a:off x="1122834" y="1721864"/>
            <a:ext cx="8021166" cy="4580462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12"/>
          <p:cNvSpPr txBox="1"/>
          <p:nvPr>
            <p:ph type="ctrTitle"/>
          </p:nvPr>
        </p:nvSpPr>
        <p:spPr>
          <a:xfrm>
            <a:off x="1168029" y="0"/>
            <a:ext cx="7516427" cy="9055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4159"/>
              </a:buClr>
              <a:buSzPts val="4300"/>
              <a:buFont typeface="Gill Sans"/>
              <a:buNone/>
            </a:pPr>
            <a:r>
              <a:rPr lang="en-IN"/>
              <a:t>Task Management Tool</a:t>
            </a:r>
            <a:endParaRPr/>
          </a:p>
        </p:txBody>
      </p:sp>
      <p:sp>
        <p:nvSpPr>
          <p:cNvPr id="188" name="Google Shape;188;p12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"/>
          <p:cNvSpPr txBox="1"/>
          <p:nvPr>
            <p:ph type="title"/>
          </p:nvPr>
        </p:nvSpPr>
        <p:spPr>
          <a:xfrm>
            <a:off x="1168322" y="0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4159"/>
              </a:buClr>
              <a:buSzPts val="3870"/>
              <a:buFont typeface="Gill Sans"/>
              <a:buNone/>
            </a:pPr>
            <a:r>
              <a:rPr lang="en-IN" sz="3870"/>
              <a:t>User Story Board</a:t>
            </a:r>
            <a:endParaRPr sz="3870"/>
          </a:p>
        </p:txBody>
      </p:sp>
      <p:pic>
        <p:nvPicPr>
          <p:cNvPr id="195" name="Google Shape;19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94301" y="956309"/>
            <a:ext cx="5869538" cy="5683642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6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1970" y="1139483"/>
            <a:ext cx="5892381" cy="5507502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13"/>
          <p:cNvSpPr txBox="1"/>
          <p:nvPr/>
        </p:nvSpPr>
        <p:spPr>
          <a:xfrm>
            <a:off x="1168322" y="0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4159"/>
              </a:buClr>
              <a:buSzPts val="3870"/>
              <a:buFont typeface="Gill Sans"/>
              <a:buNone/>
            </a:pPr>
            <a:r>
              <a:rPr b="0" i="0" lang="en-IN" sz="3870" u="none" cap="none" strike="noStrike">
                <a:solidFill>
                  <a:srgbClr val="3F4159"/>
                </a:solidFill>
                <a:latin typeface="Gill Sans"/>
                <a:ea typeface="Gill Sans"/>
                <a:cs typeface="Gill Sans"/>
                <a:sym typeface="Gill Sans"/>
              </a:rPr>
              <a:t>User Story Board (continued..)</a:t>
            </a:r>
            <a:endParaRPr b="0" i="0" sz="3870" u="none" cap="none" strike="noStrike">
              <a:solidFill>
                <a:srgbClr val="3F4159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3" name="Google Shape;203;p13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4"/>
          <p:cNvSpPr txBox="1"/>
          <p:nvPr/>
        </p:nvSpPr>
        <p:spPr>
          <a:xfrm>
            <a:off x="1168322" y="0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4159"/>
              </a:buClr>
              <a:buSzPts val="3870"/>
              <a:buFont typeface="Gill Sans"/>
              <a:buNone/>
            </a:pPr>
            <a:r>
              <a:rPr b="0" i="0" lang="en-IN" sz="3870" u="none" cap="none" strike="noStrike">
                <a:solidFill>
                  <a:srgbClr val="3F4159"/>
                </a:solidFill>
                <a:latin typeface="Gill Sans"/>
                <a:ea typeface="Gill Sans"/>
                <a:cs typeface="Gill Sans"/>
                <a:sym typeface="Gill Sans"/>
              </a:rPr>
              <a:t>User Story Board (continued..)</a:t>
            </a:r>
            <a:endParaRPr b="0" i="0" sz="3870" u="none" cap="none" strike="noStrike">
              <a:solidFill>
                <a:srgbClr val="3F4159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209" name="Google Shape;20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07102" y="1111347"/>
            <a:ext cx="4853354" cy="5416062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14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65a8cfc5b0_1_1"/>
          <p:cNvSpPr txBox="1"/>
          <p:nvPr>
            <p:ph type="title"/>
          </p:nvPr>
        </p:nvSpPr>
        <p:spPr>
          <a:xfrm>
            <a:off x="1109709" y="186432"/>
            <a:ext cx="7823979" cy="7634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4159"/>
              </a:buClr>
              <a:buSzPts val="1800"/>
              <a:buNone/>
            </a:pPr>
            <a:r>
              <a:rPr lang="en-IN"/>
              <a:t>Prototype Screen</a:t>
            </a:r>
            <a:endParaRPr/>
          </a:p>
        </p:txBody>
      </p:sp>
      <p:sp>
        <p:nvSpPr>
          <p:cNvPr id="217" name="Google Shape;217;g65a8cfc5b0_1_1"/>
          <p:cNvSpPr txBox="1"/>
          <p:nvPr>
            <p:ph idx="1" type="body"/>
          </p:nvPr>
        </p:nvSpPr>
        <p:spPr>
          <a:xfrm>
            <a:off x="1305017" y="1296140"/>
            <a:ext cx="7628671" cy="49522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984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b="1" sz="1800">
              <a:solidFill>
                <a:srgbClr val="231F2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sp>
        <p:nvSpPr>
          <p:cNvPr id="218" name="Google Shape;218;g65a8cfc5b0_1_1"/>
          <p:cNvSpPr txBox="1"/>
          <p:nvPr/>
        </p:nvSpPr>
        <p:spPr>
          <a:xfrm>
            <a:off x="5958800" y="6434400"/>
            <a:ext cx="26550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219" name="Google Shape;219;g65a8cfc5b0_1_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1912" y="1497489"/>
            <a:ext cx="3753913" cy="50200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g65a8cfc5b0_1_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07256" y="1443168"/>
            <a:ext cx="3790950" cy="5175681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g65a8cfc5b0_1_1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2"/>
          <p:cNvSpPr txBox="1"/>
          <p:nvPr>
            <p:ph type="ctrTitle"/>
          </p:nvPr>
        </p:nvSpPr>
        <p:spPr>
          <a:xfrm>
            <a:off x="1432560" y="359898"/>
            <a:ext cx="7406640" cy="4568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4159"/>
              </a:buClr>
              <a:buSzPts val="4300"/>
              <a:buFont typeface="Gill Sans"/>
              <a:buNone/>
            </a:pPr>
            <a:r>
              <a:rPr lang="en-IN" sz="3483"/>
              <a:t>Prototype Screen - contd.</a:t>
            </a:r>
            <a:endParaRPr sz="3870"/>
          </a:p>
        </p:txBody>
      </p:sp>
      <p:pic>
        <p:nvPicPr>
          <p:cNvPr id="228" name="Google Shape;228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32560" y="1269798"/>
            <a:ext cx="3462476" cy="47482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04660" y="1160385"/>
            <a:ext cx="3734540" cy="4857711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32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3"/>
          <p:cNvSpPr txBox="1"/>
          <p:nvPr>
            <p:ph type="title"/>
          </p:nvPr>
        </p:nvSpPr>
        <p:spPr>
          <a:xfrm>
            <a:off x="1154097" y="159798"/>
            <a:ext cx="7779591" cy="9676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4159"/>
              </a:buClr>
              <a:buSzPts val="1800"/>
              <a:buNone/>
            </a:pPr>
            <a:r>
              <a:rPr lang="en-IN"/>
              <a:t>Usability Testing &amp; Feedback 	</a:t>
            </a:r>
            <a:endParaRPr/>
          </a:p>
        </p:txBody>
      </p:sp>
      <p:pic>
        <p:nvPicPr>
          <p:cNvPr id="237" name="Google Shape;237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9483" y="1111348"/>
            <a:ext cx="8004517" cy="4811150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33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9"/>
          <p:cNvSpPr txBox="1"/>
          <p:nvPr>
            <p:ph type="title"/>
          </p:nvPr>
        </p:nvSpPr>
        <p:spPr>
          <a:xfrm>
            <a:off x="1154097" y="159798"/>
            <a:ext cx="7779591" cy="9676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4159"/>
              </a:buClr>
              <a:buSzPts val="1800"/>
              <a:buNone/>
            </a:pPr>
            <a:r>
              <a:rPr lang="en-IN"/>
              <a:t>Usability Testing &amp; Feedback 	</a:t>
            </a:r>
            <a:endParaRPr/>
          </a:p>
        </p:txBody>
      </p:sp>
      <p:sp>
        <p:nvSpPr>
          <p:cNvPr id="244" name="Google Shape;244;p29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45" name="Google Shape;24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5375" y="1127475"/>
            <a:ext cx="8118624" cy="2743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5375" y="3970450"/>
            <a:ext cx="8118624" cy="262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0"/>
          <p:cNvSpPr txBox="1"/>
          <p:nvPr>
            <p:ph type="title"/>
          </p:nvPr>
        </p:nvSpPr>
        <p:spPr>
          <a:xfrm>
            <a:off x="1027645" y="0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4159"/>
              </a:buClr>
              <a:buSzPts val="4300"/>
              <a:buFont typeface="Gill Sans"/>
              <a:buNone/>
            </a:pPr>
            <a:r>
              <a:rPr lang="en-IN" sz="3870"/>
              <a:t>Risk Management for Features Developed in Sprint 1</a:t>
            </a:r>
            <a:endParaRPr sz="3870"/>
          </a:p>
        </p:txBody>
      </p:sp>
      <p:sp>
        <p:nvSpPr>
          <p:cNvPr id="253" name="Google Shape;253;p10"/>
          <p:cNvSpPr txBox="1"/>
          <p:nvPr>
            <p:ph idx="1" type="body"/>
          </p:nvPr>
        </p:nvSpPr>
        <p:spPr>
          <a:xfrm>
            <a:off x="1189608" y="1296140"/>
            <a:ext cx="7744080" cy="49522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20901" lvl="0" marL="36576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20901" lvl="0" marL="36576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54" name="Google Shape;254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8634" y="1209823"/>
            <a:ext cx="7490158" cy="556878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10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4159"/>
              </a:buClr>
              <a:buSzPts val="4300"/>
              <a:buFont typeface="Gill Sans"/>
              <a:buNone/>
            </a:pPr>
            <a:r>
              <a:rPr lang="en-IN"/>
              <a:t>OBJECTIVES</a:t>
            </a:r>
            <a:endParaRPr/>
          </a:p>
        </p:txBody>
      </p:sp>
      <p:sp>
        <p:nvSpPr>
          <p:cNvPr id="115" name="Google Shape;115;p2"/>
          <p:cNvSpPr txBox="1"/>
          <p:nvPr>
            <p:ph idx="1" type="body"/>
          </p:nvPr>
        </p:nvSpPr>
        <p:spPr>
          <a:xfrm>
            <a:off x="1168924" y="1336993"/>
            <a:ext cx="7707790" cy="47683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0040" lvl="0" marL="45720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SzPts val="1440"/>
              <a:buChar char="⚫"/>
            </a:pP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Making an application accessible to a broader community.</a:t>
            </a:r>
            <a:endParaRPr/>
          </a:p>
          <a:p>
            <a:pPr indent="-320040" lvl="0" marL="45720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SzPts val="1440"/>
              <a:buChar char="⚫"/>
            </a:pP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Application must be text free and must support low literate people.</a:t>
            </a:r>
            <a:endParaRPr/>
          </a:p>
          <a:p>
            <a:pPr indent="-320040" lvl="0" marL="45720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SzPts val="1440"/>
              <a:buChar char="⚫"/>
            </a:pP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Goal is to collect narrative story about health condition.</a:t>
            </a:r>
            <a:endParaRPr/>
          </a:p>
          <a:p>
            <a:pPr indent="-320040" lvl="0" marL="45720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SzPts val="1440"/>
              <a:buChar char="⚫"/>
            </a:pP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Collection of data by asking few sets of predefined questions.</a:t>
            </a:r>
            <a:endParaRPr/>
          </a:p>
          <a:p>
            <a:pPr indent="-320040" lvl="0" marL="45720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SzPts val="1440"/>
              <a:buChar char="⚫"/>
            </a:pP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Text-free by using voice for feedback and navigation, and symbols for the buttons which functionality should be easy to understand or figure out by users</a:t>
            </a:r>
            <a:endParaRPr/>
          </a:p>
          <a:p>
            <a:pPr indent="0" lvl="0" marL="1371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br>
              <a:rPr lang="en-IN" sz="18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6" name="Google Shape;116;p2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0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61" name="Google Shape;261;p30"/>
          <p:cNvPicPr preferRelativeResize="0"/>
          <p:nvPr/>
        </p:nvPicPr>
        <p:blipFill rotWithShape="1">
          <a:blip r:embed="rId3">
            <a:alphaModFix/>
          </a:blip>
          <a:srcRect b="19685" l="11897" r="35968" t="8858"/>
          <a:stretch/>
        </p:blipFill>
        <p:spPr>
          <a:xfrm>
            <a:off x="1562632" y="1777681"/>
            <a:ext cx="6709171" cy="4538713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30"/>
          <p:cNvSpPr txBox="1"/>
          <p:nvPr/>
        </p:nvSpPr>
        <p:spPr>
          <a:xfrm>
            <a:off x="1154097" y="159798"/>
            <a:ext cx="7779591" cy="9676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4159"/>
              </a:buClr>
              <a:buSzPts val="1800"/>
              <a:buFont typeface="Gill Sans"/>
              <a:buNone/>
            </a:pPr>
            <a:r>
              <a:rPr b="0" i="0" lang="en-IN" sz="4300" u="none" cap="none" strike="noStrike">
                <a:solidFill>
                  <a:srgbClr val="3F4159"/>
                </a:solidFill>
                <a:latin typeface="Gill Sans"/>
                <a:ea typeface="Gill Sans"/>
                <a:cs typeface="Gill Sans"/>
                <a:sym typeface="Gill Sans"/>
              </a:rPr>
              <a:t>Risk Matrix	</a:t>
            </a:r>
            <a:endParaRPr b="0" i="0" sz="4300" u="none" cap="none" strike="noStrike">
              <a:solidFill>
                <a:srgbClr val="3F4159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4"/>
          <p:cNvSpPr txBox="1"/>
          <p:nvPr>
            <p:ph type="title"/>
          </p:nvPr>
        </p:nvSpPr>
        <p:spPr>
          <a:xfrm>
            <a:off x="1435608" y="274320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4159"/>
              </a:buClr>
              <a:buSzPts val="1800"/>
              <a:buNone/>
            </a:pPr>
            <a:r>
              <a:rPr lang="en-IN" sz="3870"/>
              <a:t>RELEASE BURN DOWN CHART</a:t>
            </a:r>
            <a:endParaRPr/>
          </a:p>
        </p:txBody>
      </p:sp>
      <p:pic>
        <p:nvPicPr>
          <p:cNvPr id="269" name="Google Shape;269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2890" y="2349304"/>
            <a:ext cx="6988913" cy="4009293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34"/>
          <p:cNvSpPr txBox="1"/>
          <p:nvPr/>
        </p:nvSpPr>
        <p:spPr>
          <a:xfrm>
            <a:off x="1336431" y="1491175"/>
            <a:ext cx="5137945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Total  - 42 Story Points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Sprint 1, team has completed 27 story points as planned.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Remaining 15 story points are expected to complete in sprint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34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7573e42765_0_0"/>
          <p:cNvSpPr txBox="1"/>
          <p:nvPr>
            <p:ph type="title"/>
          </p:nvPr>
        </p:nvSpPr>
        <p:spPr>
          <a:xfrm>
            <a:off x="1435608" y="274320"/>
            <a:ext cx="7498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/>
              <a:t>Iteration Burn Down Chart</a:t>
            </a:r>
            <a:endParaRPr/>
          </a:p>
        </p:txBody>
      </p:sp>
      <p:pic>
        <p:nvPicPr>
          <p:cNvPr id="278" name="Google Shape;278;g7573e42765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27375" y="2405575"/>
            <a:ext cx="6902225" cy="3989725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g7573e42765_0_0"/>
          <p:cNvSpPr txBox="1"/>
          <p:nvPr/>
        </p:nvSpPr>
        <p:spPr>
          <a:xfrm>
            <a:off x="1505243" y="1477108"/>
            <a:ext cx="6766596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Total – 83 Productive effort hours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Week1, team has completed 24 hours therefore 59 hours is the remaining efforts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Week2, team has completed 25 hours therfore 24 hours is remaining efforts.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g7573e42765_0_0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5"/>
          <p:cNvSpPr txBox="1"/>
          <p:nvPr>
            <p:ph type="title"/>
          </p:nvPr>
        </p:nvSpPr>
        <p:spPr>
          <a:xfrm>
            <a:off x="1435608" y="274320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4159"/>
              </a:buClr>
              <a:buSzPts val="1800"/>
              <a:buNone/>
            </a:pPr>
            <a:r>
              <a:rPr lang="en-IN"/>
              <a:t>SUNSET GRAPH</a:t>
            </a:r>
            <a:endParaRPr/>
          </a:p>
        </p:txBody>
      </p:sp>
      <p:pic>
        <p:nvPicPr>
          <p:cNvPr id="287" name="Google Shape;287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42874" y="1457417"/>
            <a:ext cx="7615376" cy="4509995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35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6"/>
          <p:cNvSpPr txBox="1"/>
          <p:nvPr>
            <p:ph type="title"/>
          </p:nvPr>
        </p:nvSpPr>
        <p:spPr>
          <a:xfrm>
            <a:off x="1435608" y="274320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4159"/>
              </a:buClr>
              <a:buSzPts val="1800"/>
              <a:buNone/>
            </a:pPr>
            <a:r>
              <a:rPr lang="en-IN"/>
              <a:t>Daily Stand Up Meeting</a:t>
            </a:r>
            <a:endParaRPr/>
          </a:p>
        </p:txBody>
      </p:sp>
      <p:pic>
        <p:nvPicPr>
          <p:cNvPr id="294" name="Google Shape;294;p36"/>
          <p:cNvPicPr preferRelativeResize="0"/>
          <p:nvPr/>
        </p:nvPicPr>
        <p:blipFill rotWithShape="1">
          <a:blip r:embed="rId3">
            <a:alphaModFix/>
          </a:blip>
          <a:srcRect b="11811" l="0" r="3596" t="4428"/>
          <a:stretch/>
        </p:blipFill>
        <p:spPr>
          <a:xfrm>
            <a:off x="1237957" y="2293034"/>
            <a:ext cx="7301132" cy="4109961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36"/>
          <p:cNvSpPr txBox="1"/>
          <p:nvPr/>
        </p:nvSpPr>
        <p:spPr>
          <a:xfrm>
            <a:off x="1294227" y="1406770"/>
            <a:ext cx="7216727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Daily Standup meeting were scheduled using the task board  tool and all team member were part of the meeting.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Minutes of Meeting of each meeting is recorded and captured (refer : MOM-SPM.doc)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36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5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4159"/>
              </a:buClr>
              <a:buSzPts val="4300"/>
              <a:buFont typeface="Gill Sans"/>
              <a:buNone/>
            </a:pPr>
            <a:r>
              <a:rPr lang="en-IN"/>
              <a:t>Supporting Documents</a:t>
            </a:r>
            <a:endParaRPr/>
          </a:p>
        </p:txBody>
      </p:sp>
      <p:sp>
        <p:nvSpPr>
          <p:cNvPr id="303" name="Google Shape;303;p15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191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-IN" sz="3000"/>
              <a:t>Team G – User-Stories BackLog</a:t>
            </a:r>
            <a:endParaRPr sz="3000"/>
          </a:p>
          <a:p>
            <a:pPr indent="-4191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-IN" sz="3000"/>
              <a:t>Team G – Sprint 1 &amp; 2 Planning </a:t>
            </a:r>
            <a:endParaRPr/>
          </a:p>
          <a:p>
            <a:pPr indent="-4191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-IN" sz="3000"/>
              <a:t>Application-Prototype Screens</a:t>
            </a:r>
            <a:endParaRPr sz="3000"/>
          </a:p>
          <a:p>
            <a:pPr indent="-4191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-IN" sz="3000"/>
              <a:t>Team G – Med-Pro Storyboard</a:t>
            </a:r>
            <a:endParaRPr sz="3000"/>
          </a:p>
          <a:p>
            <a:pPr indent="-4191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-IN" sz="3000"/>
              <a:t>Team G – Context of Use &amp; Persona</a:t>
            </a:r>
            <a:endParaRPr sz="3000"/>
          </a:p>
          <a:p>
            <a:pPr indent="-4191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-IN" sz="3000"/>
              <a:t>Team G – Minutes of the Meeting </a:t>
            </a:r>
            <a:endParaRPr sz="3000"/>
          </a:p>
          <a:p>
            <a:pPr indent="-4191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-IN" sz="3000"/>
              <a:t>Team G - Risk Management</a:t>
            </a:r>
            <a:endParaRPr/>
          </a:p>
          <a:p>
            <a:pPr indent="-4191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-IN" sz="3000"/>
              <a:t>Unit Test cases</a:t>
            </a:r>
            <a:endParaRPr/>
          </a:p>
          <a:p>
            <a:pPr indent="-4191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-IN" sz="3000"/>
              <a:t>Usability Testing</a:t>
            </a:r>
            <a:endParaRPr/>
          </a:p>
          <a:p>
            <a:pPr indent="-4191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-IN" sz="3000"/>
              <a:t>Acceptance Test cases</a:t>
            </a:r>
            <a:endParaRPr/>
          </a:p>
          <a:p>
            <a:pPr indent="-4191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-IN" sz="3000"/>
              <a:t>Release, Iteration Burndown &amp; Sunset-Graph Charts</a:t>
            </a:r>
            <a:endParaRPr sz="3000"/>
          </a:p>
        </p:txBody>
      </p:sp>
      <p:sp>
        <p:nvSpPr>
          <p:cNvPr id="304" name="Google Shape;304;p15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6"/>
          <p:cNvSpPr txBox="1"/>
          <p:nvPr>
            <p:ph type="title"/>
          </p:nvPr>
        </p:nvSpPr>
        <p:spPr>
          <a:xfrm>
            <a:off x="3286116" y="3071810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4159"/>
              </a:buClr>
              <a:buSzPts val="4300"/>
              <a:buFont typeface="Gill Sans"/>
              <a:buNone/>
            </a:pPr>
            <a:r>
              <a:rPr lang="en-IN"/>
              <a:t>Thank You</a:t>
            </a:r>
            <a:endParaRPr/>
          </a:p>
        </p:txBody>
      </p:sp>
      <p:sp>
        <p:nvSpPr>
          <p:cNvPr id="311" name="Google Shape;311;p16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"/>
          <p:cNvSpPr txBox="1"/>
          <p:nvPr>
            <p:ph type="title"/>
          </p:nvPr>
        </p:nvSpPr>
        <p:spPr>
          <a:xfrm>
            <a:off x="1112051" y="316842"/>
            <a:ext cx="3051986" cy="11884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4159"/>
              </a:buClr>
              <a:buSzPts val="4300"/>
              <a:buFont typeface="Gill Sans"/>
              <a:buNone/>
            </a:pPr>
            <a:r>
              <a:rPr lang="en-IN"/>
              <a:t>Persona </a:t>
            </a:r>
            <a:endParaRPr/>
          </a:p>
        </p:txBody>
      </p:sp>
      <p:pic>
        <p:nvPicPr>
          <p:cNvPr descr="https://lh5.googleusercontent.com/nsBj8LDgdmS2oY-bs8bAED1JNyrbbekQs7B2205lfameGGA1X1mcejqhtjlImUo18tcMFHeBla2tTioBZOkWmbJEj48mHF68oyAzMWPYszBiVs2JevQL7Ixdq2WrnkZO1AMux3Q" id="123" name="Google Shape;12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65231" y="168812"/>
            <a:ext cx="5753685" cy="6689187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4"/>
          <p:cNvSpPr txBox="1"/>
          <p:nvPr/>
        </p:nvSpPr>
        <p:spPr>
          <a:xfrm>
            <a:off x="1041009" y="1688122"/>
            <a:ext cx="2039815" cy="1815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Describe the Characteristics of a typical Application user .</a:t>
            </a:r>
            <a:endParaRPr/>
          </a:p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Provides information about age, gender , socio-economic background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4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31" name="Google Shape;131;p3"/>
          <p:cNvSpPr txBox="1"/>
          <p:nvPr/>
        </p:nvSpPr>
        <p:spPr>
          <a:xfrm>
            <a:off x="1154254" y="0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4159"/>
              </a:buClr>
              <a:buSzPts val="1800"/>
              <a:buFont typeface="Gill Sans"/>
              <a:buNone/>
            </a:pPr>
            <a:r>
              <a:rPr b="0" i="0" lang="en-IN" sz="4300" u="none" cap="none" strike="noStrike">
                <a:solidFill>
                  <a:srgbClr val="3F4159"/>
                </a:solidFill>
                <a:latin typeface="Gill Sans"/>
                <a:ea typeface="Gill Sans"/>
                <a:cs typeface="Gill Sans"/>
                <a:sym typeface="Gill Sans"/>
              </a:rPr>
              <a:t>Context of Use</a:t>
            </a:r>
            <a:endParaRPr b="0" i="0" sz="4300" u="none" cap="none" strike="noStrike">
              <a:solidFill>
                <a:srgbClr val="3F4159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32" name="Google Shape;132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4864" y="833584"/>
            <a:ext cx="6636434" cy="25145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39483" y="3372241"/>
            <a:ext cx="6611815" cy="34857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5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4159"/>
              </a:buClr>
              <a:buSzPts val="1800"/>
              <a:buNone/>
            </a:pPr>
            <a:r>
              <a:rPr lang="en-IN"/>
              <a:t>User Story Backlog &amp; Planning </a:t>
            </a:r>
            <a:endParaRPr/>
          </a:p>
        </p:txBody>
      </p:sp>
      <p:graphicFrame>
        <p:nvGraphicFramePr>
          <p:cNvPr id="140" name="Google Shape;140;p5"/>
          <p:cNvGraphicFramePr/>
          <p:nvPr/>
        </p:nvGraphicFramePr>
        <p:xfrm>
          <a:off x="1477109" y="1414272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{15649D75-800B-4E33-A2BD-465133B704F6}</a:tableStyleId>
              </a:tblPr>
              <a:tblGrid>
                <a:gridCol w="1252025"/>
                <a:gridCol w="4838575"/>
                <a:gridCol w="929175"/>
              </a:tblGrid>
              <a:tr h="444375">
                <a:tc>
                  <a:txBody>
                    <a:bodyPr/>
                    <a:lstStyle/>
                    <a:p>
                      <a:pPr indent="0" lvl="0" marL="20193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IN" sz="1300" u="none" cap="none" strike="noStrike"/>
                        <a:t>     ID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2800" marL="62800"/>
                </a:tc>
                <a:tc>
                  <a:txBody>
                    <a:bodyPr/>
                    <a:lstStyle/>
                    <a:p>
                      <a:pPr indent="0" lvl="0" marL="111125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IN" sz="1300" u="none" cap="none" strike="noStrike"/>
                        <a:t>User Stories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2800" marL="62800"/>
                </a:tc>
                <a:tc>
                  <a:txBody>
                    <a:bodyPr/>
                    <a:lstStyle/>
                    <a:p>
                      <a:pPr indent="0" lvl="0" marL="8255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IN" sz="1300" u="none" cap="none" strike="noStrike"/>
                        <a:t>Sprint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2800" marL="62800"/>
                </a:tc>
              </a:tr>
              <a:tr h="453325">
                <a:tc>
                  <a:txBody>
                    <a:bodyPr/>
                    <a:lstStyle/>
                    <a:p>
                      <a:pPr indent="0" lvl="0" marL="360045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IN" sz="1300" u="none" cap="none" strike="noStrike"/>
                        <a:t>MP_US1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2800" marL="62800"/>
                </a:tc>
                <a:tc>
                  <a:txBody>
                    <a:bodyPr/>
                    <a:lstStyle/>
                    <a:p>
                      <a:pPr indent="0" lvl="0" marL="111125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IN" sz="1300" u="none" cap="none" strike="noStrike"/>
                        <a:t>As a user, I should be able to see all the options on the Home screen to use the application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2800" marL="62800"/>
                </a:tc>
                <a:tc>
                  <a:txBody>
                    <a:bodyPr/>
                    <a:lstStyle/>
                    <a:p>
                      <a:pPr indent="0" lvl="0" marL="17272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IN" sz="1300" u="none" cap="none" strike="noStrike"/>
                        <a:t>S1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2800" marL="62800"/>
                </a:tc>
              </a:tr>
              <a:tr h="670275">
                <a:tc>
                  <a:txBody>
                    <a:bodyPr/>
                    <a:lstStyle/>
                    <a:p>
                      <a:pPr indent="0" lvl="0" marL="360045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IN" sz="1300" u="none" cap="none" strike="noStrike"/>
                        <a:t>MP_US2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2800" marL="62800"/>
                </a:tc>
                <a:tc>
                  <a:txBody>
                    <a:bodyPr/>
                    <a:lstStyle/>
                    <a:p>
                      <a:pPr indent="0" lvl="0" marL="111125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IN" sz="1300" u="none" cap="none" strike="noStrike"/>
                        <a:t>As a user, I should be able to navigate from any screen to Home screen so that I would be able to see the list of Menu available.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2800" marL="62800"/>
                </a:tc>
                <a:tc>
                  <a:txBody>
                    <a:bodyPr/>
                    <a:lstStyle/>
                    <a:p>
                      <a:pPr indent="0" lvl="0" marL="17272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IN" sz="1300" u="none" cap="none" strike="noStrike"/>
                        <a:t>S1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2800" marL="62800"/>
                </a:tc>
              </a:tr>
              <a:tr h="453325">
                <a:tc>
                  <a:txBody>
                    <a:bodyPr/>
                    <a:lstStyle/>
                    <a:p>
                      <a:pPr indent="0" lvl="0" marL="360045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IN" sz="1300" u="none" cap="none" strike="noStrike"/>
                        <a:t>MP_US3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2800" marL="62800"/>
                </a:tc>
                <a:tc>
                  <a:txBody>
                    <a:bodyPr/>
                    <a:lstStyle/>
                    <a:p>
                      <a:pPr indent="0" lvl="0" marL="111125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IN" sz="1300" u="none" cap="none" strike="noStrike"/>
                        <a:t>As a user, i should be able to hear a set of questions so that I can understand what is being asked.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2800" marL="62800"/>
                </a:tc>
                <a:tc>
                  <a:txBody>
                    <a:bodyPr/>
                    <a:lstStyle/>
                    <a:p>
                      <a:pPr indent="0" lvl="0" marL="17272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IN" sz="1300" u="none" cap="none" strike="noStrike"/>
                        <a:t>S1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2800" marL="62800"/>
                </a:tc>
              </a:tr>
              <a:tr h="453325">
                <a:tc>
                  <a:txBody>
                    <a:bodyPr/>
                    <a:lstStyle/>
                    <a:p>
                      <a:pPr indent="0" lvl="0" marL="360045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IN" sz="1300" u="none" cap="none" strike="noStrike"/>
                        <a:t>MP_US4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2800" marL="62800"/>
                </a:tc>
                <a:tc>
                  <a:txBody>
                    <a:bodyPr/>
                    <a:lstStyle/>
                    <a:p>
                      <a:pPr indent="0" lvl="0" marL="111125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IN" sz="1300" u="none" cap="none" strike="noStrike"/>
                        <a:t>As a User, I should be able to record my answer to particular question so that my answers are recorded.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2800" marL="62800"/>
                </a:tc>
                <a:tc>
                  <a:txBody>
                    <a:bodyPr/>
                    <a:lstStyle/>
                    <a:p>
                      <a:pPr indent="0" lvl="0" marL="17272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IN" sz="1300" u="none" cap="none" strike="noStrike"/>
                        <a:t>S1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2800" marL="62800"/>
                </a:tc>
              </a:tr>
              <a:tr h="453325">
                <a:tc>
                  <a:txBody>
                    <a:bodyPr/>
                    <a:lstStyle/>
                    <a:p>
                      <a:pPr indent="0" lvl="0" marL="360045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IN" sz="1300" u="none" cap="none" strike="noStrike"/>
                        <a:t>MP_US5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2800" marL="62800"/>
                </a:tc>
                <a:tc>
                  <a:txBody>
                    <a:bodyPr/>
                    <a:lstStyle/>
                    <a:p>
                      <a:pPr indent="0" lvl="0" marL="111125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IN" sz="1300" u="none" cap="none" strike="noStrike"/>
                        <a:t>As a user, I should be able to hear the options available to navigate so I can understand to perform required actions.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2800" marL="62800"/>
                </a:tc>
                <a:tc>
                  <a:txBody>
                    <a:bodyPr/>
                    <a:lstStyle/>
                    <a:p>
                      <a:pPr indent="0" lvl="0" marL="17272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IN" sz="1300" u="none" cap="none" strike="noStrike"/>
                        <a:t>S1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2800" marL="62800"/>
                </a:tc>
              </a:tr>
              <a:tr h="453325">
                <a:tc>
                  <a:txBody>
                    <a:bodyPr/>
                    <a:lstStyle/>
                    <a:p>
                      <a:pPr indent="0" lvl="0" marL="360045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IN" sz="1300" u="none" cap="none" strike="noStrike"/>
                        <a:t>MP_US6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2800" marL="62800"/>
                </a:tc>
                <a:tc>
                  <a:txBody>
                    <a:bodyPr/>
                    <a:lstStyle/>
                    <a:p>
                      <a:pPr indent="0" lvl="0" marL="111125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IN" sz="1300" u="none" cap="none" strike="noStrike"/>
                        <a:t>As a user, I should be able to submit my narrated stories, so my stories are saved.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2800" marL="62800"/>
                </a:tc>
                <a:tc>
                  <a:txBody>
                    <a:bodyPr/>
                    <a:lstStyle/>
                    <a:p>
                      <a:pPr indent="0" lvl="0" marL="17272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IN" sz="1300" u="none" cap="none" strike="noStrike"/>
                        <a:t>S1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2800" marL="62800"/>
                </a:tc>
              </a:tr>
              <a:tr h="453325">
                <a:tc>
                  <a:txBody>
                    <a:bodyPr/>
                    <a:lstStyle/>
                    <a:p>
                      <a:pPr indent="0" lvl="0" marL="360045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IN" sz="1300" u="none" cap="none" strike="noStrike"/>
                        <a:t>MP_US7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2800" marL="62800"/>
                </a:tc>
                <a:tc>
                  <a:txBody>
                    <a:bodyPr/>
                    <a:lstStyle/>
                    <a:p>
                      <a:pPr indent="0" lvl="0" marL="111125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IN" sz="1300" u="none" cap="none" strike="noStrike"/>
                        <a:t>As a user, I can review my narrated story so that I can make decision to submit or not.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2800" marL="62800"/>
                </a:tc>
                <a:tc>
                  <a:txBody>
                    <a:bodyPr/>
                    <a:lstStyle/>
                    <a:p>
                      <a:pPr indent="0" lvl="0" marL="17272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IN" sz="1300" u="none" cap="none" strike="noStrike"/>
                        <a:t>S1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2800" marL="62800"/>
                </a:tc>
              </a:tr>
              <a:tr h="468425">
                <a:tc>
                  <a:txBody>
                    <a:bodyPr/>
                    <a:lstStyle/>
                    <a:p>
                      <a:pPr indent="0" lvl="0" marL="360045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IN" sz="1300" u="none" cap="none" strike="noStrike"/>
                        <a:t>MP_US8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2800" marL="62800"/>
                </a:tc>
                <a:tc>
                  <a:txBody>
                    <a:bodyPr/>
                    <a:lstStyle/>
                    <a:p>
                      <a:pPr indent="0" lvl="0" marL="111125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IN" sz="1300" u="none" cap="none" strike="noStrike"/>
                        <a:t>As a user, i want to see list of Stories so i can access all the recorded narrated stories by others.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2800" marL="62800"/>
                </a:tc>
                <a:tc>
                  <a:txBody>
                    <a:bodyPr/>
                    <a:lstStyle/>
                    <a:p>
                      <a:pPr indent="0" lvl="0" marL="17272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IN" sz="1300" u="none" cap="none" strike="noStrike"/>
                        <a:t>S2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2800" marL="62800"/>
                </a:tc>
              </a:tr>
              <a:tr h="444375">
                <a:tc>
                  <a:txBody>
                    <a:bodyPr/>
                    <a:lstStyle/>
                    <a:p>
                      <a:pPr indent="0" lvl="0" marL="360045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IN" sz="1300" u="none" cap="none" strike="noStrike"/>
                        <a:t>MP_US9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2800" marL="62800"/>
                </a:tc>
                <a:tc>
                  <a:txBody>
                    <a:bodyPr/>
                    <a:lstStyle/>
                    <a:p>
                      <a:pPr indent="0" lvl="0" marL="111125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IN" sz="1300" u="none" cap="none" strike="noStrike"/>
                        <a:t>As a user, i can click on any particular story so that i can listen to them.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2800" marL="62800"/>
                </a:tc>
                <a:tc>
                  <a:txBody>
                    <a:bodyPr/>
                    <a:lstStyle/>
                    <a:p>
                      <a:pPr indent="0" lvl="0" marL="17272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IN" sz="1300" u="none" cap="none" strike="noStrike"/>
                        <a:t>S2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2800" marL="62800"/>
                </a:tc>
              </a:tr>
            </a:tbl>
          </a:graphicData>
        </a:graphic>
      </p:graphicFrame>
      <p:sp>
        <p:nvSpPr>
          <p:cNvPr id="141" name="Google Shape;141;p5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7"/>
          <p:cNvSpPr txBox="1"/>
          <p:nvPr/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F4159"/>
              </a:buClr>
              <a:buSzPts val="1800"/>
              <a:buFont typeface="Gill Sans"/>
              <a:buNone/>
            </a:pPr>
            <a:r>
              <a:rPr b="0" i="0" lang="en-IN" sz="3977" u="none" cap="none" strike="noStrike">
                <a:solidFill>
                  <a:srgbClr val="3F4159"/>
                </a:solidFill>
                <a:latin typeface="Gill Sans"/>
                <a:ea typeface="Gill Sans"/>
                <a:cs typeface="Gill Sans"/>
                <a:sym typeface="Gill Sans"/>
              </a:rPr>
              <a:t>Estimation of User Stories using Planning Poker Technique</a:t>
            </a:r>
            <a:endParaRPr b="0" i="0" sz="3977" u="none" cap="none" strike="noStrike">
              <a:solidFill>
                <a:srgbClr val="3F4159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47" name="Google Shape;14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4351" y="2326602"/>
            <a:ext cx="7233211" cy="424301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7"/>
          <p:cNvSpPr txBox="1"/>
          <p:nvPr/>
        </p:nvSpPr>
        <p:spPr>
          <a:xfrm>
            <a:off x="1280161" y="1477108"/>
            <a:ext cx="6699348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** Using Planning poker estimation, the user stories were estimated by team members considering MP_US4 as a average which is 5 Story points **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** User stories are prioritized based on the business value**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7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1348" y="1097280"/>
            <a:ext cx="7849771" cy="5359791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8"/>
          <p:cNvSpPr txBox="1"/>
          <p:nvPr/>
        </p:nvSpPr>
        <p:spPr>
          <a:xfrm>
            <a:off x="1027645" y="0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4159"/>
              </a:buClr>
              <a:buSzPts val="1800"/>
              <a:buFont typeface="Gill Sans"/>
              <a:buNone/>
            </a:pPr>
            <a:r>
              <a:rPr b="0" i="0" lang="en-IN" sz="4300" u="none" cap="none" strike="noStrike">
                <a:solidFill>
                  <a:srgbClr val="3F4159"/>
                </a:solidFill>
                <a:latin typeface="Gill Sans"/>
                <a:ea typeface="Gill Sans"/>
                <a:cs typeface="Gill Sans"/>
                <a:sym typeface="Gill Sans"/>
              </a:rPr>
              <a:t>User Story</a:t>
            </a:r>
            <a:r>
              <a:rPr b="0" i="0" lang="en-IN" sz="4300" u="none" cap="none" strike="noStrike">
                <a:solidFill>
                  <a:srgbClr val="3F4159"/>
                </a:solidFill>
                <a:latin typeface="Gill Sans"/>
                <a:ea typeface="Gill Sans"/>
                <a:cs typeface="Gill Sans"/>
                <a:sym typeface="Gill Sans"/>
              </a:rPr>
              <a:t> into Tasks</a:t>
            </a:r>
            <a:endParaRPr b="0" i="0" sz="4300" u="none" cap="none" strike="noStrike">
              <a:solidFill>
                <a:srgbClr val="3F4159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56" name="Google Shape;156;p8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9"/>
          <p:cNvSpPr txBox="1"/>
          <p:nvPr/>
        </p:nvSpPr>
        <p:spPr>
          <a:xfrm>
            <a:off x="1027645" y="0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4159"/>
              </a:buClr>
              <a:buSzPts val="1800"/>
              <a:buFont typeface="Gill Sans"/>
              <a:buNone/>
            </a:pPr>
            <a:r>
              <a:rPr b="0" i="0" lang="en-IN" sz="4300" u="none" cap="none" strike="noStrike">
                <a:solidFill>
                  <a:srgbClr val="3F4159"/>
                </a:solidFill>
                <a:latin typeface="Gill Sans"/>
                <a:ea typeface="Gill Sans"/>
                <a:cs typeface="Gill Sans"/>
                <a:sym typeface="Gill Sans"/>
              </a:rPr>
              <a:t>Sprint 1 Tasks Estimation</a:t>
            </a:r>
            <a:endParaRPr b="0" i="0" sz="4300" u="none" cap="none" strike="noStrike">
              <a:solidFill>
                <a:srgbClr val="3F4159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62" name="Google Shape;162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84547" y="2778039"/>
            <a:ext cx="5159453" cy="3439886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9"/>
          <p:cNvSpPr txBox="1"/>
          <p:nvPr/>
        </p:nvSpPr>
        <p:spPr>
          <a:xfrm>
            <a:off x="1026938" y="1311813"/>
            <a:ext cx="2912013" cy="404797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BABA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IN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Tasks for Sprint1 is considered based on the Scope assessment.  where in on an average, each person in  team works 10 hours per week.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IN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 of resources  = 6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IN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Productive Effort per week = 4-5 hrs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IN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Iteration is 2 weeks, therefore available hours  between  6*4*2  to 6*5*2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IN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i.e..  48 to 60 hours.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IN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 Productive effort doesn't include time spent on meetings, discovery and others..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64" name="Google Shape;164;p9"/>
          <p:cNvGraphicFramePr/>
          <p:nvPr/>
        </p:nvGraphicFramePr>
        <p:xfrm>
          <a:off x="4782720" y="112827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{5D422EF5-6ED7-44BC-8C2A-FC146D694C56}</a:tableStyleId>
              </a:tblPr>
              <a:tblGrid>
                <a:gridCol w="4108050"/>
              </a:tblGrid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Miscellaneous Tasks -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 Creation of Persona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 Creation of narrated story board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 Creation of product backlog and estimation of each user stories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4. Usability Testing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65" name="Google Shape;165;p9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1"/>
          <p:cNvSpPr txBox="1"/>
          <p:nvPr>
            <p:ph type="ctrTitle"/>
          </p:nvPr>
        </p:nvSpPr>
        <p:spPr>
          <a:xfrm>
            <a:off x="1322773" y="355108"/>
            <a:ext cx="7516427" cy="9055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4159"/>
              </a:buClr>
              <a:buSzPts val="4300"/>
              <a:buFont typeface="Gill Sans"/>
              <a:buNone/>
            </a:pPr>
            <a:r>
              <a:rPr lang="en-IN"/>
              <a:t>Sprint 1 Planning</a:t>
            </a:r>
            <a:endParaRPr/>
          </a:p>
        </p:txBody>
      </p:sp>
      <p:pic>
        <p:nvPicPr>
          <p:cNvPr id="172" name="Google Shape;172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5219" y="1260630"/>
            <a:ext cx="7798756" cy="4935983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31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olstice">
  <a:themeElements>
    <a:clrScheme name="Urban">
      <a:dk1>
        <a:srgbClr val="000000"/>
      </a:dk1>
      <a:lt1>
        <a:srgbClr val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2019-11-02T18:41:23Z</dcterms:created>
  <dc:creator>HP-PC</dc:creator>
</cp:coreProperties>
</file>