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60" r:id="rId3"/>
    <p:sldId id="269" r:id="rId4"/>
    <p:sldId id="268" r:id="rId5"/>
    <p:sldId id="257" r:id="rId6"/>
    <p:sldId id="259" r:id="rId7"/>
    <p:sldId id="258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33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3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92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10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4ACE-BD39-40C1-B3F0-B9FBC4D0858C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7C2E-FFC4-4EBF-93AE-58AABA61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9488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SNAKES AND LADDERS USING C++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M.SAMHITHA(1602-17-737-041)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P.SRI VARSHA(1602-17-737-050)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P.SRI SURYA(1602-17-737-049)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42" y="3502092"/>
            <a:ext cx="5964493" cy="3355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214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180" y="1825625"/>
            <a:ext cx="7739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6" y="25704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is played on a board numbered 1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100. 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a die, whatever you get you move your seed forward by that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snakes and ladders are strategically placed as obstacles and power ups, if you land at the bottom of a ladder you climb up to the top of that ladder, if you land at the head of a snake you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tail of that snake.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DRAW_LINE()</a:t>
            </a:r>
          </a:p>
          <a:p>
            <a:r>
              <a:rPr lang="en-IN" dirty="0" smtClean="0"/>
              <a:t>BOARD()</a:t>
            </a:r>
          </a:p>
          <a:p>
            <a:r>
              <a:rPr lang="en-IN" dirty="0" smtClean="0"/>
              <a:t>GAMESCORE()</a:t>
            </a:r>
          </a:p>
          <a:p>
            <a:r>
              <a:rPr lang="en-IN" dirty="0" smtClean="0"/>
              <a:t>PLAY_DICE()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9" y="823484"/>
            <a:ext cx="11618989" cy="53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DRAW_LINE()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Accepts number of characters and character type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that particular character the number of times given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80" y="3014550"/>
            <a:ext cx="6469039" cy="36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BOARD()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positions of snakes and ladders on the board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7" y="2317936"/>
            <a:ext cx="7465325" cy="41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GAMESCORE()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Accepts the player names and position of the players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game status of both the players with their positions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25" y="3092162"/>
            <a:ext cx="6428096" cy="36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PLAY_DICE()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a random number between 1-6 and adds it up to the score of the players.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lands up at a snake or a ladder, the score is decreased or increased as per the positions.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04" y="3635345"/>
            <a:ext cx="5731962" cy="3222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3635345"/>
            <a:ext cx="5728984" cy="32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76" y="1938434"/>
            <a:ext cx="6577594" cy="3698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82" y="2948368"/>
            <a:ext cx="6594696" cy="37103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207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SNAKES AND LADDERS USING C++</vt:lpstr>
      <vt:lpstr>INTRODUCTION:</vt:lpstr>
      <vt:lpstr>MODULES:</vt:lpstr>
      <vt:lpstr>PowerPoint Presentation</vt:lpstr>
      <vt:lpstr>DRAW_LINE()</vt:lpstr>
      <vt:lpstr>BOARD()</vt:lpstr>
      <vt:lpstr>GAMESCORE()</vt:lpstr>
      <vt:lpstr>PLAY_DICE()</vt:lpstr>
      <vt:lpstr>Main()</vt:lpstr>
      <vt:lpstr>PowerPoint Presentation</vt:lpstr>
      <vt:lpstr>OUTPUT: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Tirumaleshwar</dc:creator>
  <cp:lastModifiedBy>Tirumaleshwar</cp:lastModifiedBy>
  <cp:revision>13</cp:revision>
  <dcterms:created xsi:type="dcterms:W3CDTF">2018-11-02T01:43:32Z</dcterms:created>
  <dcterms:modified xsi:type="dcterms:W3CDTF">2018-11-08T19:21:23Z</dcterms:modified>
</cp:coreProperties>
</file>