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001eeaa0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8001eeaa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172700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172700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33214db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33214db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8001eeaa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8001eeaa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3214dbb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33214dbb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001eeaa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8001eeaa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001eeaa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8001eeaa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33214db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33214db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33214db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33214db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8001eeaa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8001eeaa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-281447" y="754275"/>
            <a:ext cx="5443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180">
                <a:solidFill>
                  <a:schemeClr val="lt1"/>
                </a:solidFill>
              </a:rPr>
              <a:t>Home automation using IoT</a:t>
            </a:r>
            <a:endParaRPr b="1" sz="418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2031475" y="172275"/>
            <a:ext cx="601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Future scope and improvements of our project</a:t>
            </a:r>
            <a:endParaRPr b="1" sz="2200" u="sng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4270400" y="1927750"/>
            <a:ext cx="433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system can be improved upon to convert entire home into a smart home.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system can also be implemented for various security applications.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Hosting a local server for any useful IoT  product developed.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6742" t="0"/>
          <a:stretch/>
        </p:blipFill>
        <p:spPr>
          <a:xfrm>
            <a:off x="783450" y="1565375"/>
            <a:ext cx="2365350" cy="31459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25000" fadeDir="5400012" kx="0" rotWithShape="0" algn="bl" stA="22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25" y="550050"/>
            <a:ext cx="5096274" cy="33954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25000" fadeDir="5400012" kx="0" rotWithShape="0" algn="bl" stA="22000" stPos="0" sy="-100000" ky="0"/>
          </a:effectLst>
        </p:spPr>
      </p:pic>
      <p:sp>
        <p:nvSpPr>
          <p:cNvPr id="247" name="Google Shape;247;p35"/>
          <p:cNvSpPr txBox="1"/>
          <p:nvPr/>
        </p:nvSpPr>
        <p:spPr>
          <a:xfrm>
            <a:off x="371725" y="3060175"/>
            <a:ext cx="241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members:</a:t>
            </a:r>
            <a:endParaRPr b="1" i="1" sz="18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i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Ajay M </a:t>
            </a:r>
            <a:endParaRPr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i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Sanjan B M</a:t>
            </a:r>
            <a:endParaRPr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i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Surya M S</a:t>
            </a:r>
            <a:endParaRPr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2581500" y="129050"/>
            <a:ext cx="398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What is Home automation?</a:t>
            </a:r>
            <a:endParaRPr b="1" sz="2200" u="sng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378150" y="863250"/>
            <a:ext cx="4068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Home automation is building automation for a home, called smart home or smart house.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 home automation system will monitor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and/or control home attributes such as lighting, climate, entertainment systems, and appliances.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It may also include home security such as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GB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ccess control and alarm systems.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It typically connects controlled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devices to a central hub or "gateway".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0" y="1468063"/>
            <a:ext cx="2946950" cy="22073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7150" endA="0" endPos="44000" fadeDir="5400012" kx="0" rotWithShape="0" algn="bl" stA="62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2581500" y="163625"/>
            <a:ext cx="398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What is IoT?</a:t>
            </a:r>
            <a:endParaRPr b="1" sz="2200" u="sng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981125" y="1078650"/>
            <a:ext cx="4814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Internet of Things (IoT) refers to a vast number of “things” that are connected to the internet so they can share data with other things.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Internet-connected devices use built-in sensors to collect data and, in some cases, act on it.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Real-world Internet of Things examples range from a smart home that automatically adjusts heating and lighting to a smart factory that monitors industrial machines to look for problems, then automatically adjusts to avoid failures.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50" y="1547375"/>
            <a:ext cx="3189425" cy="192027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7150" endA="0" endPos="44000" fadeDir="5400012" kx="0" rotWithShape="0" algn="bl" stA="62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211050" y="65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Hardware used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115975" y="665625"/>
            <a:ext cx="37422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b="1" lang="en-GB" sz="1600" u="sng">
                <a:solidFill>
                  <a:srgbClr val="00FFFF"/>
                </a:solidFill>
              </a:rPr>
              <a:t>NodeMCU ESP8266 WiFi microcontroller:</a:t>
            </a:r>
            <a:endParaRPr b="1" sz="1600" u="sng">
              <a:solidFill>
                <a:srgbClr val="00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 sz="1400"/>
              <a:t>NodeMCU is an open-source Lua based firmware and development board specially targeted for IoT based Applications. 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 sz="1400"/>
              <a:t>It includes firmware that runs on the ESP8266 Wi-Fi SoC from Espressif Systems, and hardware which is based on the ESP-12 module.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0" name="Google Shape;200;p28"/>
          <p:cNvSpPr txBox="1"/>
          <p:nvPr>
            <p:ph idx="2" type="body"/>
          </p:nvPr>
        </p:nvSpPr>
        <p:spPr>
          <a:xfrm>
            <a:off x="5216500" y="665250"/>
            <a:ext cx="38670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FF"/>
                </a:solidFill>
              </a:rPr>
              <a:t>2.        </a:t>
            </a:r>
            <a:r>
              <a:rPr b="1" lang="en-GB" sz="1600" u="sng">
                <a:solidFill>
                  <a:srgbClr val="00FFFF"/>
                </a:solidFill>
              </a:rPr>
              <a:t>5V Relay module:</a:t>
            </a:r>
            <a:endParaRPr b="1" sz="1600" u="sng">
              <a:solidFill>
                <a:srgbClr val="00FFFF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A relay is an electrical device which is generally used to control high voltages using very low voltage as an Input.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●"/>
            </a:pPr>
            <a:r>
              <a:rPr lang="en-GB" sz="1400">
                <a:latin typeface="Georgia"/>
                <a:ea typeface="Georgia"/>
                <a:cs typeface="Georgia"/>
                <a:sym typeface="Georgia"/>
              </a:rPr>
              <a:t>Whenever an electricity is passed through the coil, it creates a magnetic field and attracts the moving node towards the static node and the circuit gets completed.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600" y="3211025"/>
            <a:ext cx="1668650" cy="15595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25000" fadeDir="5400012" kx="0" rotWithShape="0" algn="bl" stA="22000" stPos="0" sy="-100000" ky="0"/>
          </a:effectLst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450" y="3101800"/>
            <a:ext cx="1668650" cy="1668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25000" fadeDir="5400012" kx="0" rotWithShape="0" algn="bl" stA="22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2461425" y="0"/>
            <a:ext cx="398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Softwares used:</a:t>
            </a:r>
            <a:endParaRPr b="1" sz="2200" u="sng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1037325" y="523200"/>
            <a:ext cx="68292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Lato"/>
              <a:buAutoNum type="arabicPeriod"/>
            </a:pPr>
            <a:r>
              <a:rPr b="1" lang="en-GB" sz="1600" u="sng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Arduino IDE: </a:t>
            </a:r>
            <a:endParaRPr b="1" sz="1600" u="sng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IDE that is used to write programs for most of the microcontrollers. It is based on the concept of OOPs.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used it do write program for NodeMCU WiFi microcontroller.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Lato"/>
              <a:buAutoNum type="arabicPeriod"/>
            </a:pPr>
            <a:r>
              <a:rPr b="1" lang="en-GB" sz="1600" u="sng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Blynk mobile application:</a:t>
            </a:r>
            <a:endParaRPr b="1" sz="1600" u="sng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Blynk was designed for the Internet of Things. It can control hardware remotely, it can display sensor data, it can store data, visualize it and do many other cool things.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used it to control the tubelight.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Lato"/>
              <a:buAutoNum type="arabicPeriod"/>
            </a:pPr>
            <a:r>
              <a:rPr b="1" lang="en-GB" sz="1600" u="sng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Java development kit:</a:t>
            </a:r>
            <a:endParaRPr b="1" sz="1600" u="sng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OpenJDK (Open Java Development Kit) is a free and open-source implementation of the Java Platform, Standard Edition (Java SE).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used it to run the local blynk server’s .jar(Java Archive) file.</a:t>
            </a:r>
            <a:endParaRPr b="1" sz="1600" u="sng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2581513" y="163625"/>
            <a:ext cx="398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Block diagram:</a:t>
            </a:r>
            <a:endParaRPr b="1" sz="2200" u="sng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800" y="907675"/>
            <a:ext cx="7758050" cy="370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2581500" y="163600"/>
            <a:ext cx="398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Implementation:</a:t>
            </a:r>
            <a:endParaRPr b="1" sz="2200" u="sng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2305"/>
          <a:stretch/>
        </p:blipFill>
        <p:spPr>
          <a:xfrm>
            <a:off x="928650" y="1210225"/>
            <a:ext cx="2373575" cy="32675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7150" endA="0" endPos="44000" fadeDir="5400012" kx="0" rotWithShape="0" algn="bl" stA="62000" stPos="0" sy="-100000" ky="0"/>
          </a:effectLst>
        </p:spPr>
      </p:pic>
      <p:sp>
        <p:nvSpPr>
          <p:cNvPr id="221" name="Google Shape;221;p31"/>
          <p:cNvSpPr txBox="1"/>
          <p:nvPr/>
        </p:nvSpPr>
        <p:spPr>
          <a:xfrm>
            <a:off x="3803575" y="647688"/>
            <a:ext cx="5048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have used relay as a high voltage switch to switch on and off  the tubelight. The nodemcu WiFi microcontroller is connected to blynk server which establishes communication via mobile from any part of the world.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microcontroller’s code is included with a unique auth token which is also present in mobile device. It is also included with the IP address of the laptop(where server is hosted).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local blynk server should be running in the command prompt.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IP address and the http port(where the blynk server can communicate) should be specified in mobile device.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data of users logging in can be monitored.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397150" y="154975"/>
            <a:ext cx="398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Code: </a:t>
            </a:r>
            <a:endParaRPr b="1" sz="2200" u="sng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84075" y="933600"/>
            <a:ext cx="5549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#include &lt;BlynkSimpleEsp8266.h&gt;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char auth[] = "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</a:rPr>
              <a:t>y6qhdQsR0QCk97egqsrV4xuWL22FDU2D</a:t>
            </a:r>
            <a:r>
              <a:rPr lang="en-GB" sz="1200">
                <a:solidFill>
                  <a:schemeClr val="lt1"/>
                </a:solidFill>
              </a:rPr>
              <a:t>";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char ssid[] = "SURAG 2G";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char pass[] = "9886343789";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void setup()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  Serial.begin(9600);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  Blynk.begin(auth, ssid, pass, IPAddress(192,168,29,116),8088);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void loop()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  Blynk.run();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2581500" y="172275"/>
            <a:ext cx="398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Problems faced: </a:t>
            </a:r>
            <a:endParaRPr b="1" sz="2200" u="sng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270400" y="1927750"/>
            <a:ext cx="433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Tried port forwarding to make the local blynk server accessible to outside of its network(LAN). But jio fiber doesn’t allow the option.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50394" r="0" t="0"/>
          <a:stretch/>
        </p:blipFill>
        <p:spPr>
          <a:xfrm>
            <a:off x="1054650" y="1134075"/>
            <a:ext cx="2489600" cy="28753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25000" fadeDir="5400012" kx="0" rotWithShape="0" algn="bl" stA="22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