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M Sans Medium"/>
      <p:regular r:id="rId27"/>
      <p:bold r:id="rId28"/>
      <p:italic r:id="rId29"/>
      <p:boldItalic r:id="rId30"/>
    </p:embeddedFont>
    <p:embeddedFont>
      <p:font typeface="Outfit"/>
      <p:regular r:id="rId31"/>
      <p:bold r:id="rId32"/>
    </p:embeddedFont>
    <p:embeddedFont>
      <p:font typeface="Outfit Medium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C6B8FE-F8E8-4C4C-B6CF-63D0ED5AC3A7}">
  <a:tblStyle styleId="{94C6B8FE-F8E8-4C4C-B6CF-63D0ED5AC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utfit-regular.fntdata"/><Relationship Id="rId30" Type="http://schemas.openxmlformats.org/officeDocument/2006/relationships/font" Target="fonts/DM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OutfitMedium-regular.fntdata"/><Relationship Id="rId10" Type="http://schemas.openxmlformats.org/officeDocument/2006/relationships/slide" Target="slides/slide5.xml"/><Relationship Id="rId32" Type="http://schemas.openxmlformats.org/officeDocument/2006/relationships/font" Target="fonts/Outfit-bold.fntdata"/><Relationship Id="rId13" Type="http://schemas.openxmlformats.org/officeDocument/2006/relationships/slide" Target="slides/slide8.xml"/><Relationship Id="rId35" Type="http://schemas.openxmlformats.org/officeDocument/2006/relationships/font" Target="fonts/DMSans-regular.fntdata"/><Relationship Id="rId12" Type="http://schemas.openxmlformats.org/officeDocument/2006/relationships/slide" Target="slides/slide7.xml"/><Relationship Id="rId34" Type="http://schemas.openxmlformats.org/officeDocument/2006/relationships/font" Target="fonts/OutfitMedium-bold.fntdata"/><Relationship Id="rId15" Type="http://schemas.openxmlformats.org/officeDocument/2006/relationships/slide" Target="slides/slide10.xml"/><Relationship Id="rId37" Type="http://schemas.openxmlformats.org/officeDocument/2006/relationships/font" Target="fonts/DMSans-italic.fntdata"/><Relationship Id="rId14" Type="http://schemas.openxmlformats.org/officeDocument/2006/relationships/slide" Target="slides/slide9.xml"/><Relationship Id="rId36" Type="http://schemas.openxmlformats.org/officeDocument/2006/relationships/font" Target="fonts/DM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ac05b0e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ac05b0e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ac05b0e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dac05b0e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dac05b0e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dac05b0e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dac05b0e9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dac05b0e9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ac05b0e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dac05b0e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dac05b0e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dac05b0e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ac05b0e9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ac05b0e9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dac05b0e9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dac05b0e9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dac05b0e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dac05b0e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dac05b0e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dac05b0e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ac05b0e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ac05b0e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5" Type="http://schemas.openxmlformats.org/officeDocument/2006/relationships/hyperlink" Target="http://bit.ly/30B07Gq" TargetMode="External"/><Relationship Id="rId6" Type="http://schemas.openxmlformats.org/officeDocument/2006/relationships/hyperlink" Target="http://bit.ly/33VAFh3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3" Type="http://schemas.openxmlformats.org/officeDocument/2006/relationships/slide" Target="/ppt/slides/slide21.xm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1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Attrition Analysis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lang="en" sz="2200"/>
              <a:t>CS-543: Machine Learning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 Prakash Madichetti 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based on Gender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-143961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-553546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flipH="1">
            <a:off x="786887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flipH="1">
            <a:off x="8449194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flipH="1">
            <a:off x="8858779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 rot="10800000">
            <a:off x="8323729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 flipH="1">
            <a:off x="38222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 flipH="1" rot="10800000">
            <a:off x="-18496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500" y="0"/>
            <a:ext cx="9144001" cy="39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based on Age</a:t>
            </a: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-143961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-553546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 flipH="1">
            <a:off x="786887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3"/>
          <p:cNvSpPr/>
          <p:nvPr/>
        </p:nvSpPr>
        <p:spPr>
          <a:xfrm flipH="1">
            <a:off x="8449194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 flipH="1">
            <a:off x="8858779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 rot="10800000">
            <a:off x="8323729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 flipH="1">
            <a:off x="38222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 flipH="1" rot="10800000">
            <a:off x="-18496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86" y="0"/>
            <a:ext cx="6167324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based on Department</a:t>
            </a:r>
            <a:endParaRPr/>
          </a:p>
        </p:txBody>
      </p:sp>
      <p:sp>
        <p:nvSpPr>
          <p:cNvPr id="552" name="Google Shape;552;p44"/>
          <p:cNvSpPr/>
          <p:nvPr/>
        </p:nvSpPr>
        <p:spPr>
          <a:xfrm>
            <a:off x="-143961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4"/>
          <p:cNvSpPr/>
          <p:nvPr/>
        </p:nvSpPr>
        <p:spPr>
          <a:xfrm>
            <a:off x="-553546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4"/>
          <p:cNvSpPr/>
          <p:nvPr/>
        </p:nvSpPr>
        <p:spPr>
          <a:xfrm flipH="1">
            <a:off x="786887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4"/>
          <p:cNvSpPr/>
          <p:nvPr/>
        </p:nvSpPr>
        <p:spPr>
          <a:xfrm flipH="1">
            <a:off x="8449194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 flipH="1">
            <a:off x="8858779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 rot="10800000">
            <a:off x="8323729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 flipH="1">
            <a:off x="38222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 flipH="1" rot="10800000">
            <a:off x="-18496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50" y="446676"/>
            <a:ext cx="7449650" cy="3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566" name="Google Shape;566;p45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67" name="Google Shape;567;p45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568" name="Google Shape;568;p45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5" name="Google Shape;585;p45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</a:t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3426850" y="1498063"/>
            <a:ext cx="764100" cy="76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2" name="Google Shape;592;p46"/>
          <p:cNvSpPr txBox="1"/>
          <p:nvPr/>
        </p:nvSpPr>
        <p:spPr>
          <a:xfrm>
            <a:off x="720075" y="1382875"/>
            <a:ext cx="2015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Feature Selection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6408600" y="3403275"/>
            <a:ext cx="2015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Randomized Search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4" name="Google Shape;594;p46"/>
          <p:cNvSpPr txBox="1"/>
          <p:nvPr/>
        </p:nvSpPr>
        <p:spPr>
          <a:xfrm>
            <a:off x="197625" y="3403275"/>
            <a:ext cx="2538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Feature Transformation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5" name="Google Shape;595;p46"/>
          <p:cNvSpPr txBox="1"/>
          <p:nvPr/>
        </p:nvSpPr>
        <p:spPr>
          <a:xfrm>
            <a:off x="6408600" y="1382875"/>
            <a:ext cx="2015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Train/Test split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4942175" y="1498063"/>
            <a:ext cx="764100" cy="76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4942150" y="3012538"/>
            <a:ext cx="764100" cy="76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3426850" y="3012538"/>
            <a:ext cx="764100" cy="76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9" name="Google Shape;599;p46"/>
          <p:cNvGrpSpPr/>
          <p:nvPr/>
        </p:nvGrpSpPr>
        <p:grpSpPr>
          <a:xfrm>
            <a:off x="5128099" y="3198535"/>
            <a:ext cx="392133" cy="392133"/>
            <a:chOff x="6706751" y="1332817"/>
            <a:chExt cx="392133" cy="392133"/>
          </a:xfrm>
        </p:grpSpPr>
        <p:sp>
          <p:nvSpPr>
            <p:cNvPr id="600" name="Google Shape;600;p46"/>
            <p:cNvSpPr/>
            <p:nvPr/>
          </p:nvSpPr>
          <p:spPr>
            <a:xfrm>
              <a:off x="6815186" y="1332817"/>
              <a:ext cx="283698" cy="284783"/>
            </a:xfrm>
            <a:custGeom>
              <a:rect b="b" l="l" r="r" t="t"/>
              <a:pathLst>
                <a:path extrusionOk="0" h="12601" w="12553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6706751" y="1494904"/>
              <a:ext cx="297936" cy="230045"/>
            </a:xfrm>
            <a:custGeom>
              <a:rect b="b" l="l" r="r" t="t"/>
              <a:pathLst>
                <a:path extrusionOk="0" h="10179" w="13183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857900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901721" y="1420437"/>
              <a:ext cx="23007" cy="23007"/>
            </a:xfrm>
            <a:custGeom>
              <a:rect b="b" l="l" r="r" t="t"/>
              <a:pathLst>
                <a:path extrusionOk="0" h="1018" w="1018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6946627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6"/>
          <p:cNvGrpSpPr/>
          <p:nvPr/>
        </p:nvGrpSpPr>
        <p:grpSpPr>
          <a:xfrm>
            <a:off x="3612799" y="3199066"/>
            <a:ext cx="392155" cy="391048"/>
            <a:chOff x="2619044" y="2636227"/>
            <a:chExt cx="392155" cy="391048"/>
          </a:xfrm>
        </p:grpSpPr>
        <p:sp>
          <p:nvSpPr>
            <p:cNvPr id="606" name="Google Shape;606;p46"/>
            <p:cNvSpPr/>
            <p:nvPr/>
          </p:nvSpPr>
          <p:spPr>
            <a:xfrm>
              <a:off x="2711048" y="2818044"/>
              <a:ext cx="208146" cy="209231"/>
            </a:xfrm>
            <a:custGeom>
              <a:rect b="b" l="l" r="r" t="t"/>
              <a:pathLst>
                <a:path extrusionOk="0" h="9258" w="9210">
                  <a:moveTo>
                    <a:pt x="5138" y="1018"/>
                  </a:moveTo>
                  <a:lnTo>
                    <a:pt x="5138" y="1648"/>
                  </a:lnTo>
                  <a:lnTo>
                    <a:pt x="5138" y="1793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50" y="2617"/>
                  </a:lnTo>
                  <a:lnTo>
                    <a:pt x="6495" y="2714"/>
                  </a:lnTo>
                  <a:lnTo>
                    <a:pt x="6641" y="2763"/>
                  </a:lnTo>
                  <a:lnTo>
                    <a:pt x="6834" y="2763"/>
                  </a:lnTo>
                  <a:lnTo>
                    <a:pt x="6980" y="2666"/>
                  </a:lnTo>
                  <a:lnTo>
                    <a:pt x="7513" y="2375"/>
                  </a:lnTo>
                  <a:lnTo>
                    <a:pt x="7998" y="3247"/>
                  </a:lnTo>
                  <a:lnTo>
                    <a:pt x="7464" y="3587"/>
                  </a:lnTo>
                  <a:lnTo>
                    <a:pt x="7368" y="3684"/>
                  </a:lnTo>
                  <a:lnTo>
                    <a:pt x="7271" y="3781"/>
                  </a:lnTo>
                  <a:lnTo>
                    <a:pt x="7222" y="3926"/>
                  </a:lnTo>
                  <a:lnTo>
                    <a:pt x="7222" y="4120"/>
                  </a:lnTo>
                  <a:lnTo>
                    <a:pt x="7271" y="4653"/>
                  </a:lnTo>
                  <a:lnTo>
                    <a:pt x="7222" y="5138"/>
                  </a:lnTo>
                  <a:lnTo>
                    <a:pt x="7222" y="5331"/>
                  </a:lnTo>
                  <a:lnTo>
                    <a:pt x="7271" y="5477"/>
                  </a:lnTo>
                  <a:lnTo>
                    <a:pt x="7368" y="5574"/>
                  </a:lnTo>
                  <a:lnTo>
                    <a:pt x="7464" y="5671"/>
                  </a:lnTo>
                  <a:lnTo>
                    <a:pt x="7998" y="6010"/>
                  </a:lnTo>
                  <a:lnTo>
                    <a:pt x="7513" y="6882"/>
                  </a:lnTo>
                  <a:lnTo>
                    <a:pt x="6980" y="6591"/>
                  </a:lnTo>
                  <a:lnTo>
                    <a:pt x="6834" y="6495"/>
                  </a:lnTo>
                  <a:lnTo>
                    <a:pt x="6641" y="6495"/>
                  </a:lnTo>
                  <a:lnTo>
                    <a:pt x="6495" y="6543"/>
                  </a:lnTo>
                  <a:lnTo>
                    <a:pt x="6350" y="6640"/>
                  </a:lnTo>
                  <a:lnTo>
                    <a:pt x="5962" y="6931"/>
                  </a:lnTo>
                  <a:lnTo>
                    <a:pt x="5477" y="7173"/>
                  </a:lnTo>
                  <a:lnTo>
                    <a:pt x="5332" y="7222"/>
                  </a:lnTo>
                  <a:lnTo>
                    <a:pt x="5235" y="7318"/>
                  </a:lnTo>
                  <a:lnTo>
                    <a:pt x="5138" y="7464"/>
                  </a:lnTo>
                  <a:lnTo>
                    <a:pt x="5138" y="7609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09"/>
                  </a:lnTo>
                  <a:lnTo>
                    <a:pt x="4072" y="7464"/>
                  </a:lnTo>
                  <a:lnTo>
                    <a:pt x="4023" y="7318"/>
                  </a:lnTo>
                  <a:lnTo>
                    <a:pt x="3927" y="7222"/>
                  </a:lnTo>
                  <a:lnTo>
                    <a:pt x="3781" y="7173"/>
                  </a:lnTo>
                  <a:lnTo>
                    <a:pt x="3296" y="6931"/>
                  </a:lnTo>
                  <a:lnTo>
                    <a:pt x="2860" y="6640"/>
                  </a:lnTo>
                  <a:lnTo>
                    <a:pt x="2715" y="6543"/>
                  </a:lnTo>
                  <a:lnTo>
                    <a:pt x="2570" y="6495"/>
                  </a:lnTo>
                  <a:lnTo>
                    <a:pt x="2424" y="6495"/>
                  </a:lnTo>
                  <a:lnTo>
                    <a:pt x="2279" y="6591"/>
                  </a:lnTo>
                  <a:lnTo>
                    <a:pt x="1746" y="6882"/>
                  </a:lnTo>
                  <a:lnTo>
                    <a:pt x="1212" y="6010"/>
                  </a:lnTo>
                  <a:lnTo>
                    <a:pt x="1746" y="5671"/>
                  </a:lnTo>
                  <a:lnTo>
                    <a:pt x="1891" y="5574"/>
                  </a:lnTo>
                  <a:lnTo>
                    <a:pt x="1988" y="5477"/>
                  </a:lnTo>
                  <a:lnTo>
                    <a:pt x="2036" y="5331"/>
                  </a:lnTo>
                  <a:lnTo>
                    <a:pt x="1988" y="5138"/>
                  </a:lnTo>
                  <a:lnTo>
                    <a:pt x="1939" y="4653"/>
                  </a:lnTo>
                  <a:lnTo>
                    <a:pt x="1988" y="4120"/>
                  </a:lnTo>
                  <a:lnTo>
                    <a:pt x="2036" y="3926"/>
                  </a:lnTo>
                  <a:lnTo>
                    <a:pt x="1988" y="3781"/>
                  </a:lnTo>
                  <a:lnTo>
                    <a:pt x="1891" y="3684"/>
                  </a:lnTo>
                  <a:lnTo>
                    <a:pt x="1746" y="3587"/>
                  </a:lnTo>
                  <a:lnTo>
                    <a:pt x="1212" y="3247"/>
                  </a:lnTo>
                  <a:lnTo>
                    <a:pt x="1746" y="2375"/>
                  </a:lnTo>
                  <a:lnTo>
                    <a:pt x="2279" y="2666"/>
                  </a:lnTo>
                  <a:lnTo>
                    <a:pt x="2424" y="2763"/>
                  </a:lnTo>
                  <a:lnTo>
                    <a:pt x="2570" y="2763"/>
                  </a:lnTo>
                  <a:lnTo>
                    <a:pt x="2715" y="2714"/>
                  </a:lnTo>
                  <a:lnTo>
                    <a:pt x="2860" y="2617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7" y="2036"/>
                  </a:lnTo>
                  <a:lnTo>
                    <a:pt x="4023" y="1939"/>
                  </a:lnTo>
                  <a:lnTo>
                    <a:pt x="4072" y="1793"/>
                  </a:lnTo>
                  <a:lnTo>
                    <a:pt x="4120" y="1648"/>
                  </a:lnTo>
                  <a:lnTo>
                    <a:pt x="4120" y="1018"/>
                  </a:lnTo>
                  <a:close/>
                  <a:moveTo>
                    <a:pt x="3393" y="0"/>
                  </a:moveTo>
                  <a:lnTo>
                    <a:pt x="3248" y="146"/>
                  </a:lnTo>
                  <a:lnTo>
                    <a:pt x="3151" y="291"/>
                  </a:lnTo>
                  <a:lnTo>
                    <a:pt x="3103" y="485"/>
                  </a:lnTo>
                  <a:lnTo>
                    <a:pt x="3103" y="1260"/>
                  </a:lnTo>
                  <a:lnTo>
                    <a:pt x="2763" y="1454"/>
                  </a:lnTo>
                  <a:lnTo>
                    <a:pt x="2473" y="1648"/>
                  </a:lnTo>
                  <a:lnTo>
                    <a:pt x="1794" y="1260"/>
                  </a:lnTo>
                  <a:lnTo>
                    <a:pt x="1600" y="1163"/>
                  </a:lnTo>
                  <a:lnTo>
                    <a:pt x="1406" y="1212"/>
                  </a:lnTo>
                  <a:lnTo>
                    <a:pt x="1212" y="1260"/>
                  </a:lnTo>
                  <a:lnTo>
                    <a:pt x="1116" y="1406"/>
                  </a:lnTo>
                  <a:lnTo>
                    <a:pt x="98" y="3199"/>
                  </a:lnTo>
                  <a:lnTo>
                    <a:pt x="1" y="3393"/>
                  </a:lnTo>
                  <a:lnTo>
                    <a:pt x="49" y="3587"/>
                  </a:lnTo>
                  <a:lnTo>
                    <a:pt x="98" y="3732"/>
                  </a:lnTo>
                  <a:lnTo>
                    <a:pt x="243" y="3877"/>
                  </a:lnTo>
                  <a:lnTo>
                    <a:pt x="970" y="4265"/>
                  </a:lnTo>
                  <a:lnTo>
                    <a:pt x="922" y="4653"/>
                  </a:lnTo>
                  <a:lnTo>
                    <a:pt x="970" y="4992"/>
                  </a:lnTo>
                  <a:lnTo>
                    <a:pt x="243" y="5380"/>
                  </a:lnTo>
                  <a:lnTo>
                    <a:pt x="98" y="5525"/>
                  </a:lnTo>
                  <a:lnTo>
                    <a:pt x="49" y="5671"/>
                  </a:lnTo>
                  <a:lnTo>
                    <a:pt x="1" y="5865"/>
                  </a:lnTo>
                  <a:lnTo>
                    <a:pt x="98" y="6058"/>
                  </a:lnTo>
                  <a:lnTo>
                    <a:pt x="1116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7997"/>
                  </a:lnTo>
                  <a:lnTo>
                    <a:pt x="2473" y="7609"/>
                  </a:lnTo>
                  <a:lnTo>
                    <a:pt x="2763" y="7803"/>
                  </a:lnTo>
                  <a:lnTo>
                    <a:pt x="3103" y="7997"/>
                  </a:lnTo>
                  <a:lnTo>
                    <a:pt x="3103" y="8772"/>
                  </a:lnTo>
                  <a:lnTo>
                    <a:pt x="3151" y="8966"/>
                  </a:lnTo>
                  <a:lnTo>
                    <a:pt x="3248" y="9112"/>
                  </a:lnTo>
                  <a:lnTo>
                    <a:pt x="3393" y="9257"/>
                  </a:lnTo>
                  <a:lnTo>
                    <a:pt x="5817" y="9257"/>
                  </a:lnTo>
                  <a:lnTo>
                    <a:pt x="6011" y="9112"/>
                  </a:lnTo>
                  <a:lnTo>
                    <a:pt x="6107" y="8966"/>
                  </a:lnTo>
                  <a:lnTo>
                    <a:pt x="6156" y="8772"/>
                  </a:lnTo>
                  <a:lnTo>
                    <a:pt x="6156" y="7997"/>
                  </a:lnTo>
                  <a:lnTo>
                    <a:pt x="6447" y="7803"/>
                  </a:lnTo>
                  <a:lnTo>
                    <a:pt x="6738" y="7609"/>
                  </a:lnTo>
                  <a:lnTo>
                    <a:pt x="7464" y="7997"/>
                  </a:lnTo>
                  <a:lnTo>
                    <a:pt x="7610" y="8094"/>
                  </a:lnTo>
                  <a:lnTo>
                    <a:pt x="7804" y="8094"/>
                  </a:lnTo>
                  <a:lnTo>
                    <a:pt x="7998" y="7997"/>
                  </a:lnTo>
                  <a:lnTo>
                    <a:pt x="8143" y="7852"/>
                  </a:lnTo>
                  <a:lnTo>
                    <a:pt x="9161" y="6058"/>
                  </a:lnTo>
                  <a:lnTo>
                    <a:pt x="9209" y="5865"/>
                  </a:lnTo>
                  <a:lnTo>
                    <a:pt x="9209" y="5671"/>
                  </a:lnTo>
                  <a:lnTo>
                    <a:pt x="9112" y="5525"/>
                  </a:lnTo>
                  <a:lnTo>
                    <a:pt x="8967" y="5380"/>
                  </a:lnTo>
                  <a:lnTo>
                    <a:pt x="8288" y="4992"/>
                  </a:lnTo>
                  <a:lnTo>
                    <a:pt x="8288" y="4653"/>
                  </a:lnTo>
                  <a:lnTo>
                    <a:pt x="8288" y="4265"/>
                  </a:lnTo>
                  <a:lnTo>
                    <a:pt x="8967" y="3877"/>
                  </a:lnTo>
                  <a:lnTo>
                    <a:pt x="9112" y="3732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1" y="3199"/>
                  </a:lnTo>
                  <a:lnTo>
                    <a:pt x="8143" y="1406"/>
                  </a:lnTo>
                  <a:lnTo>
                    <a:pt x="7998" y="1260"/>
                  </a:lnTo>
                  <a:lnTo>
                    <a:pt x="7804" y="1212"/>
                  </a:lnTo>
                  <a:lnTo>
                    <a:pt x="7610" y="1163"/>
                  </a:lnTo>
                  <a:lnTo>
                    <a:pt x="7464" y="1260"/>
                  </a:lnTo>
                  <a:lnTo>
                    <a:pt x="6738" y="1648"/>
                  </a:lnTo>
                  <a:lnTo>
                    <a:pt x="6447" y="1454"/>
                  </a:lnTo>
                  <a:lnTo>
                    <a:pt x="6156" y="1260"/>
                  </a:lnTo>
                  <a:lnTo>
                    <a:pt x="6156" y="485"/>
                  </a:lnTo>
                  <a:lnTo>
                    <a:pt x="6107" y="291"/>
                  </a:lnTo>
                  <a:lnTo>
                    <a:pt x="6011" y="146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2781153" y="2888149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1503" y="1018"/>
                  </a:moveTo>
                  <a:lnTo>
                    <a:pt x="1697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51"/>
                  </a:lnTo>
                  <a:lnTo>
                    <a:pt x="1988" y="1745"/>
                  </a:lnTo>
                  <a:lnTo>
                    <a:pt x="1891" y="1890"/>
                  </a:lnTo>
                  <a:lnTo>
                    <a:pt x="1697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4" y="1890"/>
                  </a:lnTo>
                  <a:lnTo>
                    <a:pt x="1067" y="1745"/>
                  </a:lnTo>
                  <a:lnTo>
                    <a:pt x="1018" y="1551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09" y="1066"/>
                  </a:lnTo>
                  <a:lnTo>
                    <a:pt x="1503" y="1018"/>
                  </a:lnTo>
                  <a:close/>
                  <a:moveTo>
                    <a:pt x="1503" y="0"/>
                  </a:moveTo>
                  <a:lnTo>
                    <a:pt x="1212" y="48"/>
                  </a:lnTo>
                  <a:lnTo>
                    <a:pt x="921" y="145"/>
                  </a:lnTo>
                  <a:lnTo>
                    <a:pt x="679" y="242"/>
                  </a:lnTo>
                  <a:lnTo>
                    <a:pt x="437" y="436"/>
                  </a:lnTo>
                  <a:lnTo>
                    <a:pt x="243" y="679"/>
                  </a:lnTo>
                  <a:lnTo>
                    <a:pt x="98" y="921"/>
                  </a:lnTo>
                  <a:lnTo>
                    <a:pt x="1" y="1212"/>
                  </a:lnTo>
                  <a:lnTo>
                    <a:pt x="1" y="1551"/>
                  </a:lnTo>
                  <a:lnTo>
                    <a:pt x="1" y="1842"/>
                  </a:lnTo>
                  <a:lnTo>
                    <a:pt x="98" y="2132"/>
                  </a:lnTo>
                  <a:lnTo>
                    <a:pt x="243" y="2375"/>
                  </a:lnTo>
                  <a:lnTo>
                    <a:pt x="437" y="2617"/>
                  </a:lnTo>
                  <a:lnTo>
                    <a:pt x="679" y="2811"/>
                  </a:lnTo>
                  <a:lnTo>
                    <a:pt x="921" y="2956"/>
                  </a:lnTo>
                  <a:lnTo>
                    <a:pt x="1212" y="3005"/>
                  </a:lnTo>
                  <a:lnTo>
                    <a:pt x="1503" y="3053"/>
                  </a:lnTo>
                  <a:lnTo>
                    <a:pt x="1842" y="3005"/>
                  </a:lnTo>
                  <a:lnTo>
                    <a:pt x="2085" y="2956"/>
                  </a:lnTo>
                  <a:lnTo>
                    <a:pt x="2375" y="2811"/>
                  </a:lnTo>
                  <a:lnTo>
                    <a:pt x="2569" y="2617"/>
                  </a:lnTo>
                  <a:lnTo>
                    <a:pt x="2763" y="2375"/>
                  </a:lnTo>
                  <a:lnTo>
                    <a:pt x="2909" y="2132"/>
                  </a:lnTo>
                  <a:lnTo>
                    <a:pt x="3005" y="1842"/>
                  </a:lnTo>
                  <a:lnTo>
                    <a:pt x="3054" y="1551"/>
                  </a:lnTo>
                  <a:lnTo>
                    <a:pt x="3005" y="1212"/>
                  </a:lnTo>
                  <a:lnTo>
                    <a:pt x="2909" y="921"/>
                  </a:lnTo>
                  <a:lnTo>
                    <a:pt x="2763" y="679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5" y="145"/>
                  </a:lnTo>
                  <a:lnTo>
                    <a:pt x="1842" y="4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2619044" y="2636227"/>
              <a:ext cx="168709" cy="155556"/>
            </a:xfrm>
            <a:custGeom>
              <a:rect b="b" l="l" r="r" t="t"/>
              <a:pathLst>
                <a:path extrusionOk="0" h="6883" w="7465">
                  <a:moveTo>
                    <a:pt x="6447" y="1018"/>
                  </a:moveTo>
                  <a:lnTo>
                    <a:pt x="6447" y="4071"/>
                  </a:lnTo>
                  <a:lnTo>
                    <a:pt x="2521" y="4071"/>
                  </a:lnTo>
                  <a:lnTo>
                    <a:pt x="2376" y="4168"/>
                  </a:lnTo>
                  <a:lnTo>
                    <a:pt x="1019" y="5283"/>
                  </a:lnTo>
                  <a:lnTo>
                    <a:pt x="1019" y="1018"/>
                  </a:lnTo>
                  <a:close/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6397"/>
                  </a:lnTo>
                  <a:lnTo>
                    <a:pt x="49" y="6543"/>
                  </a:lnTo>
                  <a:lnTo>
                    <a:pt x="98" y="6688"/>
                  </a:lnTo>
                  <a:lnTo>
                    <a:pt x="195" y="6785"/>
                  </a:lnTo>
                  <a:lnTo>
                    <a:pt x="292" y="6834"/>
                  </a:lnTo>
                  <a:lnTo>
                    <a:pt x="437" y="6882"/>
                  </a:lnTo>
                  <a:lnTo>
                    <a:pt x="728" y="6882"/>
                  </a:lnTo>
                  <a:lnTo>
                    <a:pt x="873" y="6785"/>
                  </a:lnTo>
                  <a:lnTo>
                    <a:pt x="2909" y="5040"/>
                  </a:lnTo>
                  <a:lnTo>
                    <a:pt x="7174" y="5040"/>
                  </a:lnTo>
                  <a:lnTo>
                    <a:pt x="7319" y="4895"/>
                  </a:lnTo>
                  <a:lnTo>
                    <a:pt x="7416" y="4750"/>
                  </a:lnTo>
                  <a:lnTo>
                    <a:pt x="7464" y="4556"/>
                  </a:lnTo>
                  <a:lnTo>
                    <a:pt x="7464" y="485"/>
                  </a:lnTo>
                  <a:lnTo>
                    <a:pt x="7416" y="291"/>
                  </a:lnTo>
                  <a:lnTo>
                    <a:pt x="7319" y="146"/>
                  </a:lnTo>
                  <a:lnTo>
                    <a:pt x="7174" y="49"/>
                  </a:lnTo>
                  <a:lnTo>
                    <a:pt x="6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2667249" y="2682218"/>
              <a:ext cx="73405" cy="23029"/>
            </a:xfrm>
            <a:custGeom>
              <a:rect b="b" l="l" r="r" t="t"/>
              <a:pathLst>
                <a:path extrusionOk="0" h="1019" w="3248">
                  <a:moveTo>
                    <a:pt x="291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763" y="1018"/>
                  </a:lnTo>
                  <a:lnTo>
                    <a:pt x="2957" y="970"/>
                  </a:lnTo>
                  <a:lnTo>
                    <a:pt x="3102" y="873"/>
                  </a:lnTo>
                  <a:lnTo>
                    <a:pt x="3199" y="679"/>
                  </a:lnTo>
                  <a:lnTo>
                    <a:pt x="3247" y="485"/>
                  </a:lnTo>
                  <a:lnTo>
                    <a:pt x="3199" y="291"/>
                  </a:lnTo>
                  <a:lnTo>
                    <a:pt x="3102" y="146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2842490" y="2674557"/>
              <a:ext cx="168709" cy="155556"/>
            </a:xfrm>
            <a:custGeom>
              <a:rect b="b" l="l" r="r" t="t"/>
              <a:pathLst>
                <a:path extrusionOk="0" h="6883" w="7465">
                  <a:moveTo>
                    <a:pt x="6447" y="1018"/>
                  </a:moveTo>
                  <a:lnTo>
                    <a:pt x="6447" y="5283"/>
                  </a:lnTo>
                  <a:lnTo>
                    <a:pt x="5138" y="4168"/>
                  </a:lnTo>
                  <a:lnTo>
                    <a:pt x="4944" y="4071"/>
                  </a:lnTo>
                  <a:lnTo>
                    <a:pt x="4799" y="4023"/>
                  </a:lnTo>
                  <a:lnTo>
                    <a:pt x="1018" y="4023"/>
                  </a:lnTo>
                  <a:lnTo>
                    <a:pt x="1018" y="1018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4556"/>
                  </a:lnTo>
                  <a:lnTo>
                    <a:pt x="49" y="4750"/>
                  </a:lnTo>
                  <a:lnTo>
                    <a:pt x="146" y="4895"/>
                  </a:lnTo>
                  <a:lnTo>
                    <a:pt x="340" y="5041"/>
                  </a:lnTo>
                  <a:lnTo>
                    <a:pt x="4605" y="5041"/>
                  </a:lnTo>
                  <a:lnTo>
                    <a:pt x="6640" y="6785"/>
                  </a:lnTo>
                  <a:lnTo>
                    <a:pt x="6786" y="6882"/>
                  </a:lnTo>
                  <a:lnTo>
                    <a:pt x="6980" y="6882"/>
                  </a:lnTo>
                  <a:lnTo>
                    <a:pt x="7174" y="6834"/>
                  </a:lnTo>
                  <a:lnTo>
                    <a:pt x="7319" y="6785"/>
                  </a:lnTo>
                  <a:lnTo>
                    <a:pt x="7367" y="6640"/>
                  </a:lnTo>
                  <a:lnTo>
                    <a:pt x="7464" y="6543"/>
                  </a:lnTo>
                  <a:lnTo>
                    <a:pt x="7464" y="6398"/>
                  </a:lnTo>
                  <a:lnTo>
                    <a:pt x="7464" y="485"/>
                  </a:lnTo>
                  <a:lnTo>
                    <a:pt x="7416" y="291"/>
                  </a:lnTo>
                  <a:lnTo>
                    <a:pt x="7319" y="146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2889588" y="2720548"/>
              <a:ext cx="74512" cy="23029"/>
            </a:xfrm>
            <a:custGeom>
              <a:rect b="b" l="l" r="r" t="t"/>
              <a:pathLst>
                <a:path extrusionOk="0" h="1019" w="3297"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25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2763" y="1019"/>
                  </a:lnTo>
                  <a:lnTo>
                    <a:pt x="2957" y="970"/>
                  </a:lnTo>
                  <a:lnTo>
                    <a:pt x="3151" y="825"/>
                  </a:lnTo>
                  <a:lnTo>
                    <a:pt x="3248" y="679"/>
                  </a:lnTo>
                  <a:lnTo>
                    <a:pt x="3296" y="486"/>
                  </a:lnTo>
                  <a:lnTo>
                    <a:pt x="3248" y="292"/>
                  </a:lnTo>
                  <a:lnTo>
                    <a:pt x="3151" y="146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6"/>
          <p:cNvGrpSpPr/>
          <p:nvPr/>
        </p:nvGrpSpPr>
        <p:grpSpPr>
          <a:xfrm>
            <a:off x="3613387" y="1684062"/>
            <a:ext cx="391048" cy="392133"/>
            <a:chOff x="1363817" y="3315312"/>
            <a:chExt cx="391048" cy="392133"/>
          </a:xfrm>
        </p:grpSpPr>
        <p:sp>
          <p:nvSpPr>
            <p:cNvPr id="613" name="Google Shape;613;p46"/>
            <p:cNvSpPr/>
            <p:nvPr/>
          </p:nvSpPr>
          <p:spPr>
            <a:xfrm>
              <a:off x="1363817" y="3315312"/>
              <a:ext cx="391048" cy="392133"/>
            </a:xfrm>
            <a:custGeom>
              <a:rect b="b" l="l" r="r" t="t"/>
              <a:pathLst>
                <a:path extrusionOk="0" h="17351" w="17303">
                  <a:moveTo>
                    <a:pt x="6447" y="1018"/>
                  </a:moveTo>
                  <a:lnTo>
                    <a:pt x="6786" y="1067"/>
                  </a:lnTo>
                  <a:lnTo>
                    <a:pt x="7125" y="1163"/>
                  </a:lnTo>
                  <a:lnTo>
                    <a:pt x="7416" y="1309"/>
                  </a:lnTo>
                  <a:lnTo>
                    <a:pt x="7658" y="1503"/>
                  </a:lnTo>
                  <a:lnTo>
                    <a:pt x="7852" y="1745"/>
                  </a:lnTo>
                  <a:lnTo>
                    <a:pt x="7998" y="2036"/>
                  </a:lnTo>
                  <a:lnTo>
                    <a:pt x="8095" y="2375"/>
                  </a:lnTo>
                  <a:lnTo>
                    <a:pt x="8143" y="2714"/>
                  </a:lnTo>
                  <a:lnTo>
                    <a:pt x="8143" y="3974"/>
                  </a:lnTo>
                  <a:lnTo>
                    <a:pt x="7755" y="4023"/>
                  </a:lnTo>
                  <a:lnTo>
                    <a:pt x="7368" y="4120"/>
                  </a:lnTo>
                  <a:lnTo>
                    <a:pt x="6980" y="4265"/>
                  </a:lnTo>
                  <a:lnTo>
                    <a:pt x="6641" y="4459"/>
                  </a:lnTo>
                  <a:lnTo>
                    <a:pt x="6301" y="4653"/>
                  </a:lnTo>
                  <a:lnTo>
                    <a:pt x="5962" y="4895"/>
                  </a:lnTo>
                  <a:lnTo>
                    <a:pt x="5671" y="5138"/>
                  </a:lnTo>
                  <a:lnTo>
                    <a:pt x="5380" y="5428"/>
                  </a:lnTo>
                  <a:lnTo>
                    <a:pt x="5138" y="5719"/>
                  </a:lnTo>
                  <a:lnTo>
                    <a:pt x="4944" y="6010"/>
                  </a:lnTo>
                  <a:lnTo>
                    <a:pt x="4750" y="6398"/>
                  </a:lnTo>
                  <a:lnTo>
                    <a:pt x="4557" y="6737"/>
                  </a:lnTo>
                  <a:lnTo>
                    <a:pt x="4460" y="7125"/>
                  </a:lnTo>
                  <a:lnTo>
                    <a:pt x="4363" y="7512"/>
                  </a:lnTo>
                  <a:lnTo>
                    <a:pt x="4266" y="7900"/>
                  </a:lnTo>
                  <a:lnTo>
                    <a:pt x="4266" y="8336"/>
                  </a:lnTo>
                  <a:lnTo>
                    <a:pt x="4266" y="8724"/>
                  </a:lnTo>
                  <a:lnTo>
                    <a:pt x="4314" y="9063"/>
                  </a:lnTo>
                  <a:lnTo>
                    <a:pt x="4411" y="9451"/>
                  </a:lnTo>
                  <a:lnTo>
                    <a:pt x="4508" y="9790"/>
                  </a:lnTo>
                  <a:lnTo>
                    <a:pt x="4653" y="10129"/>
                  </a:lnTo>
                  <a:lnTo>
                    <a:pt x="4799" y="10420"/>
                  </a:lnTo>
                  <a:lnTo>
                    <a:pt x="5187" y="11002"/>
                  </a:lnTo>
                  <a:lnTo>
                    <a:pt x="1019" y="11002"/>
                  </a:lnTo>
                  <a:lnTo>
                    <a:pt x="1019" y="1018"/>
                  </a:lnTo>
                  <a:close/>
                  <a:moveTo>
                    <a:pt x="16285" y="1018"/>
                  </a:moveTo>
                  <a:lnTo>
                    <a:pt x="16285" y="11002"/>
                  </a:lnTo>
                  <a:lnTo>
                    <a:pt x="12117" y="11002"/>
                  </a:lnTo>
                  <a:lnTo>
                    <a:pt x="12505" y="10420"/>
                  </a:lnTo>
                  <a:lnTo>
                    <a:pt x="12650" y="10129"/>
                  </a:lnTo>
                  <a:lnTo>
                    <a:pt x="12796" y="9790"/>
                  </a:lnTo>
                  <a:lnTo>
                    <a:pt x="12893" y="9451"/>
                  </a:lnTo>
                  <a:lnTo>
                    <a:pt x="12989" y="9063"/>
                  </a:lnTo>
                  <a:lnTo>
                    <a:pt x="12989" y="8724"/>
                  </a:lnTo>
                  <a:lnTo>
                    <a:pt x="13038" y="8336"/>
                  </a:lnTo>
                  <a:lnTo>
                    <a:pt x="12989" y="7900"/>
                  </a:lnTo>
                  <a:lnTo>
                    <a:pt x="12941" y="7512"/>
                  </a:lnTo>
                  <a:lnTo>
                    <a:pt x="12844" y="7125"/>
                  </a:lnTo>
                  <a:lnTo>
                    <a:pt x="12747" y="6737"/>
                  </a:lnTo>
                  <a:lnTo>
                    <a:pt x="12553" y="6398"/>
                  </a:lnTo>
                  <a:lnTo>
                    <a:pt x="12359" y="6010"/>
                  </a:lnTo>
                  <a:lnTo>
                    <a:pt x="12166" y="5719"/>
                  </a:lnTo>
                  <a:lnTo>
                    <a:pt x="11923" y="5428"/>
                  </a:lnTo>
                  <a:lnTo>
                    <a:pt x="11632" y="5138"/>
                  </a:lnTo>
                  <a:lnTo>
                    <a:pt x="11342" y="4895"/>
                  </a:lnTo>
                  <a:lnTo>
                    <a:pt x="11002" y="4653"/>
                  </a:lnTo>
                  <a:lnTo>
                    <a:pt x="10663" y="4459"/>
                  </a:lnTo>
                  <a:lnTo>
                    <a:pt x="10324" y="4265"/>
                  </a:lnTo>
                  <a:lnTo>
                    <a:pt x="9936" y="4120"/>
                  </a:lnTo>
                  <a:lnTo>
                    <a:pt x="9548" y="4023"/>
                  </a:lnTo>
                  <a:lnTo>
                    <a:pt x="9161" y="3974"/>
                  </a:lnTo>
                  <a:lnTo>
                    <a:pt x="9161" y="2714"/>
                  </a:lnTo>
                  <a:lnTo>
                    <a:pt x="9209" y="2375"/>
                  </a:lnTo>
                  <a:lnTo>
                    <a:pt x="9306" y="2036"/>
                  </a:lnTo>
                  <a:lnTo>
                    <a:pt x="9452" y="1745"/>
                  </a:lnTo>
                  <a:lnTo>
                    <a:pt x="9645" y="1503"/>
                  </a:lnTo>
                  <a:lnTo>
                    <a:pt x="9888" y="1309"/>
                  </a:lnTo>
                  <a:lnTo>
                    <a:pt x="10178" y="1163"/>
                  </a:lnTo>
                  <a:lnTo>
                    <a:pt x="10518" y="1067"/>
                  </a:lnTo>
                  <a:lnTo>
                    <a:pt x="10857" y="1018"/>
                  </a:lnTo>
                  <a:close/>
                  <a:moveTo>
                    <a:pt x="8628" y="4944"/>
                  </a:moveTo>
                  <a:lnTo>
                    <a:pt x="9015" y="4992"/>
                  </a:lnTo>
                  <a:lnTo>
                    <a:pt x="9306" y="5041"/>
                  </a:lnTo>
                  <a:lnTo>
                    <a:pt x="9645" y="5138"/>
                  </a:lnTo>
                  <a:lnTo>
                    <a:pt x="9936" y="5234"/>
                  </a:lnTo>
                  <a:lnTo>
                    <a:pt x="10275" y="5380"/>
                  </a:lnTo>
                  <a:lnTo>
                    <a:pt x="10518" y="5525"/>
                  </a:lnTo>
                  <a:lnTo>
                    <a:pt x="10809" y="5719"/>
                  </a:lnTo>
                  <a:lnTo>
                    <a:pt x="11051" y="5961"/>
                  </a:lnTo>
                  <a:lnTo>
                    <a:pt x="11245" y="6204"/>
                  </a:lnTo>
                  <a:lnTo>
                    <a:pt x="11439" y="6446"/>
                  </a:lnTo>
                  <a:lnTo>
                    <a:pt x="11584" y="6737"/>
                  </a:lnTo>
                  <a:lnTo>
                    <a:pt x="11729" y="7028"/>
                  </a:lnTo>
                  <a:lnTo>
                    <a:pt x="11875" y="7318"/>
                  </a:lnTo>
                  <a:lnTo>
                    <a:pt x="11923" y="7658"/>
                  </a:lnTo>
                  <a:lnTo>
                    <a:pt x="11972" y="7997"/>
                  </a:lnTo>
                  <a:lnTo>
                    <a:pt x="12020" y="8336"/>
                  </a:lnTo>
                  <a:lnTo>
                    <a:pt x="11972" y="8675"/>
                  </a:lnTo>
                  <a:lnTo>
                    <a:pt x="11923" y="9015"/>
                  </a:lnTo>
                  <a:lnTo>
                    <a:pt x="11875" y="9306"/>
                  </a:lnTo>
                  <a:lnTo>
                    <a:pt x="11729" y="9645"/>
                  </a:lnTo>
                  <a:lnTo>
                    <a:pt x="11584" y="9936"/>
                  </a:lnTo>
                  <a:lnTo>
                    <a:pt x="11439" y="10226"/>
                  </a:lnTo>
                  <a:lnTo>
                    <a:pt x="11245" y="10469"/>
                  </a:lnTo>
                  <a:lnTo>
                    <a:pt x="11051" y="10711"/>
                  </a:lnTo>
                  <a:lnTo>
                    <a:pt x="10809" y="10905"/>
                  </a:lnTo>
                  <a:lnTo>
                    <a:pt x="10518" y="11099"/>
                  </a:lnTo>
                  <a:lnTo>
                    <a:pt x="10275" y="11293"/>
                  </a:lnTo>
                  <a:lnTo>
                    <a:pt x="9936" y="11438"/>
                  </a:lnTo>
                  <a:lnTo>
                    <a:pt x="9645" y="11535"/>
                  </a:lnTo>
                  <a:lnTo>
                    <a:pt x="9306" y="11632"/>
                  </a:lnTo>
                  <a:lnTo>
                    <a:pt x="9015" y="11680"/>
                  </a:lnTo>
                  <a:lnTo>
                    <a:pt x="8288" y="11680"/>
                  </a:lnTo>
                  <a:lnTo>
                    <a:pt x="7949" y="11632"/>
                  </a:lnTo>
                  <a:lnTo>
                    <a:pt x="7658" y="11535"/>
                  </a:lnTo>
                  <a:lnTo>
                    <a:pt x="7319" y="11438"/>
                  </a:lnTo>
                  <a:lnTo>
                    <a:pt x="7028" y="11293"/>
                  </a:lnTo>
                  <a:lnTo>
                    <a:pt x="6786" y="11099"/>
                  </a:lnTo>
                  <a:lnTo>
                    <a:pt x="6495" y="10905"/>
                  </a:lnTo>
                  <a:lnTo>
                    <a:pt x="6253" y="10711"/>
                  </a:lnTo>
                  <a:lnTo>
                    <a:pt x="6059" y="10469"/>
                  </a:lnTo>
                  <a:lnTo>
                    <a:pt x="5865" y="10226"/>
                  </a:lnTo>
                  <a:lnTo>
                    <a:pt x="5671" y="9936"/>
                  </a:lnTo>
                  <a:lnTo>
                    <a:pt x="5574" y="9645"/>
                  </a:lnTo>
                  <a:lnTo>
                    <a:pt x="5429" y="9306"/>
                  </a:lnTo>
                  <a:lnTo>
                    <a:pt x="5332" y="9015"/>
                  </a:lnTo>
                  <a:lnTo>
                    <a:pt x="5284" y="8675"/>
                  </a:lnTo>
                  <a:lnTo>
                    <a:pt x="5284" y="8336"/>
                  </a:lnTo>
                  <a:lnTo>
                    <a:pt x="5284" y="7997"/>
                  </a:lnTo>
                  <a:lnTo>
                    <a:pt x="5332" y="7658"/>
                  </a:lnTo>
                  <a:lnTo>
                    <a:pt x="5429" y="7318"/>
                  </a:lnTo>
                  <a:lnTo>
                    <a:pt x="5574" y="7028"/>
                  </a:lnTo>
                  <a:lnTo>
                    <a:pt x="5671" y="6737"/>
                  </a:lnTo>
                  <a:lnTo>
                    <a:pt x="5865" y="6446"/>
                  </a:lnTo>
                  <a:lnTo>
                    <a:pt x="6059" y="6204"/>
                  </a:lnTo>
                  <a:lnTo>
                    <a:pt x="6253" y="5961"/>
                  </a:lnTo>
                  <a:lnTo>
                    <a:pt x="6495" y="5719"/>
                  </a:lnTo>
                  <a:lnTo>
                    <a:pt x="6786" y="5525"/>
                  </a:lnTo>
                  <a:lnTo>
                    <a:pt x="7028" y="5380"/>
                  </a:lnTo>
                  <a:lnTo>
                    <a:pt x="7319" y="5234"/>
                  </a:lnTo>
                  <a:lnTo>
                    <a:pt x="7658" y="5138"/>
                  </a:lnTo>
                  <a:lnTo>
                    <a:pt x="7949" y="5041"/>
                  </a:lnTo>
                  <a:lnTo>
                    <a:pt x="8288" y="4992"/>
                  </a:lnTo>
                  <a:lnTo>
                    <a:pt x="8628" y="4944"/>
                  </a:lnTo>
                  <a:close/>
                  <a:moveTo>
                    <a:pt x="9161" y="12698"/>
                  </a:moveTo>
                  <a:lnTo>
                    <a:pt x="9161" y="15848"/>
                  </a:lnTo>
                  <a:lnTo>
                    <a:pt x="9112" y="16042"/>
                  </a:lnTo>
                  <a:lnTo>
                    <a:pt x="9015" y="16188"/>
                  </a:lnTo>
                  <a:lnTo>
                    <a:pt x="8870" y="16284"/>
                  </a:lnTo>
                  <a:lnTo>
                    <a:pt x="8628" y="16333"/>
                  </a:lnTo>
                  <a:lnTo>
                    <a:pt x="8434" y="16284"/>
                  </a:lnTo>
                  <a:lnTo>
                    <a:pt x="8288" y="16188"/>
                  </a:lnTo>
                  <a:lnTo>
                    <a:pt x="8191" y="16042"/>
                  </a:lnTo>
                  <a:lnTo>
                    <a:pt x="8143" y="15848"/>
                  </a:lnTo>
                  <a:lnTo>
                    <a:pt x="8143" y="12698"/>
                  </a:lnTo>
                  <a:close/>
                  <a:moveTo>
                    <a:pt x="485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3"/>
                  </a:lnTo>
                  <a:lnTo>
                    <a:pt x="1" y="11535"/>
                  </a:lnTo>
                  <a:lnTo>
                    <a:pt x="1" y="11729"/>
                  </a:lnTo>
                  <a:lnTo>
                    <a:pt x="146" y="11874"/>
                  </a:lnTo>
                  <a:lnTo>
                    <a:pt x="292" y="11971"/>
                  </a:lnTo>
                  <a:lnTo>
                    <a:pt x="485" y="12020"/>
                  </a:lnTo>
                  <a:lnTo>
                    <a:pt x="6301" y="12020"/>
                  </a:lnTo>
                  <a:lnTo>
                    <a:pt x="6689" y="12262"/>
                  </a:lnTo>
                  <a:lnTo>
                    <a:pt x="7125" y="12456"/>
                  </a:lnTo>
                  <a:lnTo>
                    <a:pt x="7125" y="15848"/>
                  </a:lnTo>
                  <a:lnTo>
                    <a:pt x="7174" y="16139"/>
                  </a:lnTo>
                  <a:lnTo>
                    <a:pt x="7222" y="16430"/>
                  </a:lnTo>
                  <a:lnTo>
                    <a:pt x="7368" y="16672"/>
                  </a:lnTo>
                  <a:lnTo>
                    <a:pt x="7561" y="16915"/>
                  </a:lnTo>
                  <a:lnTo>
                    <a:pt x="7804" y="17108"/>
                  </a:lnTo>
                  <a:lnTo>
                    <a:pt x="8046" y="17254"/>
                  </a:lnTo>
                  <a:lnTo>
                    <a:pt x="8337" y="17302"/>
                  </a:lnTo>
                  <a:lnTo>
                    <a:pt x="8628" y="17351"/>
                  </a:lnTo>
                  <a:lnTo>
                    <a:pt x="8967" y="17302"/>
                  </a:lnTo>
                  <a:lnTo>
                    <a:pt x="9258" y="17254"/>
                  </a:lnTo>
                  <a:lnTo>
                    <a:pt x="9500" y="17108"/>
                  </a:lnTo>
                  <a:lnTo>
                    <a:pt x="9742" y="16915"/>
                  </a:lnTo>
                  <a:lnTo>
                    <a:pt x="9936" y="16672"/>
                  </a:lnTo>
                  <a:lnTo>
                    <a:pt x="10033" y="16430"/>
                  </a:lnTo>
                  <a:lnTo>
                    <a:pt x="10130" y="16139"/>
                  </a:lnTo>
                  <a:lnTo>
                    <a:pt x="10178" y="15848"/>
                  </a:lnTo>
                  <a:lnTo>
                    <a:pt x="10178" y="12456"/>
                  </a:lnTo>
                  <a:lnTo>
                    <a:pt x="10566" y="12262"/>
                  </a:lnTo>
                  <a:lnTo>
                    <a:pt x="10954" y="12020"/>
                  </a:lnTo>
                  <a:lnTo>
                    <a:pt x="16818" y="12020"/>
                  </a:lnTo>
                  <a:lnTo>
                    <a:pt x="17012" y="11971"/>
                  </a:lnTo>
                  <a:lnTo>
                    <a:pt x="17157" y="11874"/>
                  </a:lnTo>
                  <a:lnTo>
                    <a:pt x="17303" y="11729"/>
                  </a:lnTo>
                  <a:lnTo>
                    <a:pt x="17303" y="11535"/>
                  </a:lnTo>
                  <a:lnTo>
                    <a:pt x="17303" y="533"/>
                  </a:lnTo>
                  <a:lnTo>
                    <a:pt x="17303" y="340"/>
                  </a:lnTo>
                  <a:lnTo>
                    <a:pt x="17157" y="146"/>
                  </a:lnTo>
                  <a:lnTo>
                    <a:pt x="17012" y="49"/>
                  </a:lnTo>
                  <a:lnTo>
                    <a:pt x="16818" y="0"/>
                  </a:lnTo>
                  <a:lnTo>
                    <a:pt x="10857" y="0"/>
                  </a:lnTo>
                  <a:lnTo>
                    <a:pt x="10518" y="49"/>
                  </a:lnTo>
                  <a:lnTo>
                    <a:pt x="10178" y="97"/>
                  </a:lnTo>
                  <a:lnTo>
                    <a:pt x="9888" y="194"/>
                  </a:lnTo>
                  <a:lnTo>
                    <a:pt x="9597" y="340"/>
                  </a:lnTo>
                  <a:lnTo>
                    <a:pt x="9306" y="485"/>
                  </a:lnTo>
                  <a:lnTo>
                    <a:pt x="9064" y="679"/>
                  </a:lnTo>
                  <a:lnTo>
                    <a:pt x="8870" y="873"/>
                  </a:lnTo>
                  <a:lnTo>
                    <a:pt x="8628" y="1115"/>
                  </a:lnTo>
                  <a:lnTo>
                    <a:pt x="8434" y="873"/>
                  </a:lnTo>
                  <a:lnTo>
                    <a:pt x="8240" y="679"/>
                  </a:lnTo>
                  <a:lnTo>
                    <a:pt x="7998" y="485"/>
                  </a:lnTo>
                  <a:lnTo>
                    <a:pt x="7707" y="340"/>
                  </a:lnTo>
                  <a:lnTo>
                    <a:pt x="7416" y="194"/>
                  </a:lnTo>
                  <a:lnTo>
                    <a:pt x="7125" y="97"/>
                  </a:lnTo>
                  <a:lnTo>
                    <a:pt x="6786" y="49"/>
                  </a:lnTo>
                  <a:lnTo>
                    <a:pt x="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1504027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3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340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1591648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1547826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969"/>
                  </a:lnTo>
                  <a:lnTo>
                    <a:pt x="486" y="1018"/>
                  </a:lnTo>
                  <a:lnTo>
                    <a:pt x="728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9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1597117" y="3361303"/>
              <a:ext cx="111757" cy="23029"/>
            </a:xfrm>
            <a:custGeom>
              <a:rect b="b" l="l" r="r" t="t"/>
              <a:pathLst>
                <a:path extrusionOk="0" h="1019" w="4945">
                  <a:moveTo>
                    <a:pt x="534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799" y="873"/>
                  </a:lnTo>
                  <a:lnTo>
                    <a:pt x="4944" y="728"/>
                  </a:lnTo>
                  <a:lnTo>
                    <a:pt x="4944" y="534"/>
                  </a:lnTo>
                  <a:lnTo>
                    <a:pt x="4944" y="340"/>
                  </a:lnTo>
                  <a:lnTo>
                    <a:pt x="4799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1650792" y="3407316"/>
              <a:ext cx="58082" cy="23029"/>
            </a:xfrm>
            <a:custGeom>
              <a:rect b="b" l="l" r="r" t="t"/>
              <a:pathLst>
                <a:path extrusionOk="0" h="1019" w="257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24" y="873"/>
                  </a:lnTo>
                  <a:lnTo>
                    <a:pt x="2569" y="727"/>
                  </a:lnTo>
                  <a:lnTo>
                    <a:pt x="2569" y="533"/>
                  </a:lnTo>
                  <a:lnTo>
                    <a:pt x="2569" y="291"/>
                  </a:lnTo>
                  <a:lnTo>
                    <a:pt x="2424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1408723" y="3361303"/>
              <a:ext cx="112842" cy="23029"/>
            </a:xfrm>
            <a:custGeom>
              <a:rect b="b" l="l" r="r" t="t"/>
              <a:pathLst>
                <a:path extrusionOk="0" h="1019" w="4993">
                  <a:moveTo>
                    <a:pt x="534" y="1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847" y="873"/>
                  </a:lnTo>
                  <a:lnTo>
                    <a:pt x="4944" y="728"/>
                  </a:lnTo>
                  <a:lnTo>
                    <a:pt x="4993" y="534"/>
                  </a:lnTo>
                  <a:lnTo>
                    <a:pt x="4944" y="340"/>
                  </a:lnTo>
                  <a:lnTo>
                    <a:pt x="4847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1408723" y="3407316"/>
              <a:ext cx="59189" cy="23029"/>
            </a:xfrm>
            <a:custGeom>
              <a:rect b="b" l="l" r="r" t="t"/>
              <a:pathLst>
                <a:path extrusionOk="0" h="1019" w="2619">
                  <a:moveTo>
                    <a:pt x="534" y="0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73" y="873"/>
                  </a:lnTo>
                  <a:lnTo>
                    <a:pt x="2570" y="727"/>
                  </a:lnTo>
                  <a:lnTo>
                    <a:pt x="2618" y="533"/>
                  </a:lnTo>
                  <a:lnTo>
                    <a:pt x="2570" y="291"/>
                  </a:lnTo>
                  <a:lnTo>
                    <a:pt x="2473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6"/>
          <p:cNvGrpSpPr/>
          <p:nvPr/>
        </p:nvGrpSpPr>
        <p:grpSpPr>
          <a:xfrm>
            <a:off x="5128675" y="1684062"/>
            <a:ext cx="391048" cy="392133"/>
            <a:chOff x="3288275" y="3315312"/>
            <a:chExt cx="391048" cy="392133"/>
          </a:xfrm>
        </p:grpSpPr>
        <p:sp>
          <p:nvSpPr>
            <p:cNvPr id="622" name="Google Shape;622;p46"/>
            <p:cNvSpPr/>
            <p:nvPr/>
          </p:nvSpPr>
          <p:spPr>
            <a:xfrm>
              <a:off x="3391240" y="3419362"/>
              <a:ext cx="185139" cy="185117"/>
            </a:xfrm>
            <a:custGeom>
              <a:rect b="b" l="l" r="r" t="t"/>
              <a:pathLst>
                <a:path extrusionOk="0" h="8191" w="8192">
                  <a:moveTo>
                    <a:pt x="5186" y="1018"/>
                  </a:moveTo>
                  <a:lnTo>
                    <a:pt x="5283" y="1357"/>
                  </a:lnTo>
                  <a:lnTo>
                    <a:pt x="5477" y="1697"/>
                  </a:lnTo>
                  <a:lnTo>
                    <a:pt x="5671" y="1988"/>
                  </a:lnTo>
                  <a:lnTo>
                    <a:pt x="5913" y="2278"/>
                  </a:lnTo>
                  <a:lnTo>
                    <a:pt x="6156" y="2521"/>
                  </a:lnTo>
                  <a:lnTo>
                    <a:pt x="6495" y="2714"/>
                  </a:lnTo>
                  <a:lnTo>
                    <a:pt x="6834" y="2860"/>
                  </a:lnTo>
                  <a:lnTo>
                    <a:pt x="7173" y="2957"/>
                  </a:lnTo>
                  <a:lnTo>
                    <a:pt x="7173" y="5186"/>
                  </a:lnTo>
                  <a:lnTo>
                    <a:pt x="6834" y="5283"/>
                  </a:lnTo>
                  <a:lnTo>
                    <a:pt x="6495" y="5429"/>
                  </a:lnTo>
                  <a:lnTo>
                    <a:pt x="6156" y="5622"/>
                  </a:lnTo>
                  <a:lnTo>
                    <a:pt x="5913" y="5865"/>
                  </a:lnTo>
                  <a:lnTo>
                    <a:pt x="5671" y="6155"/>
                  </a:lnTo>
                  <a:lnTo>
                    <a:pt x="5477" y="6446"/>
                  </a:lnTo>
                  <a:lnTo>
                    <a:pt x="5283" y="6786"/>
                  </a:lnTo>
                  <a:lnTo>
                    <a:pt x="5186" y="7173"/>
                  </a:lnTo>
                  <a:lnTo>
                    <a:pt x="3006" y="7173"/>
                  </a:lnTo>
                  <a:lnTo>
                    <a:pt x="2860" y="6737"/>
                  </a:lnTo>
                  <a:lnTo>
                    <a:pt x="2666" y="6349"/>
                  </a:lnTo>
                  <a:lnTo>
                    <a:pt x="2424" y="6010"/>
                  </a:lnTo>
                  <a:lnTo>
                    <a:pt x="2133" y="5719"/>
                  </a:lnTo>
                  <a:lnTo>
                    <a:pt x="1891" y="5525"/>
                  </a:lnTo>
                  <a:lnTo>
                    <a:pt x="1600" y="5380"/>
                  </a:lnTo>
                  <a:lnTo>
                    <a:pt x="1309" y="5283"/>
                  </a:lnTo>
                  <a:lnTo>
                    <a:pt x="1018" y="5186"/>
                  </a:lnTo>
                  <a:lnTo>
                    <a:pt x="1018" y="2957"/>
                  </a:lnTo>
                  <a:lnTo>
                    <a:pt x="1358" y="2860"/>
                  </a:lnTo>
                  <a:lnTo>
                    <a:pt x="1697" y="2714"/>
                  </a:lnTo>
                  <a:lnTo>
                    <a:pt x="2036" y="2521"/>
                  </a:lnTo>
                  <a:lnTo>
                    <a:pt x="2327" y="2278"/>
                  </a:lnTo>
                  <a:lnTo>
                    <a:pt x="2521" y="1988"/>
                  </a:lnTo>
                  <a:lnTo>
                    <a:pt x="2763" y="1697"/>
                  </a:lnTo>
                  <a:lnTo>
                    <a:pt x="2909" y="1357"/>
                  </a:lnTo>
                  <a:lnTo>
                    <a:pt x="3006" y="1018"/>
                  </a:lnTo>
                  <a:close/>
                  <a:moveTo>
                    <a:pt x="2327" y="0"/>
                  </a:moveTo>
                  <a:lnTo>
                    <a:pt x="2182" y="146"/>
                  </a:lnTo>
                  <a:lnTo>
                    <a:pt x="2085" y="291"/>
                  </a:lnTo>
                  <a:lnTo>
                    <a:pt x="2036" y="485"/>
                  </a:lnTo>
                  <a:lnTo>
                    <a:pt x="1988" y="776"/>
                  </a:lnTo>
                  <a:lnTo>
                    <a:pt x="1891" y="1067"/>
                  </a:lnTo>
                  <a:lnTo>
                    <a:pt x="1794" y="1357"/>
                  </a:lnTo>
                  <a:lnTo>
                    <a:pt x="1600" y="1551"/>
                  </a:lnTo>
                  <a:lnTo>
                    <a:pt x="1358" y="1745"/>
                  </a:lnTo>
                  <a:lnTo>
                    <a:pt x="1115" y="1891"/>
                  </a:lnTo>
                  <a:lnTo>
                    <a:pt x="825" y="1988"/>
                  </a:lnTo>
                  <a:lnTo>
                    <a:pt x="485" y="2036"/>
                  </a:lnTo>
                  <a:lnTo>
                    <a:pt x="291" y="2036"/>
                  </a:lnTo>
                  <a:lnTo>
                    <a:pt x="146" y="2181"/>
                  </a:lnTo>
                  <a:lnTo>
                    <a:pt x="49" y="2327"/>
                  </a:lnTo>
                  <a:lnTo>
                    <a:pt x="1" y="2521"/>
                  </a:lnTo>
                  <a:lnTo>
                    <a:pt x="1" y="5622"/>
                  </a:lnTo>
                  <a:lnTo>
                    <a:pt x="49" y="5816"/>
                  </a:lnTo>
                  <a:lnTo>
                    <a:pt x="146" y="6010"/>
                  </a:lnTo>
                  <a:lnTo>
                    <a:pt x="291" y="6107"/>
                  </a:lnTo>
                  <a:lnTo>
                    <a:pt x="485" y="6155"/>
                  </a:lnTo>
                  <a:lnTo>
                    <a:pt x="776" y="6155"/>
                  </a:lnTo>
                  <a:lnTo>
                    <a:pt x="1018" y="6252"/>
                  </a:lnTo>
                  <a:lnTo>
                    <a:pt x="1261" y="6349"/>
                  </a:lnTo>
                  <a:lnTo>
                    <a:pt x="1503" y="6495"/>
                  </a:lnTo>
                  <a:lnTo>
                    <a:pt x="1697" y="6737"/>
                  </a:lnTo>
                  <a:lnTo>
                    <a:pt x="1891" y="7028"/>
                  </a:lnTo>
                  <a:lnTo>
                    <a:pt x="1988" y="7319"/>
                  </a:lnTo>
                  <a:lnTo>
                    <a:pt x="2036" y="7658"/>
                  </a:lnTo>
                  <a:lnTo>
                    <a:pt x="2085" y="7852"/>
                  </a:lnTo>
                  <a:lnTo>
                    <a:pt x="2182" y="8046"/>
                  </a:lnTo>
                  <a:lnTo>
                    <a:pt x="2327" y="8143"/>
                  </a:lnTo>
                  <a:lnTo>
                    <a:pt x="2521" y="8191"/>
                  </a:lnTo>
                  <a:lnTo>
                    <a:pt x="5671" y="8191"/>
                  </a:lnTo>
                  <a:lnTo>
                    <a:pt x="5865" y="8143"/>
                  </a:lnTo>
                  <a:lnTo>
                    <a:pt x="6010" y="8046"/>
                  </a:lnTo>
                  <a:lnTo>
                    <a:pt x="6107" y="7852"/>
                  </a:lnTo>
                  <a:lnTo>
                    <a:pt x="6156" y="7658"/>
                  </a:lnTo>
                  <a:lnTo>
                    <a:pt x="6204" y="7367"/>
                  </a:lnTo>
                  <a:lnTo>
                    <a:pt x="6301" y="7076"/>
                  </a:lnTo>
                  <a:lnTo>
                    <a:pt x="6447" y="6834"/>
                  </a:lnTo>
                  <a:lnTo>
                    <a:pt x="6592" y="6592"/>
                  </a:lnTo>
                  <a:lnTo>
                    <a:pt x="6834" y="6398"/>
                  </a:lnTo>
                  <a:lnTo>
                    <a:pt x="7077" y="6252"/>
                  </a:lnTo>
                  <a:lnTo>
                    <a:pt x="7367" y="6155"/>
                  </a:lnTo>
                  <a:lnTo>
                    <a:pt x="7707" y="6155"/>
                  </a:lnTo>
                  <a:lnTo>
                    <a:pt x="7900" y="6107"/>
                  </a:lnTo>
                  <a:lnTo>
                    <a:pt x="8046" y="6010"/>
                  </a:lnTo>
                  <a:lnTo>
                    <a:pt x="8143" y="5816"/>
                  </a:lnTo>
                  <a:lnTo>
                    <a:pt x="8191" y="5622"/>
                  </a:lnTo>
                  <a:lnTo>
                    <a:pt x="8191" y="2521"/>
                  </a:lnTo>
                  <a:lnTo>
                    <a:pt x="8143" y="2327"/>
                  </a:lnTo>
                  <a:lnTo>
                    <a:pt x="8046" y="2181"/>
                  </a:lnTo>
                  <a:lnTo>
                    <a:pt x="7900" y="2036"/>
                  </a:lnTo>
                  <a:lnTo>
                    <a:pt x="7707" y="2036"/>
                  </a:lnTo>
                  <a:lnTo>
                    <a:pt x="7367" y="1988"/>
                  </a:lnTo>
                  <a:lnTo>
                    <a:pt x="7077" y="1891"/>
                  </a:lnTo>
                  <a:lnTo>
                    <a:pt x="6834" y="1745"/>
                  </a:lnTo>
                  <a:lnTo>
                    <a:pt x="6592" y="1551"/>
                  </a:lnTo>
                  <a:lnTo>
                    <a:pt x="6447" y="1357"/>
                  </a:lnTo>
                  <a:lnTo>
                    <a:pt x="6301" y="1067"/>
                  </a:lnTo>
                  <a:lnTo>
                    <a:pt x="6204" y="776"/>
                  </a:lnTo>
                  <a:lnTo>
                    <a:pt x="6156" y="485"/>
                  </a:lnTo>
                  <a:lnTo>
                    <a:pt x="6107" y="291"/>
                  </a:lnTo>
                  <a:lnTo>
                    <a:pt x="6010" y="14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3288275" y="3315312"/>
              <a:ext cx="391048" cy="392133"/>
            </a:xfrm>
            <a:custGeom>
              <a:rect b="b" l="l" r="r" t="t"/>
              <a:pathLst>
                <a:path extrusionOk="0" h="17351" w="17303">
                  <a:moveTo>
                    <a:pt x="13765" y="3587"/>
                  </a:moveTo>
                  <a:lnTo>
                    <a:pt x="13765" y="13813"/>
                  </a:lnTo>
                  <a:lnTo>
                    <a:pt x="3539" y="13813"/>
                  </a:lnTo>
                  <a:lnTo>
                    <a:pt x="3539" y="3587"/>
                  </a:lnTo>
                  <a:close/>
                  <a:moveTo>
                    <a:pt x="3054" y="0"/>
                  </a:moveTo>
                  <a:lnTo>
                    <a:pt x="2812" y="49"/>
                  </a:lnTo>
                  <a:lnTo>
                    <a:pt x="2667" y="146"/>
                  </a:lnTo>
                  <a:lnTo>
                    <a:pt x="2570" y="340"/>
                  </a:lnTo>
                  <a:lnTo>
                    <a:pt x="2521" y="533"/>
                  </a:lnTo>
                  <a:lnTo>
                    <a:pt x="2570" y="727"/>
                  </a:lnTo>
                  <a:lnTo>
                    <a:pt x="2667" y="873"/>
                  </a:lnTo>
                  <a:lnTo>
                    <a:pt x="2812" y="970"/>
                  </a:lnTo>
                  <a:lnTo>
                    <a:pt x="3054" y="1018"/>
                  </a:lnTo>
                  <a:lnTo>
                    <a:pt x="4557" y="1018"/>
                  </a:lnTo>
                  <a:lnTo>
                    <a:pt x="4557" y="2569"/>
                  </a:lnTo>
                  <a:lnTo>
                    <a:pt x="2812" y="2569"/>
                  </a:lnTo>
                  <a:lnTo>
                    <a:pt x="2667" y="2714"/>
                  </a:lnTo>
                  <a:lnTo>
                    <a:pt x="2570" y="2860"/>
                  </a:lnTo>
                  <a:lnTo>
                    <a:pt x="2521" y="3054"/>
                  </a:lnTo>
                  <a:lnTo>
                    <a:pt x="2521" y="4604"/>
                  </a:lnTo>
                  <a:lnTo>
                    <a:pt x="1019" y="4604"/>
                  </a:lnTo>
                  <a:lnTo>
                    <a:pt x="1019" y="3054"/>
                  </a:lnTo>
                  <a:lnTo>
                    <a:pt x="970" y="2860"/>
                  </a:lnTo>
                  <a:lnTo>
                    <a:pt x="873" y="2714"/>
                  </a:lnTo>
                  <a:lnTo>
                    <a:pt x="679" y="2569"/>
                  </a:lnTo>
                  <a:lnTo>
                    <a:pt x="292" y="2569"/>
                  </a:lnTo>
                  <a:lnTo>
                    <a:pt x="146" y="2714"/>
                  </a:lnTo>
                  <a:lnTo>
                    <a:pt x="1" y="2860"/>
                  </a:lnTo>
                  <a:lnTo>
                    <a:pt x="1" y="3054"/>
                  </a:lnTo>
                  <a:lnTo>
                    <a:pt x="1" y="5089"/>
                  </a:lnTo>
                  <a:lnTo>
                    <a:pt x="1" y="5283"/>
                  </a:lnTo>
                  <a:lnTo>
                    <a:pt x="146" y="5428"/>
                  </a:lnTo>
                  <a:lnTo>
                    <a:pt x="292" y="5574"/>
                  </a:lnTo>
                  <a:lnTo>
                    <a:pt x="486" y="5622"/>
                  </a:lnTo>
                  <a:lnTo>
                    <a:pt x="2521" y="5622"/>
                  </a:lnTo>
                  <a:lnTo>
                    <a:pt x="2521" y="6979"/>
                  </a:lnTo>
                  <a:lnTo>
                    <a:pt x="486" y="6979"/>
                  </a:lnTo>
                  <a:lnTo>
                    <a:pt x="292" y="7028"/>
                  </a:lnTo>
                  <a:lnTo>
                    <a:pt x="146" y="7125"/>
                  </a:lnTo>
                  <a:lnTo>
                    <a:pt x="1" y="7270"/>
                  </a:lnTo>
                  <a:lnTo>
                    <a:pt x="1" y="7464"/>
                  </a:lnTo>
                  <a:lnTo>
                    <a:pt x="1" y="7706"/>
                  </a:lnTo>
                  <a:lnTo>
                    <a:pt x="146" y="7852"/>
                  </a:lnTo>
                  <a:lnTo>
                    <a:pt x="292" y="7949"/>
                  </a:lnTo>
                  <a:lnTo>
                    <a:pt x="486" y="7997"/>
                  </a:lnTo>
                  <a:lnTo>
                    <a:pt x="2521" y="7997"/>
                  </a:lnTo>
                  <a:lnTo>
                    <a:pt x="2521" y="9354"/>
                  </a:lnTo>
                  <a:lnTo>
                    <a:pt x="486" y="9354"/>
                  </a:lnTo>
                  <a:lnTo>
                    <a:pt x="292" y="9402"/>
                  </a:lnTo>
                  <a:lnTo>
                    <a:pt x="146" y="9499"/>
                  </a:lnTo>
                  <a:lnTo>
                    <a:pt x="1" y="9693"/>
                  </a:lnTo>
                  <a:lnTo>
                    <a:pt x="1" y="9887"/>
                  </a:lnTo>
                  <a:lnTo>
                    <a:pt x="1" y="10081"/>
                  </a:lnTo>
                  <a:lnTo>
                    <a:pt x="146" y="10226"/>
                  </a:lnTo>
                  <a:lnTo>
                    <a:pt x="292" y="10323"/>
                  </a:lnTo>
                  <a:lnTo>
                    <a:pt x="486" y="10372"/>
                  </a:lnTo>
                  <a:lnTo>
                    <a:pt x="2521" y="10372"/>
                  </a:lnTo>
                  <a:lnTo>
                    <a:pt x="2521" y="11777"/>
                  </a:lnTo>
                  <a:lnTo>
                    <a:pt x="486" y="11777"/>
                  </a:lnTo>
                  <a:lnTo>
                    <a:pt x="292" y="11826"/>
                  </a:lnTo>
                  <a:lnTo>
                    <a:pt x="146" y="11923"/>
                  </a:lnTo>
                  <a:lnTo>
                    <a:pt x="1" y="12068"/>
                  </a:lnTo>
                  <a:lnTo>
                    <a:pt x="1" y="12262"/>
                  </a:lnTo>
                  <a:lnTo>
                    <a:pt x="1" y="14297"/>
                  </a:lnTo>
                  <a:lnTo>
                    <a:pt x="1" y="14491"/>
                  </a:lnTo>
                  <a:lnTo>
                    <a:pt x="146" y="14685"/>
                  </a:lnTo>
                  <a:lnTo>
                    <a:pt x="292" y="14782"/>
                  </a:lnTo>
                  <a:lnTo>
                    <a:pt x="486" y="14831"/>
                  </a:lnTo>
                  <a:lnTo>
                    <a:pt x="679" y="14782"/>
                  </a:lnTo>
                  <a:lnTo>
                    <a:pt x="873" y="14685"/>
                  </a:lnTo>
                  <a:lnTo>
                    <a:pt x="970" y="14491"/>
                  </a:lnTo>
                  <a:lnTo>
                    <a:pt x="1019" y="14297"/>
                  </a:lnTo>
                  <a:lnTo>
                    <a:pt x="1019" y="12795"/>
                  </a:lnTo>
                  <a:lnTo>
                    <a:pt x="2521" y="12795"/>
                  </a:lnTo>
                  <a:lnTo>
                    <a:pt x="2521" y="14297"/>
                  </a:lnTo>
                  <a:lnTo>
                    <a:pt x="2570" y="14491"/>
                  </a:lnTo>
                  <a:lnTo>
                    <a:pt x="2667" y="14685"/>
                  </a:lnTo>
                  <a:lnTo>
                    <a:pt x="2812" y="14782"/>
                  </a:lnTo>
                  <a:lnTo>
                    <a:pt x="3054" y="14831"/>
                  </a:lnTo>
                  <a:lnTo>
                    <a:pt x="4557" y="14831"/>
                  </a:lnTo>
                  <a:lnTo>
                    <a:pt x="4557" y="16333"/>
                  </a:lnTo>
                  <a:lnTo>
                    <a:pt x="3054" y="16333"/>
                  </a:lnTo>
                  <a:lnTo>
                    <a:pt x="2812" y="16381"/>
                  </a:lnTo>
                  <a:lnTo>
                    <a:pt x="2667" y="16478"/>
                  </a:lnTo>
                  <a:lnTo>
                    <a:pt x="2570" y="16624"/>
                  </a:lnTo>
                  <a:lnTo>
                    <a:pt x="2521" y="16866"/>
                  </a:lnTo>
                  <a:lnTo>
                    <a:pt x="2570" y="17060"/>
                  </a:lnTo>
                  <a:lnTo>
                    <a:pt x="2667" y="17205"/>
                  </a:lnTo>
                  <a:lnTo>
                    <a:pt x="2812" y="17302"/>
                  </a:lnTo>
                  <a:lnTo>
                    <a:pt x="3054" y="17351"/>
                  </a:lnTo>
                  <a:lnTo>
                    <a:pt x="5041" y="17351"/>
                  </a:lnTo>
                  <a:lnTo>
                    <a:pt x="5284" y="17302"/>
                  </a:lnTo>
                  <a:lnTo>
                    <a:pt x="5429" y="17205"/>
                  </a:lnTo>
                  <a:lnTo>
                    <a:pt x="5526" y="17060"/>
                  </a:lnTo>
                  <a:lnTo>
                    <a:pt x="5574" y="16866"/>
                  </a:lnTo>
                  <a:lnTo>
                    <a:pt x="5574" y="14831"/>
                  </a:lnTo>
                  <a:lnTo>
                    <a:pt x="6931" y="14831"/>
                  </a:lnTo>
                  <a:lnTo>
                    <a:pt x="6931" y="16866"/>
                  </a:lnTo>
                  <a:lnTo>
                    <a:pt x="6980" y="17060"/>
                  </a:lnTo>
                  <a:lnTo>
                    <a:pt x="7077" y="17205"/>
                  </a:lnTo>
                  <a:lnTo>
                    <a:pt x="7271" y="17302"/>
                  </a:lnTo>
                  <a:lnTo>
                    <a:pt x="7465" y="17351"/>
                  </a:lnTo>
                  <a:lnTo>
                    <a:pt x="7658" y="17302"/>
                  </a:lnTo>
                  <a:lnTo>
                    <a:pt x="7804" y="17205"/>
                  </a:lnTo>
                  <a:lnTo>
                    <a:pt x="7949" y="17060"/>
                  </a:lnTo>
                  <a:lnTo>
                    <a:pt x="7949" y="16866"/>
                  </a:lnTo>
                  <a:lnTo>
                    <a:pt x="7949" y="14831"/>
                  </a:lnTo>
                  <a:lnTo>
                    <a:pt x="9355" y="14831"/>
                  </a:lnTo>
                  <a:lnTo>
                    <a:pt x="9355" y="16866"/>
                  </a:lnTo>
                  <a:lnTo>
                    <a:pt x="9403" y="17060"/>
                  </a:lnTo>
                  <a:lnTo>
                    <a:pt x="9500" y="17205"/>
                  </a:lnTo>
                  <a:lnTo>
                    <a:pt x="9645" y="17302"/>
                  </a:lnTo>
                  <a:lnTo>
                    <a:pt x="9839" y="17351"/>
                  </a:lnTo>
                  <a:lnTo>
                    <a:pt x="10033" y="17302"/>
                  </a:lnTo>
                  <a:lnTo>
                    <a:pt x="10227" y="17205"/>
                  </a:lnTo>
                  <a:lnTo>
                    <a:pt x="10324" y="17060"/>
                  </a:lnTo>
                  <a:lnTo>
                    <a:pt x="10372" y="16866"/>
                  </a:lnTo>
                  <a:lnTo>
                    <a:pt x="10372" y="14831"/>
                  </a:lnTo>
                  <a:lnTo>
                    <a:pt x="11729" y="14831"/>
                  </a:lnTo>
                  <a:lnTo>
                    <a:pt x="11729" y="16866"/>
                  </a:lnTo>
                  <a:lnTo>
                    <a:pt x="11778" y="17060"/>
                  </a:lnTo>
                  <a:lnTo>
                    <a:pt x="11875" y="17205"/>
                  </a:lnTo>
                  <a:lnTo>
                    <a:pt x="12069" y="17302"/>
                  </a:lnTo>
                  <a:lnTo>
                    <a:pt x="12263" y="17351"/>
                  </a:lnTo>
                  <a:lnTo>
                    <a:pt x="14298" y="17351"/>
                  </a:lnTo>
                  <a:lnTo>
                    <a:pt x="14492" y="17302"/>
                  </a:lnTo>
                  <a:lnTo>
                    <a:pt x="14637" y="17205"/>
                  </a:lnTo>
                  <a:lnTo>
                    <a:pt x="14734" y="17060"/>
                  </a:lnTo>
                  <a:lnTo>
                    <a:pt x="14783" y="16866"/>
                  </a:lnTo>
                  <a:lnTo>
                    <a:pt x="14734" y="16624"/>
                  </a:lnTo>
                  <a:lnTo>
                    <a:pt x="14637" y="16478"/>
                  </a:lnTo>
                  <a:lnTo>
                    <a:pt x="14492" y="16381"/>
                  </a:lnTo>
                  <a:lnTo>
                    <a:pt x="14298" y="16333"/>
                  </a:lnTo>
                  <a:lnTo>
                    <a:pt x="12747" y="16333"/>
                  </a:lnTo>
                  <a:lnTo>
                    <a:pt x="12747" y="14831"/>
                  </a:lnTo>
                  <a:lnTo>
                    <a:pt x="14298" y="14831"/>
                  </a:lnTo>
                  <a:lnTo>
                    <a:pt x="14492" y="14782"/>
                  </a:lnTo>
                  <a:lnTo>
                    <a:pt x="14637" y="14685"/>
                  </a:lnTo>
                  <a:lnTo>
                    <a:pt x="14734" y="14491"/>
                  </a:lnTo>
                  <a:lnTo>
                    <a:pt x="14783" y="14297"/>
                  </a:lnTo>
                  <a:lnTo>
                    <a:pt x="14783" y="12795"/>
                  </a:lnTo>
                  <a:lnTo>
                    <a:pt x="16285" y="12795"/>
                  </a:lnTo>
                  <a:lnTo>
                    <a:pt x="16285" y="14297"/>
                  </a:lnTo>
                  <a:lnTo>
                    <a:pt x="16334" y="14491"/>
                  </a:lnTo>
                  <a:lnTo>
                    <a:pt x="16479" y="14685"/>
                  </a:lnTo>
                  <a:lnTo>
                    <a:pt x="16624" y="14782"/>
                  </a:lnTo>
                  <a:lnTo>
                    <a:pt x="16818" y="14831"/>
                  </a:lnTo>
                  <a:lnTo>
                    <a:pt x="17012" y="14782"/>
                  </a:lnTo>
                  <a:lnTo>
                    <a:pt x="17158" y="14685"/>
                  </a:lnTo>
                  <a:lnTo>
                    <a:pt x="17303" y="14491"/>
                  </a:lnTo>
                  <a:lnTo>
                    <a:pt x="17303" y="14297"/>
                  </a:lnTo>
                  <a:lnTo>
                    <a:pt x="17303" y="12262"/>
                  </a:lnTo>
                  <a:lnTo>
                    <a:pt x="17303" y="12068"/>
                  </a:lnTo>
                  <a:lnTo>
                    <a:pt x="17158" y="11923"/>
                  </a:lnTo>
                  <a:lnTo>
                    <a:pt x="17012" y="11826"/>
                  </a:lnTo>
                  <a:lnTo>
                    <a:pt x="16818" y="11777"/>
                  </a:lnTo>
                  <a:lnTo>
                    <a:pt x="14783" y="11777"/>
                  </a:lnTo>
                  <a:lnTo>
                    <a:pt x="14783" y="10372"/>
                  </a:lnTo>
                  <a:lnTo>
                    <a:pt x="16818" y="10372"/>
                  </a:lnTo>
                  <a:lnTo>
                    <a:pt x="17012" y="10323"/>
                  </a:lnTo>
                  <a:lnTo>
                    <a:pt x="17158" y="10226"/>
                  </a:lnTo>
                  <a:lnTo>
                    <a:pt x="17303" y="10081"/>
                  </a:lnTo>
                  <a:lnTo>
                    <a:pt x="17303" y="9887"/>
                  </a:lnTo>
                  <a:lnTo>
                    <a:pt x="17303" y="9693"/>
                  </a:lnTo>
                  <a:lnTo>
                    <a:pt x="17158" y="9499"/>
                  </a:lnTo>
                  <a:lnTo>
                    <a:pt x="17012" y="9402"/>
                  </a:lnTo>
                  <a:lnTo>
                    <a:pt x="16818" y="9354"/>
                  </a:lnTo>
                  <a:lnTo>
                    <a:pt x="14783" y="9354"/>
                  </a:lnTo>
                  <a:lnTo>
                    <a:pt x="14783" y="7997"/>
                  </a:lnTo>
                  <a:lnTo>
                    <a:pt x="16818" y="7997"/>
                  </a:lnTo>
                  <a:lnTo>
                    <a:pt x="17012" y="7949"/>
                  </a:lnTo>
                  <a:lnTo>
                    <a:pt x="17158" y="7852"/>
                  </a:lnTo>
                  <a:lnTo>
                    <a:pt x="17303" y="7706"/>
                  </a:lnTo>
                  <a:lnTo>
                    <a:pt x="17303" y="7464"/>
                  </a:lnTo>
                  <a:lnTo>
                    <a:pt x="17303" y="7270"/>
                  </a:lnTo>
                  <a:lnTo>
                    <a:pt x="17158" y="7125"/>
                  </a:lnTo>
                  <a:lnTo>
                    <a:pt x="17012" y="7028"/>
                  </a:lnTo>
                  <a:lnTo>
                    <a:pt x="16818" y="6979"/>
                  </a:lnTo>
                  <a:lnTo>
                    <a:pt x="14783" y="6979"/>
                  </a:lnTo>
                  <a:lnTo>
                    <a:pt x="14783" y="5622"/>
                  </a:lnTo>
                  <a:lnTo>
                    <a:pt x="16818" y="5622"/>
                  </a:lnTo>
                  <a:lnTo>
                    <a:pt x="17012" y="5574"/>
                  </a:lnTo>
                  <a:lnTo>
                    <a:pt x="17158" y="5428"/>
                  </a:lnTo>
                  <a:lnTo>
                    <a:pt x="17303" y="5283"/>
                  </a:lnTo>
                  <a:lnTo>
                    <a:pt x="17303" y="5089"/>
                  </a:lnTo>
                  <a:lnTo>
                    <a:pt x="17303" y="3054"/>
                  </a:lnTo>
                  <a:lnTo>
                    <a:pt x="17303" y="2860"/>
                  </a:lnTo>
                  <a:lnTo>
                    <a:pt x="17158" y="2714"/>
                  </a:lnTo>
                  <a:lnTo>
                    <a:pt x="17012" y="2569"/>
                  </a:lnTo>
                  <a:lnTo>
                    <a:pt x="16624" y="2569"/>
                  </a:lnTo>
                  <a:lnTo>
                    <a:pt x="16479" y="2714"/>
                  </a:lnTo>
                  <a:lnTo>
                    <a:pt x="16334" y="2860"/>
                  </a:lnTo>
                  <a:lnTo>
                    <a:pt x="16285" y="3054"/>
                  </a:lnTo>
                  <a:lnTo>
                    <a:pt x="16285" y="4604"/>
                  </a:lnTo>
                  <a:lnTo>
                    <a:pt x="14783" y="4604"/>
                  </a:lnTo>
                  <a:lnTo>
                    <a:pt x="14783" y="3054"/>
                  </a:lnTo>
                  <a:lnTo>
                    <a:pt x="14734" y="2860"/>
                  </a:lnTo>
                  <a:lnTo>
                    <a:pt x="14637" y="2714"/>
                  </a:lnTo>
                  <a:lnTo>
                    <a:pt x="14492" y="2569"/>
                  </a:lnTo>
                  <a:lnTo>
                    <a:pt x="12747" y="2569"/>
                  </a:lnTo>
                  <a:lnTo>
                    <a:pt x="12747" y="1018"/>
                  </a:lnTo>
                  <a:lnTo>
                    <a:pt x="14298" y="1018"/>
                  </a:lnTo>
                  <a:lnTo>
                    <a:pt x="14492" y="970"/>
                  </a:lnTo>
                  <a:lnTo>
                    <a:pt x="14637" y="873"/>
                  </a:lnTo>
                  <a:lnTo>
                    <a:pt x="14734" y="727"/>
                  </a:lnTo>
                  <a:lnTo>
                    <a:pt x="14783" y="533"/>
                  </a:lnTo>
                  <a:lnTo>
                    <a:pt x="14734" y="340"/>
                  </a:lnTo>
                  <a:lnTo>
                    <a:pt x="14637" y="146"/>
                  </a:lnTo>
                  <a:lnTo>
                    <a:pt x="14492" y="49"/>
                  </a:lnTo>
                  <a:lnTo>
                    <a:pt x="14298" y="0"/>
                  </a:lnTo>
                  <a:lnTo>
                    <a:pt x="12263" y="0"/>
                  </a:lnTo>
                  <a:lnTo>
                    <a:pt x="12069" y="49"/>
                  </a:lnTo>
                  <a:lnTo>
                    <a:pt x="11875" y="146"/>
                  </a:lnTo>
                  <a:lnTo>
                    <a:pt x="11778" y="340"/>
                  </a:lnTo>
                  <a:lnTo>
                    <a:pt x="11729" y="533"/>
                  </a:lnTo>
                  <a:lnTo>
                    <a:pt x="11729" y="2569"/>
                  </a:lnTo>
                  <a:lnTo>
                    <a:pt x="10372" y="2569"/>
                  </a:lnTo>
                  <a:lnTo>
                    <a:pt x="10372" y="533"/>
                  </a:lnTo>
                  <a:lnTo>
                    <a:pt x="10324" y="340"/>
                  </a:lnTo>
                  <a:lnTo>
                    <a:pt x="10227" y="146"/>
                  </a:lnTo>
                  <a:lnTo>
                    <a:pt x="10033" y="49"/>
                  </a:lnTo>
                  <a:lnTo>
                    <a:pt x="9839" y="0"/>
                  </a:lnTo>
                  <a:lnTo>
                    <a:pt x="9645" y="49"/>
                  </a:lnTo>
                  <a:lnTo>
                    <a:pt x="9500" y="146"/>
                  </a:lnTo>
                  <a:lnTo>
                    <a:pt x="9403" y="340"/>
                  </a:lnTo>
                  <a:lnTo>
                    <a:pt x="9355" y="533"/>
                  </a:lnTo>
                  <a:lnTo>
                    <a:pt x="9355" y="2569"/>
                  </a:lnTo>
                  <a:lnTo>
                    <a:pt x="7949" y="2569"/>
                  </a:lnTo>
                  <a:lnTo>
                    <a:pt x="7949" y="533"/>
                  </a:lnTo>
                  <a:lnTo>
                    <a:pt x="7949" y="340"/>
                  </a:lnTo>
                  <a:lnTo>
                    <a:pt x="7804" y="146"/>
                  </a:lnTo>
                  <a:lnTo>
                    <a:pt x="7658" y="49"/>
                  </a:lnTo>
                  <a:lnTo>
                    <a:pt x="7465" y="0"/>
                  </a:lnTo>
                  <a:lnTo>
                    <a:pt x="7271" y="49"/>
                  </a:lnTo>
                  <a:lnTo>
                    <a:pt x="7077" y="146"/>
                  </a:lnTo>
                  <a:lnTo>
                    <a:pt x="6980" y="340"/>
                  </a:lnTo>
                  <a:lnTo>
                    <a:pt x="6931" y="533"/>
                  </a:lnTo>
                  <a:lnTo>
                    <a:pt x="6931" y="2569"/>
                  </a:lnTo>
                  <a:lnTo>
                    <a:pt x="5574" y="2569"/>
                  </a:lnTo>
                  <a:lnTo>
                    <a:pt x="5574" y="533"/>
                  </a:lnTo>
                  <a:lnTo>
                    <a:pt x="5526" y="340"/>
                  </a:lnTo>
                  <a:lnTo>
                    <a:pt x="5429" y="146"/>
                  </a:lnTo>
                  <a:lnTo>
                    <a:pt x="5284" y="49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3391240" y="3419362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291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24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24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3553350" y="3419362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24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727" y="970"/>
                  </a:lnTo>
                  <a:lnTo>
                    <a:pt x="873" y="824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3391240" y="3581472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3553350" y="3581472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46"/>
          <p:cNvCxnSpPr>
            <a:stCxn id="591" idx="6"/>
            <a:endCxn id="596" idx="2"/>
          </p:cNvCxnSpPr>
          <p:nvPr/>
        </p:nvCxnSpPr>
        <p:spPr>
          <a:xfrm>
            <a:off x="4190950" y="1880113"/>
            <a:ext cx="7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6"/>
          <p:cNvCxnSpPr>
            <a:stCxn id="596" idx="4"/>
            <a:endCxn id="597" idx="0"/>
          </p:cNvCxnSpPr>
          <p:nvPr/>
        </p:nvCxnSpPr>
        <p:spPr>
          <a:xfrm>
            <a:off x="5324225" y="2262163"/>
            <a:ext cx="0" cy="75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6"/>
          <p:cNvCxnSpPr>
            <a:stCxn id="597" idx="2"/>
            <a:endCxn id="598" idx="6"/>
          </p:cNvCxnSpPr>
          <p:nvPr/>
        </p:nvCxnSpPr>
        <p:spPr>
          <a:xfrm rot="10800000">
            <a:off x="4190950" y="3394588"/>
            <a:ext cx="7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6"/>
          <p:cNvCxnSpPr>
            <a:stCxn id="591" idx="4"/>
            <a:endCxn id="598" idx="0"/>
          </p:cNvCxnSpPr>
          <p:nvPr/>
        </p:nvCxnSpPr>
        <p:spPr>
          <a:xfrm>
            <a:off x="3808900" y="2262163"/>
            <a:ext cx="0" cy="75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6"/>
          <p:cNvCxnSpPr>
            <a:stCxn id="591" idx="2"/>
            <a:endCxn id="592" idx="3"/>
          </p:cNvCxnSpPr>
          <p:nvPr/>
        </p:nvCxnSpPr>
        <p:spPr>
          <a:xfrm rot="10800000">
            <a:off x="2735350" y="1873513"/>
            <a:ext cx="691500" cy="6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46"/>
          <p:cNvCxnSpPr>
            <a:stCxn id="596" idx="6"/>
            <a:endCxn id="595" idx="1"/>
          </p:cNvCxnSpPr>
          <p:nvPr/>
        </p:nvCxnSpPr>
        <p:spPr>
          <a:xfrm flipH="1" rot="10800000">
            <a:off x="5706275" y="1873513"/>
            <a:ext cx="702300" cy="6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46"/>
          <p:cNvCxnSpPr>
            <a:stCxn id="598" idx="2"/>
            <a:endCxn id="594" idx="3"/>
          </p:cNvCxnSpPr>
          <p:nvPr/>
        </p:nvCxnSpPr>
        <p:spPr>
          <a:xfrm flipH="1">
            <a:off x="2735650" y="3394588"/>
            <a:ext cx="691200" cy="477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6"/>
          <p:cNvCxnSpPr>
            <a:stCxn id="597" idx="6"/>
            <a:endCxn id="593" idx="1"/>
          </p:cNvCxnSpPr>
          <p:nvPr/>
        </p:nvCxnSpPr>
        <p:spPr>
          <a:xfrm>
            <a:off x="5706250" y="3394588"/>
            <a:ext cx="702300" cy="499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641" name="Google Shape;641;p4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2" name="Google Shape;642;p4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643" name="Google Shape;643;p4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0" name="Google Shape;660;p4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</a:t>
            </a:r>
            <a:r>
              <a:rPr lang="en"/>
              <a:t>Results</a:t>
            </a:r>
            <a:endParaRPr/>
          </a:p>
        </p:txBody>
      </p:sp>
      <p:sp>
        <p:nvSpPr>
          <p:cNvPr id="666" name="Google Shape;666;p48"/>
          <p:cNvSpPr txBox="1"/>
          <p:nvPr/>
        </p:nvSpPr>
        <p:spPr>
          <a:xfrm>
            <a:off x="1914475" y="2329754"/>
            <a:ext cx="2362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Decision Tree Classifier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7" name="Google Shape;667;p48"/>
          <p:cNvSpPr txBox="1"/>
          <p:nvPr/>
        </p:nvSpPr>
        <p:spPr>
          <a:xfrm>
            <a:off x="1914475" y="3325670"/>
            <a:ext cx="236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Forest Classifier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8" name="Google Shape;668;p48"/>
          <p:cNvSpPr txBox="1"/>
          <p:nvPr/>
        </p:nvSpPr>
        <p:spPr>
          <a:xfrm>
            <a:off x="1914475" y="4239325"/>
            <a:ext cx="2362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Neural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Network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Classifier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1507350" y="1295950"/>
            <a:ext cx="2769300" cy="52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Models 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670" name="Google Shape;670;p48"/>
          <p:cNvCxnSpPr>
            <a:stCxn id="669" idx="1"/>
            <a:endCxn id="666" idx="1"/>
          </p:cNvCxnSpPr>
          <p:nvPr/>
        </p:nvCxnSpPr>
        <p:spPr>
          <a:xfrm>
            <a:off x="1507350" y="1556050"/>
            <a:ext cx="407100" cy="9699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48"/>
          <p:cNvCxnSpPr>
            <a:stCxn id="669" idx="1"/>
            <a:endCxn id="667" idx="1"/>
          </p:cNvCxnSpPr>
          <p:nvPr/>
        </p:nvCxnSpPr>
        <p:spPr>
          <a:xfrm>
            <a:off x="1507350" y="1556050"/>
            <a:ext cx="407100" cy="19383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48"/>
          <p:cNvCxnSpPr>
            <a:stCxn id="669" idx="1"/>
            <a:endCxn id="668" idx="1"/>
          </p:cNvCxnSpPr>
          <p:nvPr/>
        </p:nvCxnSpPr>
        <p:spPr>
          <a:xfrm>
            <a:off x="1507350" y="1556050"/>
            <a:ext cx="407100" cy="28656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8"/>
          <p:cNvSpPr txBox="1"/>
          <p:nvPr/>
        </p:nvSpPr>
        <p:spPr>
          <a:xfrm>
            <a:off x="5773075" y="1937633"/>
            <a:ext cx="2362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1st:   ~77%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2nd: ~85%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48"/>
          <p:cNvSpPr txBox="1"/>
          <p:nvPr/>
        </p:nvSpPr>
        <p:spPr>
          <a:xfrm>
            <a:off x="5773075" y="2878717"/>
            <a:ext cx="2362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1st:   ~87%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2nd: ~86%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5" name="Google Shape;675;p48"/>
          <p:cNvSpPr txBox="1"/>
          <p:nvPr/>
        </p:nvSpPr>
        <p:spPr>
          <a:xfrm>
            <a:off x="5773075" y="3819800"/>
            <a:ext cx="2362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1st:   ~84%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2nd: ~82%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5365950" y="1295950"/>
            <a:ext cx="2769300" cy="52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Accuracy 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677" name="Google Shape;677;p48"/>
          <p:cNvCxnSpPr>
            <a:stCxn id="676" idx="1"/>
            <a:endCxn id="673" idx="1"/>
          </p:cNvCxnSpPr>
          <p:nvPr/>
        </p:nvCxnSpPr>
        <p:spPr>
          <a:xfrm>
            <a:off x="5365950" y="1556050"/>
            <a:ext cx="407100" cy="7737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48"/>
          <p:cNvCxnSpPr>
            <a:stCxn id="676" idx="1"/>
            <a:endCxn id="674" idx="1"/>
          </p:cNvCxnSpPr>
          <p:nvPr/>
        </p:nvCxnSpPr>
        <p:spPr>
          <a:xfrm>
            <a:off x="5365950" y="1556050"/>
            <a:ext cx="407100" cy="17148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8"/>
          <p:cNvCxnSpPr>
            <a:stCxn id="676" idx="1"/>
            <a:endCxn id="675" idx="1"/>
          </p:cNvCxnSpPr>
          <p:nvPr/>
        </p:nvCxnSpPr>
        <p:spPr>
          <a:xfrm>
            <a:off x="5365950" y="1556050"/>
            <a:ext cx="407100" cy="2655900"/>
          </a:xfrm>
          <a:prstGeom prst="bentConnector3">
            <a:avLst>
              <a:gd fmla="val -584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Plot</a:t>
            </a:r>
            <a:endParaRPr/>
          </a:p>
        </p:txBody>
      </p:sp>
      <p:sp>
        <p:nvSpPr>
          <p:cNvPr id="685" name="Google Shape;685;p49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86" name="Google Shape;686;p49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687" name="Google Shape;687;p49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4" name="Google Shape;704;p49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1st: Without Tuning</a:t>
            </a:r>
            <a:endParaRPr/>
          </a:p>
        </p:txBody>
      </p:sp>
      <p:sp>
        <p:nvSpPr>
          <p:cNvPr id="710" name="Google Shape;710;p50"/>
          <p:cNvSpPr/>
          <p:nvPr/>
        </p:nvSpPr>
        <p:spPr>
          <a:xfrm>
            <a:off x="-143961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>
            <a:off x="-553546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0"/>
          <p:cNvSpPr/>
          <p:nvPr/>
        </p:nvSpPr>
        <p:spPr>
          <a:xfrm flipH="1">
            <a:off x="786887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"/>
          <p:cNvSpPr/>
          <p:nvPr/>
        </p:nvSpPr>
        <p:spPr>
          <a:xfrm flipH="1">
            <a:off x="8449194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0"/>
          <p:cNvSpPr/>
          <p:nvPr/>
        </p:nvSpPr>
        <p:spPr>
          <a:xfrm flipH="1">
            <a:off x="8858779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0"/>
          <p:cNvSpPr/>
          <p:nvPr/>
        </p:nvSpPr>
        <p:spPr>
          <a:xfrm rot="10800000">
            <a:off x="8323729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0"/>
          <p:cNvSpPr/>
          <p:nvPr/>
        </p:nvSpPr>
        <p:spPr>
          <a:xfrm flipH="1">
            <a:off x="38222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0"/>
          <p:cNvSpPr/>
          <p:nvPr/>
        </p:nvSpPr>
        <p:spPr>
          <a:xfrm flipH="1" rot="10800000">
            <a:off x="-18496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8" name="Google Shape;7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50875"/>
            <a:ext cx="5619150" cy="3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r>
              <a:rPr lang="en"/>
              <a:t>: With Tuning</a:t>
            </a:r>
            <a:endParaRPr/>
          </a:p>
        </p:txBody>
      </p:sp>
      <p:sp>
        <p:nvSpPr>
          <p:cNvPr id="724" name="Google Shape;724;p51"/>
          <p:cNvSpPr/>
          <p:nvPr/>
        </p:nvSpPr>
        <p:spPr>
          <a:xfrm>
            <a:off x="-143961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1"/>
          <p:cNvSpPr/>
          <p:nvPr/>
        </p:nvSpPr>
        <p:spPr>
          <a:xfrm>
            <a:off x="-553546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1"/>
          <p:cNvSpPr/>
          <p:nvPr/>
        </p:nvSpPr>
        <p:spPr>
          <a:xfrm flipH="1">
            <a:off x="786887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1"/>
          <p:cNvSpPr/>
          <p:nvPr/>
        </p:nvSpPr>
        <p:spPr>
          <a:xfrm flipH="1">
            <a:off x="8449194" y="10177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 flipH="1">
            <a:off x="8858779" y="52190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1"/>
          <p:cNvSpPr/>
          <p:nvPr/>
        </p:nvSpPr>
        <p:spPr>
          <a:xfrm rot="10800000">
            <a:off x="8323729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"/>
          <p:cNvSpPr/>
          <p:nvPr/>
        </p:nvSpPr>
        <p:spPr>
          <a:xfrm flipH="1">
            <a:off x="382227" y="-71824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 flipH="1" rot="10800000">
            <a:off x="-18496" y="-34144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00" y="130100"/>
            <a:ext cx="5467350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ontents of this template</a:t>
            </a:r>
            <a:endParaRPr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sp>
        <p:nvSpPr>
          <p:cNvPr id="368" name="Google Shape;368;p34"/>
          <p:cNvSpPr txBox="1"/>
          <p:nvPr/>
        </p:nvSpPr>
        <p:spPr>
          <a:xfrm>
            <a:off x="872725" y="4061600"/>
            <a:ext cx="32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424779" y="4061600"/>
            <a:ext cx="38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can visit our sister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projects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b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WEPIK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VIDEVO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70" name="Google Shape;370;p34"/>
          <p:cNvGraphicFramePr/>
          <p:nvPr/>
        </p:nvGraphicFramePr>
        <p:xfrm>
          <a:off x="872650" y="17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{94C6B8FE-F8E8-4C4C-B6CF-63D0ED5AC3A7}</a:tableStyleId>
              </a:tblPr>
              <a:tblGrid>
                <a:gridCol w="2084400"/>
                <a:gridCol w="53142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Fonts</a:t>
                      </a:r>
                      <a:endParaRPr b="1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and </a:t>
                      </a: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resources</a:t>
                      </a:r>
                      <a:endParaRPr b="1" sz="9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action="ppaction://hlinksldjump"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Thanks slide</a:t>
                      </a:r>
                      <a:endParaRPr b="1" sz="9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Colors</a:t>
                      </a:r>
                      <a:endParaRPr b="1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and </a:t>
                      </a:r>
                      <a:r>
                        <a:rPr b="1" lang="en" sz="9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/>
                        </a:rPr>
                        <a:t>infographic resources</a:t>
                      </a:r>
                      <a:endParaRPr b="1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Editable presentation theme </a:t>
                      </a:r>
                      <a:endParaRPr b="1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edit the master slides easily. For more info, click </a:t>
                      </a:r>
                      <a:r>
                        <a:rPr b="1" lang="en" sz="10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here</a:t>
                      </a:r>
                      <a:endParaRPr b="1" sz="10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2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738" name="Google Shape;738;p52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39" name="Google Shape;739;p52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740" name="Google Shape;740;p52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2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2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2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2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2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2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2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57" name="Google Shape;757;p52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3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63" name="Google Shape;763;p53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M Sans Medium"/>
                <a:ea typeface="DM Sans Medium"/>
                <a:cs typeface="DM Sans Medium"/>
                <a:sym typeface="DM Sans Medium"/>
              </a:rPr>
              <a:t>D</a:t>
            </a:r>
            <a:r>
              <a:rPr lang="en" sz="2000">
                <a:latin typeface="DM Sans Medium"/>
                <a:ea typeface="DM Sans Medium"/>
                <a:cs typeface="DM Sans Medium"/>
                <a:sym typeface="DM Sans Medium"/>
              </a:rPr>
              <a:t>o you have any questions?</a:t>
            </a:r>
            <a:endParaRPr sz="20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3"/>
          <p:cNvSpPr txBox="1"/>
          <p:nvPr/>
        </p:nvSpPr>
        <p:spPr>
          <a:xfrm>
            <a:off x="713225" y="4125850"/>
            <a:ext cx="5094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5" name="Google Shape;765;p53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3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3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3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3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3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3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3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3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2" name="Google Shape;782;p53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53"/>
          <p:cNvSpPr/>
          <p:nvPr/>
        </p:nvSpPr>
        <p:spPr>
          <a:xfrm>
            <a:off x="814236" y="310370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53"/>
          <p:cNvGrpSpPr/>
          <p:nvPr/>
        </p:nvGrpSpPr>
        <p:grpSpPr>
          <a:xfrm>
            <a:off x="1334776" y="3103640"/>
            <a:ext cx="407432" cy="407391"/>
            <a:chOff x="812101" y="2571761"/>
            <a:chExt cx="417066" cy="417024"/>
          </a:xfrm>
        </p:grpSpPr>
        <p:sp>
          <p:nvSpPr>
            <p:cNvPr id="785" name="Google Shape;785;p53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53"/>
          <p:cNvGrpSpPr/>
          <p:nvPr/>
        </p:nvGrpSpPr>
        <p:grpSpPr>
          <a:xfrm>
            <a:off x="1855370" y="3103640"/>
            <a:ext cx="407391" cy="407391"/>
            <a:chOff x="1323129" y="2571761"/>
            <a:chExt cx="417024" cy="417024"/>
          </a:xfrm>
        </p:grpSpPr>
        <p:sp>
          <p:nvSpPr>
            <p:cNvPr id="790" name="Google Shape;790;p53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76" name="Google Shape;376;p35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7" name="Google Shape;377;p35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8" name="Google Shape;378;p35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35"/>
          <p:cNvSpPr txBox="1"/>
          <p:nvPr>
            <p:ph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0" name="Google Shape;380;p35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1" name="Google Shape;381;p35"/>
          <p:cNvSpPr txBox="1"/>
          <p:nvPr>
            <p:ph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2" name="Google Shape;382;p35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3" name="Google Shape;383;p35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384" name="Google Shape;384;p35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385" name="Google Shape;385;p35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6" name="Google Shape;386;p35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Plot</a:t>
            </a:r>
            <a:endParaRPr/>
          </a:p>
        </p:txBody>
      </p:sp>
      <p:sp>
        <p:nvSpPr>
          <p:cNvPr id="387" name="Google Shape;387;p35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393" name="Google Shape;393;p36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394" name="Google Shape;394;p36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395" name="Google Shape;395;p36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 flipH="1">
              <a:off x="993584" y="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" name="Google Shape;412;p36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8" name="Google Shape;418;p3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9" name="Google Shape;419;p3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20" name="Google Shape;420;p3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3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443" name="Google Shape;443;p38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444" name="Google Shape;444;p38"/>
            <p:cNvSpPr/>
            <p:nvPr/>
          </p:nvSpPr>
          <p:spPr>
            <a:xfrm>
              <a:off x="2084909" y="6430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401408" y="27017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061727" y="4905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644984" y="-10603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822495" y="159614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401408" y="19952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2008129" y="17131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 rot="10800000">
              <a:off x="-72150" y="24780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 rot="10800000">
              <a:off x="876630" y="37414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 rot="10800000">
              <a:off x="324034" y="41605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2455608" y="27831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846848" y="3266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 rot="10800000">
              <a:off x="1900437" y="38532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 rot="10800000">
              <a:off x="2417668" y="43803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47208" y="29254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2523872" y="2239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-311973" y="13865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96929" y="8031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2" name="Google Shape;462;p38"/>
          <p:cNvCxnSpPr/>
          <p:nvPr/>
        </p:nvCxnSpPr>
        <p:spPr>
          <a:xfrm>
            <a:off x="4394150" y="1562388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of Data</a:t>
            </a:r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1" cy="191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854" y="2931875"/>
            <a:ext cx="5866297" cy="2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475" name="Google Shape;475;p40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77" name="Google Shape;477;p40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4" name="Google Shape;494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41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00" name="Google Shape;500;p41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8" name="Google Shape;5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