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68" r:id="rId2"/>
    <p:sldId id="257" r:id="rId3"/>
    <p:sldId id="264" r:id="rId4"/>
    <p:sldId id="262" r:id="rId5"/>
    <p:sldId id="265" r:id="rId6"/>
    <p:sldId id="266" r:id="rId7"/>
    <p:sldId id="261" r:id="rId8"/>
    <p:sldId id="263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0EFED-6BD6-453C-8CA8-B22EDB63A94D}" v="18" dt="2023-12-09T23:11:49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chitluri" userId="b1f5cb2f0f96f1d1" providerId="LiveId" clId="{DD70EFED-6BD6-453C-8CA8-B22EDB63A94D}"/>
    <pc:docChg chg="undo redo custSel addSld delSld modSld sldOrd">
      <pc:chgData name="harish chitluri" userId="b1f5cb2f0f96f1d1" providerId="LiveId" clId="{DD70EFED-6BD6-453C-8CA8-B22EDB63A94D}" dt="2023-12-09T23:11:49.716" v="1143" actId="20577"/>
      <pc:docMkLst>
        <pc:docMk/>
      </pc:docMkLst>
      <pc:sldChg chg="modSp del mod">
        <pc:chgData name="harish chitluri" userId="b1f5cb2f0f96f1d1" providerId="LiveId" clId="{DD70EFED-6BD6-453C-8CA8-B22EDB63A94D}" dt="2023-12-09T23:02:37.942" v="1027" actId="47"/>
        <pc:sldMkLst>
          <pc:docMk/>
          <pc:sldMk cId="614945386" sldId="256"/>
        </pc:sldMkLst>
        <pc:spChg chg="mod">
          <ac:chgData name="harish chitluri" userId="b1f5cb2f0f96f1d1" providerId="LiveId" clId="{DD70EFED-6BD6-453C-8CA8-B22EDB63A94D}" dt="2023-12-09T23:02:33.811" v="1026" actId="6549"/>
          <ac:spMkLst>
            <pc:docMk/>
            <pc:sldMk cId="614945386" sldId="256"/>
            <ac:spMk id="2" creationId="{2C9D42C4-CC4B-5D56-B8B9-31575C236A0B}"/>
          </ac:spMkLst>
        </pc:spChg>
        <pc:spChg chg="mod">
          <ac:chgData name="harish chitluri" userId="b1f5cb2f0f96f1d1" providerId="LiveId" clId="{DD70EFED-6BD6-453C-8CA8-B22EDB63A94D}" dt="2023-12-09T22:28:51.155" v="151" actId="20577"/>
          <ac:spMkLst>
            <pc:docMk/>
            <pc:sldMk cId="614945386" sldId="256"/>
            <ac:spMk id="3" creationId="{BFCC5CB2-2862-7FDD-ECD0-64D37F2F95D1}"/>
          </ac:spMkLst>
        </pc:spChg>
      </pc:sldChg>
      <pc:sldChg chg="addSp delSp modSp mod setBg addAnim delAnim">
        <pc:chgData name="harish chitluri" userId="b1f5cb2f0f96f1d1" providerId="LiveId" clId="{DD70EFED-6BD6-453C-8CA8-B22EDB63A94D}" dt="2023-12-09T23:05:13.879" v="1112" actId="255"/>
        <pc:sldMkLst>
          <pc:docMk/>
          <pc:sldMk cId="2523523324" sldId="257"/>
        </pc:sldMkLst>
        <pc:spChg chg="del mod">
          <ac:chgData name="harish chitluri" userId="b1f5cb2f0f96f1d1" providerId="LiveId" clId="{DD70EFED-6BD6-453C-8CA8-B22EDB63A94D}" dt="2023-12-09T22:22:47.178" v="35" actId="478"/>
          <ac:spMkLst>
            <pc:docMk/>
            <pc:sldMk cId="2523523324" sldId="257"/>
            <ac:spMk id="2" creationId="{6195F1D6-3EA6-3A76-1A06-26293AD684DD}"/>
          </ac:spMkLst>
        </pc:spChg>
        <pc:spChg chg="add mod">
          <ac:chgData name="harish chitluri" userId="b1f5cb2f0f96f1d1" providerId="LiveId" clId="{DD70EFED-6BD6-453C-8CA8-B22EDB63A94D}" dt="2023-12-09T23:05:13.879" v="1112" actId="255"/>
          <ac:spMkLst>
            <pc:docMk/>
            <pc:sldMk cId="2523523324" sldId="257"/>
            <ac:spMk id="3" creationId="{56B07C89-9EB8-49D0-5D42-FE7C3089D733}"/>
          </ac:spMkLst>
        </pc:spChg>
        <pc:spChg chg="add del">
          <ac:chgData name="harish chitluri" userId="b1f5cb2f0f96f1d1" providerId="LiveId" clId="{DD70EFED-6BD6-453C-8CA8-B22EDB63A94D}" dt="2023-12-09T22:23:41.014" v="54" actId="26606"/>
          <ac:spMkLst>
            <pc:docMk/>
            <pc:sldMk cId="2523523324" sldId="257"/>
            <ac:spMk id="3" creationId="{8B46758E-0B77-E6F8-2571-C0B4EAD7DB01}"/>
          </ac:spMkLst>
        </pc:spChg>
        <pc:spChg chg="add del">
          <ac:chgData name="harish chitluri" userId="b1f5cb2f0f96f1d1" providerId="LiveId" clId="{DD70EFED-6BD6-453C-8CA8-B22EDB63A94D}" dt="2023-12-09T22:23:41.014" v="54" actId="26606"/>
          <ac:spMkLst>
            <pc:docMk/>
            <pc:sldMk cId="2523523324" sldId="257"/>
            <ac:spMk id="6" creationId="{18B6DA42-553B-4CFE-239F-4A40A56708ED}"/>
          </ac:spMkLst>
        </pc:spChg>
        <pc:spChg chg="add mod">
          <ac:chgData name="harish chitluri" userId="b1f5cb2f0f96f1d1" providerId="LiveId" clId="{DD70EFED-6BD6-453C-8CA8-B22EDB63A94D}" dt="2023-12-09T23:05:05.680" v="1111" actId="255"/>
          <ac:spMkLst>
            <pc:docMk/>
            <pc:sldMk cId="2523523324" sldId="257"/>
            <ac:spMk id="6" creationId="{DF2B214E-2F43-F492-EBCC-6262DC9BD221}"/>
          </ac:spMkLst>
        </pc:spChg>
        <pc:spChg chg="del">
          <ac:chgData name="harish chitluri" userId="b1f5cb2f0f96f1d1" providerId="LiveId" clId="{DD70EFED-6BD6-453C-8CA8-B22EDB63A94D}" dt="2023-12-09T22:22:53.691" v="37" actId="26606"/>
          <ac:spMkLst>
            <pc:docMk/>
            <pc:sldMk cId="2523523324" sldId="257"/>
            <ac:spMk id="9" creationId="{D5B012D8-7F27-4758-9AC6-C889B154BD73}"/>
          </ac:spMkLst>
        </pc:spChg>
        <pc:spChg chg="del">
          <ac:chgData name="harish chitluri" userId="b1f5cb2f0f96f1d1" providerId="LiveId" clId="{DD70EFED-6BD6-453C-8CA8-B22EDB63A94D}" dt="2023-12-09T22:22:53.691" v="37" actId="26606"/>
          <ac:spMkLst>
            <pc:docMk/>
            <pc:sldMk cId="2523523324" sldId="257"/>
            <ac:spMk id="11" creationId="{4063B759-00FC-46D1-9898-8E8625268FAF}"/>
          </ac:spMkLst>
        </pc:spChg>
        <pc:spChg chg="del mod replId">
          <ac:chgData name="harish chitluri" userId="b1f5cb2f0f96f1d1" providerId="LiveId" clId="{DD70EFED-6BD6-453C-8CA8-B22EDB63A94D}" dt="2023-12-09T22:22:53.691" v="37" actId="26606"/>
          <ac:spMkLst>
            <pc:docMk/>
            <pc:sldMk cId="2523523324" sldId="257"/>
            <ac:spMk id="13" creationId="{89004538-8835-1BAF-91DA-D409C0133FF0}"/>
          </ac:spMkLst>
        </pc:spChg>
        <pc:spChg chg="add del mod replId">
          <ac:chgData name="harish chitluri" userId="b1f5cb2f0f96f1d1" providerId="LiveId" clId="{DD70EFED-6BD6-453C-8CA8-B22EDB63A94D}" dt="2023-12-09T22:22:53.691" v="37" actId="26606"/>
          <ac:spMkLst>
            <pc:docMk/>
            <pc:sldMk cId="2523523324" sldId="257"/>
            <ac:spMk id="14" creationId="{BF94F826-DA34-FF67-EC7A-A8CB46D2A37E}"/>
          </ac:spMkLst>
        </pc:spChg>
        <pc:spChg chg="add del">
          <ac:chgData name="harish chitluri" userId="b1f5cb2f0f96f1d1" providerId="LiveId" clId="{DD70EFED-6BD6-453C-8CA8-B22EDB63A94D}" dt="2023-12-09T22:23:41.014" v="56" actId="26606"/>
          <ac:spMkLst>
            <pc:docMk/>
            <pc:sldMk cId="2523523324" sldId="257"/>
            <ac:spMk id="16" creationId="{D071C0CD-5EFD-45A1-AAFD-61C3D4A65188}"/>
          </ac:spMkLst>
        </pc:spChg>
        <pc:spChg chg="add del">
          <ac:chgData name="harish chitluri" userId="b1f5cb2f0f96f1d1" providerId="LiveId" clId="{DD70EFED-6BD6-453C-8CA8-B22EDB63A94D}" dt="2023-12-09T22:23:41.014" v="56" actId="26606"/>
          <ac:spMkLst>
            <pc:docMk/>
            <pc:sldMk cId="2523523324" sldId="257"/>
            <ac:spMk id="18" creationId="{8A03302C-20A2-4C4F-9760-E85AE1041385}"/>
          </ac:spMkLst>
        </pc:spChg>
        <pc:spChg chg="add del">
          <ac:chgData name="harish chitluri" userId="b1f5cb2f0f96f1d1" providerId="LiveId" clId="{DD70EFED-6BD6-453C-8CA8-B22EDB63A94D}" dt="2023-12-09T22:23:41.014" v="56" actId="26606"/>
          <ac:spMkLst>
            <pc:docMk/>
            <pc:sldMk cId="2523523324" sldId="257"/>
            <ac:spMk id="20" creationId="{D00F093B-0739-4429-B30D-D72924D08871}"/>
          </ac:spMkLst>
        </pc:spChg>
        <pc:spChg chg="add del">
          <ac:chgData name="harish chitluri" userId="b1f5cb2f0f96f1d1" providerId="LiveId" clId="{DD70EFED-6BD6-453C-8CA8-B22EDB63A94D}" dt="2023-12-09T22:23:41.014" v="56" actId="26606"/>
          <ac:spMkLst>
            <pc:docMk/>
            <pc:sldMk cId="2523523324" sldId="257"/>
            <ac:spMk id="22" creationId="{1BB92999-6A40-480A-8965-2F20DFB032B5}"/>
          </ac:spMkLst>
        </pc:spChg>
        <pc:spChg chg="add del">
          <ac:chgData name="harish chitluri" userId="b1f5cb2f0f96f1d1" providerId="LiveId" clId="{DD70EFED-6BD6-453C-8CA8-B22EDB63A94D}" dt="2023-12-09T23:01:50.761" v="1025" actId="26606"/>
          <ac:spMkLst>
            <pc:docMk/>
            <pc:sldMk cId="2523523324" sldId="257"/>
            <ac:spMk id="33" creationId="{6EB4BFD6-A85D-4A13-A54A-9A5C9E31C69E}"/>
          </ac:spMkLst>
        </pc:spChg>
        <pc:spChg chg="add del">
          <ac:chgData name="harish chitluri" userId="b1f5cb2f0f96f1d1" providerId="LiveId" clId="{DD70EFED-6BD6-453C-8CA8-B22EDB63A94D}" dt="2023-12-09T22:23:41.014" v="54" actId="26606"/>
          <ac:spMkLst>
            <pc:docMk/>
            <pc:sldMk cId="2523523324" sldId="257"/>
            <ac:spMk id="35" creationId="{02DC0967-ECFB-46A2-ADEB-01374F3D3CF0}"/>
          </ac:spMkLst>
        </pc:spChg>
        <pc:spChg chg="add del">
          <ac:chgData name="harish chitluri" userId="b1f5cb2f0f96f1d1" providerId="LiveId" clId="{DD70EFED-6BD6-453C-8CA8-B22EDB63A94D}" dt="2023-12-09T22:23:41.014" v="54" actId="26606"/>
          <ac:spMkLst>
            <pc:docMk/>
            <pc:sldMk cId="2523523324" sldId="257"/>
            <ac:spMk id="37" creationId="{533173E3-A708-4A63-AB1F-6729F5E53B6D}"/>
          </ac:spMkLst>
        </pc:spChg>
        <pc:spChg chg="add del">
          <ac:chgData name="harish chitluri" userId="b1f5cb2f0f96f1d1" providerId="LiveId" clId="{DD70EFED-6BD6-453C-8CA8-B22EDB63A94D}" dt="2023-12-09T22:23:41.014" v="54" actId="26606"/>
          <ac:spMkLst>
            <pc:docMk/>
            <pc:sldMk cId="2523523324" sldId="257"/>
            <ac:spMk id="39" creationId="{9D98FDEF-0256-4AA6-B4F5-14FEE180D833}"/>
          </ac:spMkLst>
        </pc:spChg>
        <pc:spChg chg="add del">
          <ac:chgData name="harish chitluri" userId="b1f5cb2f0f96f1d1" providerId="LiveId" clId="{DD70EFED-6BD6-453C-8CA8-B22EDB63A94D}" dt="2023-12-09T22:23:41.014" v="54" actId="26606"/>
          <ac:spMkLst>
            <pc:docMk/>
            <pc:sldMk cId="2523523324" sldId="257"/>
            <ac:spMk id="41" creationId="{8ABEB269-2208-4181-9DDB-A5C2D189B262}"/>
          </ac:spMkLst>
        </pc:spChg>
        <pc:spChg chg="add del">
          <ac:chgData name="harish chitluri" userId="b1f5cb2f0f96f1d1" providerId="LiveId" clId="{DD70EFED-6BD6-453C-8CA8-B22EDB63A94D}" dt="2023-12-09T23:01:50.761" v="1025" actId="26606"/>
          <ac:spMkLst>
            <pc:docMk/>
            <pc:sldMk cId="2523523324" sldId="257"/>
            <ac:spMk id="49" creationId="{B5DD78E9-DE0D-47AF-A0DB-F475221E3DC7}"/>
          </ac:spMkLst>
        </pc:spChg>
        <pc:spChg chg="add del">
          <ac:chgData name="harish chitluri" userId="b1f5cb2f0f96f1d1" providerId="LiveId" clId="{DD70EFED-6BD6-453C-8CA8-B22EDB63A94D}" dt="2023-12-09T23:01:50.761" v="1025" actId="26606"/>
          <ac:spMkLst>
            <pc:docMk/>
            <pc:sldMk cId="2523523324" sldId="257"/>
            <ac:spMk id="50" creationId="{A118D329-2010-4A15-B57C-429FFAE35B11}"/>
          </ac:spMkLst>
        </pc:spChg>
        <pc:spChg chg="add del mod replId">
          <ac:chgData name="harish chitluri" userId="b1f5cb2f0f96f1d1" providerId="LiveId" clId="{DD70EFED-6BD6-453C-8CA8-B22EDB63A94D}" dt="2023-12-09T22:23:41.014" v="56" actId="26606"/>
          <ac:spMkLst>
            <pc:docMk/>
            <pc:sldMk cId="2523523324" sldId="257"/>
            <ac:spMk id="52" creationId="{91F218F3-23B5-6349-58F2-55102CF13B29}"/>
          </ac:spMkLst>
        </pc:spChg>
        <pc:spChg chg="add del mod replId">
          <ac:chgData name="harish chitluri" userId="b1f5cb2f0f96f1d1" providerId="LiveId" clId="{DD70EFED-6BD6-453C-8CA8-B22EDB63A94D}" dt="2023-12-09T23:01:50.761" v="1025" actId="26606"/>
          <ac:spMkLst>
            <pc:docMk/>
            <pc:sldMk cId="2523523324" sldId="257"/>
            <ac:spMk id="53" creationId="{99DA20B2-754E-C09B-7B0B-9F4AA1485785}"/>
          </ac:spMkLst>
        </pc:spChg>
        <pc:spChg chg="add del mod replId">
          <ac:chgData name="harish chitluri" userId="b1f5cb2f0f96f1d1" providerId="LiveId" clId="{DD70EFED-6BD6-453C-8CA8-B22EDB63A94D}" dt="2023-12-09T22:23:41.014" v="56" actId="26606"/>
          <ac:spMkLst>
            <pc:docMk/>
            <pc:sldMk cId="2523523324" sldId="257"/>
            <ac:spMk id="53" creationId="{C5CB6B99-CC82-7D2C-ECF3-75F05EEE0088}"/>
          </ac:spMkLst>
        </pc:spChg>
        <pc:spChg chg="add del mod replId">
          <ac:chgData name="harish chitluri" userId="b1f5cb2f0f96f1d1" providerId="LiveId" clId="{DD70EFED-6BD6-453C-8CA8-B22EDB63A94D}" dt="2023-12-09T23:01:50.761" v="1025" actId="26606"/>
          <ac:spMkLst>
            <pc:docMk/>
            <pc:sldMk cId="2523523324" sldId="257"/>
            <ac:spMk id="54" creationId="{8EA8971E-3B98-39BF-5AED-D51AFDA99925}"/>
          </ac:spMkLst>
        </pc:spChg>
        <pc:spChg chg="add">
          <ac:chgData name="harish chitluri" userId="b1f5cb2f0f96f1d1" providerId="LiveId" clId="{DD70EFED-6BD6-453C-8CA8-B22EDB63A94D}" dt="2023-12-09T23:01:50.761" v="1025" actId="26606"/>
          <ac:spMkLst>
            <pc:docMk/>
            <pc:sldMk cId="2523523324" sldId="257"/>
            <ac:spMk id="56" creationId="{B66F8A2C-B8CF-4B20-9A73-2ADCF6302755}"/>
          </ac:spMkLst>
        </pc:spChg>
        <pc:spChg chg="add">
          <ac:chgData name="harish chitluri" userId="b1f5cb2f0f96f1d1" providerId="LiveId" clId="{DD70EFED-6BD6-453C-8CA8-B22EDB63A94D}" dt="2023-12-09T23:01:50.761" v="1025" actId="26606"/>
          <ac:spMkLst>
            <pc:docMk/>
            <pc:sldMk cId="2523523324" sldId="257"/>
            <ac:spMk id="58" creationId="{B5DD78E9-DE0D-47AF-A0DB-F475221E3DC7}"/>
          </ac:spMkLst>
        </pc:spChg>
        <pc:spChg chg="add">
          <ac:chgData name="harish chitluri" userId="b1f5cb2f0f96f1d1" providerId="LiveId" clId="{DD70EFED-6BD6-453C-8CA8-B22EDB63A94D}" dt="2023-12-09T23:01:50.761" v="1025" actId="26606"/>
          <ac:spMkLst>
            <pc:docMk/>
            <pc:sldMk cId="2523523324" sldId="257"/>
            <ac:spMk id="60" creationId="{A118D329-2010-4A15-B57C-429FFAE35B11}"/>
          </ac:spMkLst>
        </pc:spChg>
        <pc:picChg chg="add del">
          <ac:chgData name="harish chitluri" userId="b1f5cb2f0f96f1d1" providerId="LiveId" clId="{DD70EFED-6BD6-453C-8CA8-B22EDB63A94D}" dt="2023-12-09T22:22:43.121" v="34" actId="478"/>
          <ac:picMkLst>
            <pc:docMk/>
            <pc:sldMk cId="2523523324" sldId="257"/>
            <ac:picMk id="5" creationId="{99A9541F-B32D-6B97-2320-9F438B5498A2}"/>
          </ac:picMkLst>
        </pc:picChg>
        <pc:picChg chg="add del">
          <ac:chgData name="harish chitluri" userId="b1f5cb2f0f96f1d1" providerId="LiveId" clId="{DD70EFED-6BD6-453C-8CA8-B22EDB63A94D}" dt="2023-12-09T22:23:41.014" v="54" actId="26606"/>
          <ac:picMkLst>
            <pc:docMk/>
            <pc:sldMk cId="2523523324" sldId="257"/>
            <ac:picMk id="32" creationId="{4EFBA834-00DF-E8CF-60B9-4BC94BF85C83}"/>
          </ac:picMkLst>
        </pc:picChg>
        <pc:cxnChg chg="add del">
          <ac:chgData name="harish chitluri" userId="b1f5cb2f0f96f1d1" providerId="LiveId" clId="{DD70EFED-6BD6-453C-8CA8-B22EDB63A94D}" dt="2023-12-09T22:23:41.014" v="56" actId="26606"/>
          <ac:cxnSpMkLst>
            <pc:docMk/>
            <pc:sldMk cId="2523523324" sldId="257"/>
            <ac:cxnSpMk id="24" creationId="{15573B87-7D61-460C-9ADA-EF63674E3A97}"/>
          </ac:cxnSpMkLst>
        </pc:cxnChg>
        <pc:cxnChg chg="add del">
          <ac:chgData name="harish chitluri" userId="b1f5cb2f0f96f1d1" providerId="LiveId" clId="{DD70EFED-6BD6-453C-8CA8-B22EDB63A94D}" dt="2023-12-09T22:23:41.014" v="56" actId="26606"/>
          <ac:cxnSpMkLst>
            <pc:docMk/>
            <pc:sldMk cId="2523523324" sldId="257"/>
            <ac:cxnSpMk id="26" creationId="{0AAF6B7C-985D-4351-9564-8DBDF5BB03EA}"/>
          </ac:cxnSpMkLst>
        </pc:cxnChg>
        <pc:cxnChg chg="add del">
          <ac:chgData name="harish chitluri" userId="b1f5cb2f0f96f1d1" providerId="LiveId" clId="{DD70EFED-6BD6-453C-8CA8-B22EDB63A94D}" dt="2023-12-09T22:23:41.014" v="56" actId="26606"/>
          <ac:cxnSpMkLst>
            <pc:docMk/>
            <pc:sldMk cId="2523523324" sldId="257"/>
            <ac:cxnSpMk id="28" creationId="{F88433F4-33AB-4CE1-9DE3-72A8403654F1}"/>
          </ac:cxnSpMkLst>
        </pc:cxnChg>
        <pc:cxnChg chg="add del">
          <ac:chgData name="harish chitluri" userId="b1f5cb2f0f96f1d1" providerId="LiveId" clId="{DD70EFED-6BD6-453C-8CA8-B22EDB63A94D}" dt="2023-12-09T22:23:41.014" v="54" actId="26606"/>
          <ac:cxnSpMkLst>
            <pc:docMk/>
            <pc:sldMk cId="2523523324" sldId="257"/>
            <ac:cxnSpMk id="43" creationId="{384CBE60-0977-4285-9BF5-9D8271989AD6}"/>
          </ac:cxnSpMkLst>
        </pc:cxnChg>
        <pc:cxnChg chg="add del">
          <ac:chgData name="harish chitluri" userId="b1f5cb2f0f96f1d1" providerId="LiveId" clId="{DD70EFED-6BD6-453C-8CA8-B22EDB63A94D}" dt="2023-12-09T22:23:41.014" v="54" actId="26606"/>
          <ac:cxnSpMkLst>
            <pc:docMk/>
            <pc:sldMk cId="2523523324" sldId="257"/>
            <ac:cxnSpMk id="45" creationId="{1911CEBB-5C08-41C5-8954-C727FC875565}"/>
          </ac:cxnSpMkLst>
        </pc:cxnChg>
        <pc:cxnChg chg="add del">
          <ac:chgData name="harish chitluri" userId="b1f5cb2f0f96f1d1" providerId="LiveId" clId="{DD70EFED-6BD6-453C-8CA8-B22EDB63A94D}" dt="2023-12-09T22:23:41.014" v="54" actId="26606"/>
          <ac:cxnSpMkLst>
            <pc:docMk/>
            <pc:sldMk cId="2523523324" sldId="257"/>
            <ac:cxnSpMk id="47" creationId="{E56FA950-4DFC-4710-A30A-6E55033CA460}"/>
          </ac:cxnSpMkLst>
        </pc:cxnChg>
        <pc:cxnChg chg="add del">
          <ac:chgData name="harish chitluri" userId="b1f5cb2f0f96f1d1" providerId="LiveId" clId="{DD70EFED-6BD6-453C-8CA8-B22EDB63A94D}" dt="2023-12-09T23:01:50.761" v="1025" actId="26606"/>
          <ac:cxnSpMkLst>
            <pc:docMk/>
            <pc:sldMk cId="2523523324" sldId="257"/>
            <ac:cxnSpMk id="51" creationId="{994262BC-EE98-4BD6-82DB-4955E8DCC290}"/>
          </ac:cxnSpMkLst>
        </pc:cxnChg>
        <pc:cxnChg chg="add">
          <ac:chgData name="harish chitluri" userId="b1f5cb2f0f96f1d1" providerId="LiveId" clId="{DD70EFED-6BD6-453C-8CA8-B22EDB63A94D}" dt="2023-12-09T23:01:50.761" v="1025" actId="26606"/>
          <ac:cxnSpMkLst>
            <pc:docMk/>
            <pc:sldMk cId="2523523324" sldId="257"/>
            <ac:cxnSpMk id="62" creationId="{994262BC-EE98-4BD6-82DB-4955E8DCC290}"/>
          </ac:cxnSpMkLst>
        </pc:cxnChg>
      </pc:sldChg>
      <pc:sldChg chg="del">
        <pc:chgData name="harish chitluri" userId="b1f5cb2f0f96f1d1" providerId="LiveId" clId="{DD70EFED-6BD6-453C-8CA8-B22EDB63A94D}" dt="2023-12-09T22:24:04.084" v="57" actId="47"/>
        <pc:sldMkLst>
          <pc:docMk/>
          <pc:sldMk cId="2469107547" sldId="258"/>
        </pc:sldMkLst>
      </pc:sldChg>
      <pc:sldChg chg="addSp delSp modSp mod">
        <pc:chgData name="harish chitluri" userId="b1f5cb2f0f96f1d1" providerId="LiveId" clId="{DD70EFED-6BD6-453C-8CA8-B22EDB63A94D}" dt="2023-12-09T22:46:05.766" v="436" actId="1076"/>
        <pc:sldMkLst>
          <pc:docMk/>
          <pc:sldMk cId="706512944" sldId="261"/>
        </pc:sldMkLst>
        <pc:spChg chg="add del mod replId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2" creationId="{12AF24D7-19DD-9204-15F8-B84CA00D5DAC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2" creationId="{7BD89E4B-BF8E-1FEB-3468-52BEA5C1B7A5}"/>
          </ac:spMkLst>
        </pc:spChg>
        <pc:spChg chg="add del">
          <ac:chgData name="harish chitluri" userId="b1f5cb2f0f96f1d1" providerId="LiveId" clId="{DD70EFED-6BD6-453C-8CA8-B22EDB63A94D}" dt="2023-12-09T22:44:18.641" v="410" actId="26606"/>
          <ac:spMkLst>
            <pc:docMk/>
            <pc:sldMk cId="706512944" sldId="261"/>
            <ac:spMk id="2" creationId="{8950B085-D50E-421B-A760-C03CA0C09DE1}"/>
          </ac:spMkLst>
        </pc:spChg>
        <pc:spChg chg="add del">
          <ac:chgData name="harish chitluri" userId="b1f5cb2f0f96f1d1" providerId="LiveId" clId="{DD70EFED-6BD6-453C-8CA8-B22EDB63A94D}" dt="2023-12-09T22:44:20.528" v="413" actId="26606"/>
          <ac:spMkLst>
            <pc:docMk/>
            <pc:sldMk cId="706512944" sldId="261"/>
            <ac:spMk id="2" creationId="{CED3A78F-D8E7-6BDB-F0E1-515A6FEA0F43}"/>
          </ac:spMkLst>
        </pc:spChg>
        <pc:spChg chg="add del mod">
          <ac:chgData name="harish chitluri" userId="b1f5cb2f0f96f1d1" providerId="LiveId" clId="{DD70EFED-6BD6-453C-8CA8-B22EDB63A94D}" dt="2023-12-09T22:44:48.071" v="422" actId="478"/>
          <ac:spMkLst>
            <pc:docMk/>
            <pc:sldMk cId="706512944" sldId="261"/>
            <ac:spMk id="8" creationId="{37519CA6-B499-001E-B980-C824F95C1C24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10" creationId="{904DB13E-F722-4ED6-BB00-556651E95281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12" creationId="{1E8D93C5-28EB-42D0-86CE-D804955653CC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14" creationId="{AB1B1E7D-F76D-4744-AF85-239E6998A4C5}"/>
          </ac:spMkLst>
        </pc:spChg>
        <pc:spChg chg="add del mod">
          <ac:chgData name="harish chitluri" userId="b1f5cb2f0f96f1d1" providerId="LiveId" clId="{DD70EFED-6BD6-453C-8CA8-B22EDB63A94D}" dt="2023-12-09T22:46:01.235" v="434" actId="478"/>
          <ac:spMkLst>
            <pc:docMk/>
            <pc:sldMk cId="706512944" sldId="261"/>
            <ac:spMk id="15" creationId="{B042E49B-7C95-79DA-C12B-2E94FA00BD3C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16" creationId="{3BB65211-00DB-45B6-A223-033B2D19CBE8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23" creationId="{EA4E4267-CAF0-4C38-8DC6-CD3B1A9F046E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25" creationId="{0EE3ACC5-126D-4BA4-8B45-7F0B5B839C51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27" creationId="{AB2868F7-FE10-4289-A5BD-90763C7A2F5A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29" creationId="{BD94142C-10EE-487C-A327-404FDF358F22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31" creationId="{5F7FAC2D-7A74-4939-A917-A1A5AF935685}"/>
          </ac:spMkLst>
        </pc:spChg>
        <pc:spChg chg="add del">
          <ac:chgData name="harish chitluri" userId="b1f5cb2f0f96f1d1" providerId="LiveId" clId="{DD70EFED-6BD6-453C-8CA8-B22EDB63A94D}" dt="2023-12-09T22:44:16.579" v="407" actId="26606"/>
          <ac:spMkLst>
            <pc:docMk/>
            <pc:sldMk cId="706512944" sldId="261"/>
            <ac:spMk id="35" creationId="{7FA667EA-3911-10D5-B60C-BC86773FA64B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36" creationId="{904DB13E-F722-4ED6-BB00-556651E95281}"/>
          </ac:spMkLst>
        </pc:spChg>
        <pc:spChg chg="add del">
          <ac:chgData name="harish chitluri" userId="b1f5cb2f0f96f1d1" providerId="LiveId" clId="{DD70EFED-6BD6-453C-8CA8-B22EDB63A94D}" dt="2023-12-09T22:44:16.579" v="407" actId="26606"/>
          <ac:spMkLst>
            <pc:docMk/>
            <pc:sldMk cId="706512944" sldId="261"/>
            <ac:spMk id="38" creationId="{282E2A95-1A08-4118-83C6-B1CA5648E075}"/>
          </ac:spMkLst>
        </pc:spChg>
        <pc:spChg chg="add del">
          <ac:chgData name="harish chitluri" userId="b1f5cb2f0f96f1d1" providerId="LiveId" clId="{DD70EFED-6BD6-453C-8CA8-B22EDB63A94D}" dt="2023-12-09T22:44:16.579" v="407" actId="26606"/>
          <ac:spMkLst>
            <pc:docMk/>
            <pc:sldMk cId="706512944" sldId="261"/>
            <ac:spMk id="40" creationId="{68DC0EC7-60EA-4BD3-BC04-D547DE1B2891}"/>
          </ac:spMkLst>
        </pc:spChg>
        <pc:spChg chg="add del">
          <ac:chgData name="harish chitluri" userId="b1f5cb2f0f96f1d1" providerId="LiveId" clId="{DD70EFED-6BD6-453C-8CA8-B22EDB63A94D}" dt="2023-12-09T22:44:16.579" v="407" actId="26606"/>
          <ac:spMkLst>
            <pc:docMk/>
            <pc:sldMk cId="706512944" sldId="261"/>
            <ac:spMk id="42" creationId="{2FFEFC7E-85EE-4AC9-A351-FBEB13A1D622}"/>
          </ac:spMkLst>
        </pc:spChg>
        <pc:spChg chg="add del">
          <ac:chgData name="harish chitluri" userId="b1f5cb2f0f96f1d1" providerId="LiveId" clId="{DD70EFED-6BD6-453C-8CA8-B22EDB63A94D}" dt="2023-12-09T22:44:16.579" v="407" actId="26606"/>
          <ac:spMkLst>
            <pc:docMk/>
            <pc:sldMk cId="706512944" sldId="261"/>
            <ac:spMk id="44" creationId="{CB2511BB-FC4C-45F3-94EB-661D6806C942}"/>
          </ac:spMkLst>
        </pc:spChg>
        <pc:spChg chg="add del">
          <ac:chgData name="harish chitluri" userId="b1f5cb2f0f96f1d1" providerId="LiveId" clId="{DD70EFED-6BD6-453C-8CA8-B22EDB63A94D}" dt="2023-12-09T22:44:18.641" v="410" actId="26606"/>
          <ac:spMkLst>
            <pc:docMk/>
            <pc:sldMk cId="706512944" sldId="261"/>
            <ac:spMk id="46" creationId="{98615328-5A9E-D8D9-05F3-BC4C17D3F5B8}"/>
          </ac:spMkLst>
        </pc:spChg>
        <pc:spChg chg="add del">
          <ac:chgData name="harish chitluri" userId="b1f5cb2f0f96f1d1" providerId="LiveId" clId="{DD70EFED-6BD6-453C-8CA8-B22EDB63A94D}" dt="2023-12-09T22:44:20.528" v="413" actId="26606"/>
          <ac:spMkLst>
            <pc:docMk/>
            <pc:sldMk cId="706512944" sldId="261"/>
            <ac:spMk id="49" creationId="{282E2A95-1A08-4118-83C6-B1CA5648E075}"/>
          </ac:spMkLst>
        </pc:spChg>
        <pc:spChg chg="add del">
          <ac:chgData name="harish chitluri" userId="b1f5cb2f0f96f1d1" providerId="LiveId" clId="{DD70EFED-6BD6-453C-8CA8-B22EDB63A94D}" dt="2023-12-09T22:44:20.528" v="413" actId="26606"/>
          <ac:spMkLst>
            <pc:docMk/>
            <pc:sldMk cId="706512944" sldId="261"/>
            <ac:spMk id="50" creationId="{68DC0EC7-60EA-4BD3-BC04-D547DE1B2891}"/>
          </ac:spMkLst>
        </pc:spChg>
        <pc:spChg chg="add del">
          <ac:chgData name="harish chitluri" userId="b1f5cb2f0f96f1d1" providerId="LiveId" clId="{DD70EFED-6BD6-453C-8CA8-B22EDB63A94D}" dt="2023-12-09T22:44:20.528" v="413" actId="26606"/>
          <ac:spMkLst>
            <pc:docMk/>
            <pc:sldMk cId="706512944" sldId="261"/>
            <ac:spMk id="51" creationId="{2FFEFC7E-85EE-4AC9-A351-FBEB13A1D622}"/>
          </ac:spMkLst>
        </pc:spChg>
        <pc:spChg chg="add del">
          <ac:chgData name="harish chitluri" userId="b1f5cb2f0f96f1d1" providerId="LiveId" clId="{DD70EFED-6BD6-453C-8CA8-B22EDB63A94D}" dt="2023-12-09T22:44:20.528" v="413" actId="26606"/>
          <ac:spMkLst>
            <pc:docMk/>
            <pc:sldMk cId="706512944" sldId="261"/>
            <ac:spMk id="52" creationId="{CB2511BB-FC4C-45F3-94EB-661D6806C942}"/>
          </ac:spMkLst>
        </pc:spChg>
        <pc:spChg chg="add del">
          <ac:chgData name="harish chitluri" userId="b1f5cb2f0f96f1d1" providerId="LiveId" clId="{DD70EFED-6BD6-453C-8CA8-B22EDB63A94D}" dt="2023-12-09T22:44:20.528" v="413" actId="26606"/>
          <ac:spMkLst>
            <pc:docMk/>
            <pc:sldMk cId="706512944" sldId="261"/>
            <ac:spMk id="53" creationId="{7FA667EA-3911-10D5-B60C-BC86773FA64B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56" creationId="{1E8D93C5-28EB-42D0-86CE-D804955653CC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57" creationId="{47751BC8-250F-493B-BDF9-D45BA5991D8A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58" creationId="{AB1B1E7D-F76D-4744-AF85-239E6998A4C5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60" creationId="{3BB65211-00DB-45B6-A223-033B2D19CBE8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65" creationId="{1C3E817E-E139-426E-89E5-9DD346EC7514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66" creationId="{E2ADD2F6-F7FC-464F-8F18-5BDBD27A732F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67" creationId="{5A3A31F1-FA83-497F-98FF-9A5621DC5560}"/>
          </ac:spMkLst>
        </pc:spChg>
        <pc:spChg chg="add del">
          <ac:chgData name="harish chitluri" userId="b1f5cb2f0f96f1d1" providerId="LiveId" clId="{DD70EFED-6BD6-453C-8CA8-B22EDB63A94D}" dt="2023-12-09T22:44:45.228" v="416" actId="26606"/>
          <ac:spMkLst>
            <pc:docMk/>
            <pc:sldMk cId="706512944" sldId="261"/>
            <ac:spMk id="68" creationId="{343FF9E2-8F7E-4BCC-9A50-C41AD8A56DD9}"/>
          </ac:spMkLst>
        </pc:spChg>
        <pc:grpChg chg="add del">
          <ac:chgData name="harish chitluri" userId="b1f5cb2f0f96f1d1" providerId="LiveId" clId="{DD70EFED-6BD6-453C-8CA8-B22EDB63A94D}" dt="2023-12-09T22:44:45.228" v="416" actId="26606"/>
          <ac:grpSpMkLst>
            <pc:docMk/>
            <pc:sldMk cId="706512944" sldId="261"/>
            <ac:grpSpMk id="18" creationId="{E26428D7-C6F3-473D-A360-A3F5C3E8728C}"/>
          </ac:grpSpMkLst>
        </pc:grpChg>
        <pc:grpChg chg="add del">
          <ac:chgData name="harish chitluri" userId="b1f5cb2f0f96f1d1" providerId="LiveId" clId="{DD70EFED-6BD6-453C-8CA8-B22EDB63A94D}" dt="2023-12-09T22:44:45.228" v="416" actId="26606"/>
          <ac:grpSpMkLst>
            <pc:docMk/>
            <pc:sldMk cId="706512944" sldId="261"/>
            <ac:grpSpMk id="62" creationId="{E26428D7-C6F3-473D-A360-A3F5C3E8728C}"/>
          </ac:grpSpMkLst>
        </pc:grpChg>
        <pc:picChg chg="add del mod">
          <ac:chgData name="harish chitluri" userId="b1f5cb2f0f96f1d1" providerId="LiveId" clId="{DD70EFED-6BD6-453C-8CA8-B22EDB63A94D}" dt="2023-12-09T22:43:03.482" v="388"/>
          <ac:picMkLst>
            <pc:docMk/>
            <pc:sldMk cId="706512944" sldId="261"/>
            <ac:picMk id="3" creationId="{BCF34CD5-0345-BE7A-C298-EB6D47F9FE42}"/>
          </ac:picMkLst>
        </pc:picChg>
        <pc:picChg chg="add del">
          <ac:chgData name="harish chitluri" userId="b1f5cb2f0f96f1d1" providerId="LiveId" clId="{DD70EFED-6BD6-453C-8CA8-B22EDB63A94D}" dt="2023-12-09T22:44:46.569" v="419" actId="478"/>
          <ac:picMkLst>
            <pc:docMk/>
            <pc:sldMk cId="706512944" sldId="261"/>
            <ac:picMk id="4" creationId="{2F14FC22-048B-E2B7-C51E-DF5C0AEE9904}"/>
          </ac:picMkLst>
        </pc:picChg>
        <pc:picChg chg="add del">
          <ac:chgData name="harish chitluri" userId="b1f5cb2f0f96f1d1" providerId="LiveId" clId="{DD70EFED-6BD6-453C-8CA8-B22EDB63A94D}" dt="2023-12-09T22:46:01.235" v="434" actId="478"/>
          <ac:picMkLst>
            <pc:docMk/>
            <pc:sldMk cId="706512944" sldId="261"/>
            <ac:picMk id="5" creationId="{82E84EBB-0134-03ED-924E-D20FC4847655}"/>
          </ac:picMkLst>
        </pc:picChg>
        <pc:picChg chg="add del mod">
          <ac:chgData name="harish chitluri" userId="b1f5cb2f0f96f1d1" providerId="LiveId" clId="{DD70EFED-6BD6-453C-8CA8-B22EDB63A94D}" dt="2023-12-09T22:46:05.766" v="436" actId="1076"/>
          <ac:picMkLst>
            <pc:docMk/>
            <pc:sldMk cId="706512944" sldId="261"/>
            <ac:picMk id="7" creationId="{58423027-F063-C21F-5873-E6A29D61E8B0}"/>
          </ac:picMkLst>
        </pc:picChg>
        <pc:picChg chg="add del mod">
          <ac:chgData name="harish chitluri" userId="b1f5cb2f0f96f1d1" providerId="LiveId" clId="{DD70EFED-6BD6-453C-8CA8-B22EDB63A94D}" dt="2023-12-09T22:43:42.359" v="398"/>
          <ac:picMkLst>
            <pc:docMk/>
            <pc:sldMk cId="706512944" sldId="261"/>
            <ac:picMk id="9" creationId="{8888276C-6C95-0051-C100-ADF01E0505DA}"/>
          </ac:picMkLst>
        </pc:picChg>
        <pc:picChg chg="add del">
          <ac:chgData name="harish chitluri" userId="b1f5cb2f0f96f1d1" providerId="LiveId" clId="{DD70EFED-6BD6-453C-8CA8-B22EDB63A94D}" dt="2023-12-09T22:44:45.228" v="416" actId="26606"/>
          <ac:picMkLst>
            <pc:docMk/>
            <pc:sldMk cId="706512944" sldId="261"/>
            <ac:picMk id="11" creationId="{168F3ABE-ADB4-706E-40E9-FE0F9D004F50}"/>
          </ac:picMkLst>
        </pc:picChg>
        <pc:picChg chg="add del">
          <ac:chgData name="harish chitluri" userId="b1f5cb2f0f96f1d1" providerId="LiveId" clId="{DD70EFED-6BD6-453C-8CA8-B22EDB63A94D}" dt="2023-12-09T22:44:20.528" v="413" actId="26606"/>
          <ac:picMkLst>
            <pc:docMk/>
            <pc:sldMk cId="706512944" sldId="261"/>
            <ac:picMk id="11" creationId="{2D31B4EC-0BEA-7426-D0F9-7FEE869ADD2A}"/>
          </ac:picMkLst>
        </pc:picChg>
        <pc:picChg chg="add del">
          <ac:chgData name="harish chitluri" userId="b1f5cb2f0f96f1d1" providerId="LiveId" clId="{DD70EFED-6BD6-453C-8CA8-B22EDB63A94D}" dt="2023-12-09T22:44:18.641" v="410" actId="26606"/>
          <ac:picMkLst>
            <pc:docMk/>
            <pc:sldMk cId="706512944" sldId="261"/>
            <ac:picMk id="11" creationId="{46631ABF-08E2-A836-8888-A4F4E233B97E}"/>
          </ac:picMkLst>
        </pc:picChg>
        <pc:picChg chg="add del mod replId">
          <ac:chgData name="harish chitluri" userId="b1f5cb2f0f96f1d1" providerId="LiveId" clId="{DD70EFED-6BD6-453C-8CA8-B22EDB63A94D}" dt="2023-12-09T22:44:46.221" v="418"/>
          <ac:picMkLst>
            <pc:docMk/>
            <pc:sldMk cId="706512944" sldId="261"/>
            <ac:picMk id="11" creationId="{CF0AB9BF-EA1D-A6FE-7502-23E29D893701}"/>
          </ac:picMkLst>
        </pc:picChg>
        <pc:cxnChg chg="add del">
          <ac:chgData name="harish chitluri" userId="b1f5cb2f0f96f1d1" providerId="LiveId" clId="{DD70EFED-6BD6-453C-8CA8-B22EDB63A94D}" dt="2023-12-09T22:44:45.228" v="416" actId="26606"/>
          <ac:cxnSpMkLst>
            <pc:docMk/>
            <pc:sldMk cId="706512944" sldId="261"/>
            <ac:cxnSpMk id="59" creationId="{BF0F044C-8394-47CB-8E3D-FA56B0693961}"/>
          </ac:cxnSpMkLst>
        </pc:cxnChg>
        <pc:cxnChg chg="add del">
          <ac:chgData name="harish chitluri" userId="b1f5cb2f0f96f1d1" providerId="LiveId" clId="{DD70EFED-6BD6-453C-8CA8-B22EDB63A94D}" dt="2023-12-09T22:44:45.228" v="416" actId="26606"/>
          <ac:cxnSpMkLst>
            <pc:docMk/>
            <pc:sldMk cId="706512944" sldId="261"/>
            <ac:cxnSpMk id="61" creationId="{6B2DCD75-B707-4C51-8ADC-813834C09A87}"/>
          </ac:cxnSpMkLst>
        </pc:cxnChg>
        <pc:cxnChg chg="add del">
          <ac:chgData name="harish chitluri" userId="b1f5cb2f0f96f1d1" providerId="LiveId" clId="{DD70EFED-6BD6-453C-8CA8-B22EDB63A94D}" dt="2023-12-09T22:44:45.228" v="416" actId="26606"/>
          <ac:cxnSpMkLst>
            <pc:docMk/>
            <pc:sldMk cId="706512944" sldId="261"/>
            <ac:cxnSpMk id="63" creationId="{F4851414-8BB1-42EF-912B-608FCE07B247}"/>
          </ac:cxnSpMkLst>
        </pc:cxnChg>
      </pc:sldChg>
      <pc:sldChg chg="addSp delSp modSp mod setBg">
        <pc:chgData name="harish chitluri" userId="b1f5cb2f0f96f1d1" providerId="LiveId" clId="{DD70EFED-6BD6-453C-8CA8-B22EDB63A94D}" dt="2023-12-09T22:29:32.097" v="169" actId="255"/>
        <pc:sldMkLst>
          <pc:docMk/>
          <pc:sldMk cId="4270976498" sldId="262"/>
        </pc:sldMkLst>
        <pc:spChg chg="add">
          <ac:chgData name="harish chitluri" userId="b1f5cb2f0f96f1d1" providerId="LiveId" clId="{DD70EFED-6BD6-453C-8CA8-B22EDB63A94D}" dt="2023-12-09T22:29:22.846" v="168" actId="26606"/>
          <ac:spMkLst>
            <pc:docMk/>
            <pc:sldMk cId="4270976498" sldId="262"/>
            <ac:spMk id="2" creationId="{2FED8A96-DCFA-875C-DB18-52547C6A6056}"/>
          </ac:spMkLst>
        </pc:spChg>
        <pc:spChg chg="add mod">
          <ac:chgData name="harish chitluri" userId="b1f5cb2f0f96f1d1" providerId="LiveId" clId="{DD70EFED-6BD6-453C-8CA8-B22EDB63A94D}" dt="2023-12-09T22:29:32.097" v="169" actId="255"/>
          <ac:spMkLst>
            <pc:docMk/>
            <pc:sldMk cId="4270976498" sldId="262"/>
            <ac:spMk id="4" creationId="{01647E75-C7B2-DF1C-6D7D-EDB6D2636A22}"/>
          </ac:spMkLst>
        </pc:spChg>
        <pc:spChg chg="del mod replId">
          <ac:chgData name="harish chitluri" userId="b1f5cb2f0f96f1d1" providerId="LiveId" clId="{DD70EFED-6BD6-453C-8CA8-B22EDB63A94D}" dt="2023-12-09T22:29:22.846" v="168" actId="26606"/>
          <ac:spMkLst>
            <pc:docMk/>
            <pc:sldMk cId="4270976498" sldId="262"/>
            <ac:spMk id="6" creationId="{BA19C686-D77F-4815-774F-727C0A108ADF}"/>
          </ac:spMkLst>
        </pc:spChg>
        <pc:spChg chg="add del mod replId">
          <ac:chgData name="harish chitluri" userId="b1f5cb2f0f96f1d1" providerId="LiveId" clId="{DD70EFED-6BD6-453C-8CA8-B22EDB63A94D}" dt="2023-12-09T22:29:22.846" v="168" actId="26606"/>
          <ac:spMkLst>
            <pc:docMk/>
            <pc:sldMk cId="4270976498" sldId="262"/>
            <ac:spMk id="7" creationId="{01DA2F91-436B-5F20-CB74-71EEBBA3C933}"/>
          </ac:spMkLst>
        </pc:spChg>
        <pc:spChg chg="add">
          <ac:chgData name="harish chitluri" userId="b1f5cb2f0f96f1d1" providerId="LiveId" clId="{DD70EFED-6BD6-453C-8CA8-B22EDB63A94D}" dt="2023-12-09T22:29:22.846" v="168" actId="26606"/>
          <ac:spMkLst>
            <pc:docMk/>
            <pc:sldMk cId="4270976498" sldId="262"/>
            <ac:spMk id="11" creationId="{352B744B-0F81-487E-A851-51A3233F0E66}"/>
          </ac:spMkLst>
        </pc:spChg>
        <pc:spChg chg="add">
          <ac:chgData name="harish chitluri" userId="b1f5cb2f0f96f1d1" providerId="LiveId" clId="{DD70EFED-6BD6-453C-8CA8-B22EDB63A94D}" dt="2023-12-09T22:29:22.846" v="168" actId="26606"/>
          <ac:spMkLst>
            <pc:docMk/>
            <pc:sldMk cId="4270976498" sldId="262"/>
            <ac:spMk id="13" creationId="{4D6D39BE-B8E2-4FCD-92BE-1E88F59736D0}"/>
          </ac:spMkLst>
        </pc:spChg>
        <pc:spChg chg="add">
          <ac:chgData name="harish chitluri" userId="b1f5cb2f0f96f1d1" providerId="LiveId" clId="{DD70EFED-6BD6-453C-8CA8-B22EDB63A94D}" dt="2023-12-09T22:29:22.846" v="168" actId="26606"/>
          <ac:spMkLst>
            <pc:docMk/>
            <pc:sldMk cId="4270976498" sldId="262"/>
            <ac:spMk id="15" creationId="{C13A2EBD-9403-4884-A9BD-8B154778C35E}"/>
          </ac:spMkLst>
        </pc:spChg>
        <pc:picChg chg="del">
          <ac:chgData name="harish chitluri" userId="b1f5cb2f0f96f1d1" providerId="LiveId" clId="{DD70EFED-6BD6-453C-8CA8-B22EDB63A94D}" dt="2023-12-09T22:29:12.137" v="165" actId="478"/>
          <ac:picMkLst>
            <pc:docMk/>
            <pc:sldMk cId="4270976498" sldId="262"/>
            <ac:picMk id="5" creationId="{4AD60D17-26E4-00DD-0455-D7CEFE65164C}"/>
          </ac:picMkLst>
        </pc:picChg>
        <pc:picChg chg="add">
          <ac:chgData name="harish chitluri" userId="b1f5cb2f0f96f1d1" providerId="LiveId" clId="{DD70EFED-6BD6-453C-8CA8-B22EDB63A94D}" dt="2023-12-09T22:29:22.846" v="168" actId="26606"/>
          <ac:picMkLst>
            <pc:docMk/>
            <pc:sldMk cId="4270976498" sldId="262"/>
            <ac:picMk id="8" creationId="{2719EE84-A00B-A3F0-0677-3F7A2ABA60D4}"/>
          </ac:picMkLst>
        </pc:picChg>
      </pc:sldChg>
      <pc:sldChg chg="addSp delSp modSp mod setBg">
        <pc:chgData name="harish chitluri" userId="b1f5cb2f0f96f1d1" providerId="LiveId" clId="{DD70EFED-6BD6-453C-8CA8-B22EDB63A94D}" dt="2023-12-09T22:52:11.269" v="602" actId="27636"/>
        <pc:sldMkLst>
          <pc:docMk/>
          <pc:sldMk cId="727808140" sldId="263"/>
        </pc:sldMkLst>
        <pc:spChg chg="add mod">
          <ac:chgData name="harish chitluri" userId="b1f5cb2f0f96f1d1" providerId="LiveId" clId="{DD70EFED-6BD6-453C-8CA8-B22EDB63A94D}" dt="2023-12-09T22:52:11.269" v="602" actId="27636"/>
          <ac:spMkLst>
            <pc:docMk/>
            <pc:sldMk cId="727808140" sldId="263"/>
            <ac:spMk id="2" creationId="{F7CC5CE2-B73B-2B8F-22F8-D23A2FD863EB}"/>
          </ac:spMkLst>
        </pc:spChg>
        <pc:spChg chg="del mod">
          <ac:chgData name="harish chitluri" userId="b1f5cb2f0f96f1d1" providerId="LiveId" clId="{DD70EFED-6BD6-453C-8CA8-B22EDB63A94D}" dt="2023-12-09T22:51:12.247" v="583" actId="26606"/>
          <ac:spMkLst>
            <pc:docMk/>
            <pc:sldMk cId="727808140" sldId="263"/>
            <ac:spMk id="3" creationId="{010E3521-99CB-1765-33F5-D35CB4EF45B5}"/>
          </ac:spMkLst>
        </pc:spChg>
        <pc:spChg chg="del mod replId">
          <ac:chgData name="harish chitluri" userId="b1f5cb2f0f96f1d1" providerId="LiveId" clId="{DD70EFED-6BD6-453C-8CA8-B22EDB63A94D}" dt="2023-12-09T22:51:12.247" v="583" actId="26606"/>
          <ac:spMkLst>
            <pc:docMk/>
            <pc:sldMk cId="727808140" sldId="263"/>
            <ac:spMk id="6" creationId="{CBD65F4C-9DC4-9CC2-F9AC-1D69FA073E67}"/>
          </ac:spMkLst>
        </pc:spChg>
        <pc:spChg chg="add">
          <ac:chgData name="harish chitluri" userId="b1f5cb2f0f96f1d1" providerId="LiveId" clId="{DD70EFED-6BD6-453C-8CA8-B22EDB63A94D}" dt="2023-12-09T22:51:12.247" v="583" actId="26606"/>
          <ac:spMkLst>
            <pc:docMk/>
            <pc:sldMk cId="727808140" sldId="263"/>
            <ac:spMk id="9" creationId="{0EB72A9B-FD82-4F09-BF1E-D39311D3A0E3}"/>
          </ac:spMkLst>
        </pc:spChg>
        <pc:spChg chg="add">
          <ac:chgData name="harish chitluri" userId="b1f5cb2f0f96f1d1" providerId="LiveId" clId="{DD70EFED-6BD6-453C-8CA8-B22EDB63A94D}" dt="2023-12-09T22:51:12.247" v="583" actId="26606"/>
          <ac:spMkLst>
            <pc:docMk/>
            <pc:sldMk cId="727808140" sldId="263"/>
            <ac:spMk id="11" creationId="{DD39B371-6E4E-4070-AB4E-4D788405A5A6}"/>
          </ac:spMkLst>
        </pc:spChg>
        <pc:spChg chg="add">
          <ac:chgData name="harish chitluri" userId="b1f5cb2f0f96f1d1" providerId="LiveId" clId="{DD70EFED-6BD6-453C-8CA8-B22EDB63A94D}" dt="2023-12-09T22:51:12.247" v="583" actId="26606"/>
          <ac:spMkLst>
            <pc:docMk/>
            <pc:sldMk cId="727808140" sldId="263"/>
            <ac:spMk id="13" creationId="{B937DAED-8BFE-4563-BB45-B5E554D70A84}"/>
          </ac:spMkLst>
        </pc:spChg>
        <pc:graphicFrameChg chg="add mod modGraphic">
          <ac:chgData name="harish chitluri" userId="b1f5cb2f0f96f1d1" providerId="LiveId" clId="{DD70EFED-6BD6-453C-8CA8-B22EDB63A94D}" dt="2023-12-09T22:51:55.667" v="592" actId="255"/>
          <ac:graphicFrameMkLst>
            <pc:docMk/>
            <pc:sldMk cId="727808140" sldId="263"/>
            <ac:graphicFrameMk id="5" creationId="{428673B2-BE07-B13D-EB4D-EC4BA8055061}"/>
          </ac:graphicFrameMkLst>
        </pc:graphicFrameChg>
      </pc:sldChg>
      <pc:sldChg chg="addSp delSp modSp new mod setBg">
        <pc:chgData name="harish chitluri" userId="b1f5cb2f0f96f1d1" providerId="LiveId" clId="{DD70EFED-6BD6-453C-8CA8-B22EDB63A94D}" dt="2023-12-09T22:27:28.530" v="141" actId="255"/>
        <pc:sldMkLst>
          <pc:docMk/>
          <pc:sldMk cId="2614768494" sldId="264"/>
        </pc:sldMkLst>
        <pc:spChg chg="add del">
          <ac:chgData name="harish chitluri" userId="b1f5cb2f0f96f1d1" providerId="LiveId" clId="{DD70EFED-6BD6-453C-8CA8-B22EDB63A94D}" dt="2023-12-09T22:25:56.029" v="110" actId="26606"/>
          <ac:spMkLst>
            <pc:docMk/>
            <pc:sldMk cId="2614768494" sldId="264"/>
            <ac:spMk id="2" creationId="{24B8E667-C34B-580D-D38B-4B75C7F6AF0E}"/>
          </ac:spMkLst>
        </pc:spChg>
        <pc:spChg chg="add del">
          <ac:chgData name="harish chitluri" userId="b1f5cb2f0f96f1d1" providerId="LiveId" clId="{DD70EFED-6BD6-453C-8CA8-B22EDB63A94D}" dt="2023-12-09T22:25:57.261" v="113" actId="26606"/>
          <ac:spMkLst>
            <pc:docMk/>
            <pc:sldMk cId="2614768494" sldId="264"/>
            <ac:spMk id="2" creationId="{9BED506F-2988-17AA-6CBF-DF50BF337FDC}"/>
          </ac:spMkLst>
        </pc:spChg>
        <pc:spChg chg="add">
          <ac:chgData name="harish chitluri" userId="b1f5cb2f0f96f1d1" providerId="LiveId" clId="{DD70EFED-6BD6-453C-8CA8-B22EDB63A94D}" dt="2023-12-09T22:27:09.773" v="137" actId="26606"/>
          <ac:spMkLst>
            <pc:docMk/>
            <pc:sldMk cId="2614768494" sldId="264"/>
            <ac:spMk id="2" creationId="{BF29BF3B-2B13-631F-F2BC-9B02F8CD4FBA}"/>
          </ac:spMkLst>
        </pc:spChg>
        <pc:spChg chg="add del">
          <ac:chgData name="harish chitluri" userId="b1f5cb2f0f96f1d1" providerId="LiveId" clId="{DD70EFED-6BD6-453C-8CA8-B22EDB63A94D}" dt="2023-12-09T22:25:57.261" v="113" actId="26606"/>
          <ac:spMkLst>
            <pc:docMk/>
            <pc:sldMk cId="2614768494" sldId="264"/>
            <ac:spMk id="3" creationId="{3641EB95-CEF7-81AC-F491-BF4038D3F327}"/>
          </ac:spMkLst>
        </pc:spChg>
        <pc:spChg chg="add mod">
          <ac:chgData name="harish chitluri" userId="b1f5cb2f0f96f1d1" providerId="LiveId" clId="{DD70EFED-6BD6-453C-8CA8-B22EDB63A94D}" dt="2023-12-09T22:27:28.530" v="141" actId="255"/>
          <ac:spMkLst>
            <pc:docMk/>
            <pc:sldMk cId="2614768494" sldId="264"/>
            <ac:spMk id="3" creationId="{5D11422D-5A74-7B09-268C-D25946AD5697}"/>
          </ac:spMkLst>
        </pc:spChg>
        <pc:spChg chg="add del mod">
          <ac:chgData name="harish chitluri" userId="b1f5cb2f0f96f1d1" providerId="LiveId" clId="{DD70EFED-6BD6-453C-8CA8-B22EDB63A94D}" dt="2023-12-09T22:25:56.029" v="110" actId="26606"/>
          <ac:spMkLst>
            <pc:docMk/>
            <pc:sldMk cId="2614768494" sldId="264"/>
            <ac:spMk id="3" creationId="{7961BB46-7EE9-ABAB-5930-77861B9A3C12}"/>
          </ac:spMkLst>
        </pc:spChg>
        <pc:spChg chg="del mod replId">
          <ac:chgData name="harish chitluri" userId="b1f5cb2f0f96f1d1" providerId="LiveId" clId="{DD70EFED-6BD6-453C-8CA8-B22EDB63A94D}" dt="2023-12-09T22:25:44.216" v="100" actId="26606"/>
          <ac:spMkLst>
            <pc:docMk/>
            <pc:sldMk cId="2614768494" sldId="264"/>
            <ac:spMk id="5" creationId="{A4EB4862-1A77-43DC-36CE-33B8BFC82C3C}"/>
          </ac:spMkLst>
        </pc:spChg>
        <pc:spChg chg="del mod replId">
          <ac:chgData name="harish chitluri" userId="b1f5cb2f0f96f1d1" providerId="LiveId" clId="{DD70EFED-6BD6-453C-8CA8-B22EDB63A94D}" dt="2023-12-09T22:25:44.216" v="100" actId="26606"/>
          <ac:spMkLst>
            <pc:docMk/>
            <pc:sldMk cId="2614768494" sldId="264"/>
            <ac:spMk id="6" creationId="{2430C607-CCA9-6A61-D6DC-2A8BF0EE5BDE}"/>
          </ac:spMkLst>
        </pc:spChg>
        <pc:spChg chg="add del">
          <ac:chgData name="harish chitluri" userId="b1f5cb2f0f96f1d1" providerId="LiveId" clId="{DD70EFED-6BD6-453C-8CA8-B22EDB63A94D}" dt="2023-12-09T22:25:57.277" v="115" actId="26606"/>
          <ac:spMkLst>
            <pc:docMk/>
            <pc:sldMk cId="2614768494" sldId="264"/>
            <ac:spMk id="10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25:57.277" v="115" actId="26606"/>
          <ac:spMkLst>
            <pc:docMk/>
            <pc:sldMk cId="2614768494" sldId="264"/>
            <ac:spMk id="12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25:54.861" v="106" actId="26606"/>
          <ac:spMkLst>
            <pc:docMk/>
            <pc:sldMk cId="2614768494" sldId="264"/>
            <ac:spMk id="17" creationId="{84A3A5EB-931E-46DE-A692-6731DB9885FA}"/>
          </ac:spMkLst>
        </pc:spChg>
        <pc:spChg chg="add del">
          <ac:chgData name="harish chitluri" userId="b1f5cb2f0f96f1d1" providerId="LiveId" clId="{DD70EFED-6BD6-453C-8CA8-B22EDB63A94D}" dt="2023-12-09T22:25:54.861" v="106" actId="26606"/>
          <ac:spMkLst>
            <pc:docMk/>
            <pc:sldMk cId="2614768494" sldId="264"/>
            <ac:spMk id="19" creationId="{2358634F-705D-44E4-9FBF-A406E2F9A439}"/>
          </ac:spMkLst>
        </pc:spChg>
        <pc:spChg chg="add del">
          <ac:chgData name="harish chitluri" userId="b1f5cb2f0f96f1d1" providerId="LiveId" clId="{DD70EFED-6BD6-453C-8CA8-B22EDB63A94D}" dt="2023-12-09T22:25:54.861" v="106" actId="26606"/>
          <ac:spMkLst>
            <pc:docMk/>
            <pc:sldMk cId="2614768494" sldId="264"/>
            <ac:spMk id="21" creationId="{6FCFE1E3-A09C-4196-A99F-B7C3014E9604}"/>
          </ac:spMkLst>
        </pc:spChg>
        <pc:spChg chg="add del">
          <ac:chgData name="harish chitluri" userId="b1f5cb2f0f96f1d1" providerId="LiveId" clId="{DD70EFED-6BD6-453C-8CA8-B22EDB63A94D}" dt="2023-12-09T22:25:56.029" v="110" actId="26606"/>
          <ac:spMkLst>
            <pc:docMk/>
            <pc:sldMk cId="2614768494" sldId="264"/>
            <ac:spMk id="23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25:56.029" v="110" actId="26606"/>
          <ac:spMkLst>
            <pc:docMk/>
            <pc:sldMk cId="2614768494" sldId="264"/>
            <ac:spMk id="24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25:57.261" v="113" actId="26606"/>
          <ac:spMkLst>
            <pc:docMk/>
            <pc:sldMk cId="2614768494" sldId="264"/>
            <ac:spMk id="28" creationId="{84A3A5EB-931E-46DE-A692-6731DB9885FA}"/>
          </ac:spMkLst>
        </pc:spChg>
        <pc:spChg chg="add del">
          <ac:chgData name="harish chitluri" userId="b1f5cb2f0f96f1d1" providerId="LiveId" clId="{DD70EFED-6BD6-453C-8CA8-B22EDB63A94D}" dt="2023-12-09T22:25:57.261" v="113" actId="26606"/>
          <ac:spMkLst>
            <pc:docMk/>
            <pc:sldMk cId="2614768494" sldId="264"/>
            <ac:spMk id="29" creationId="{2358634F-705D-44E4-9FBF-A406E2F9A439}"/>
          </ac:spMkLst>
        </pc:spChg>
        <pc:spChg chg="add del">
          <ac:chgData name="harish chitluri" userId="b1f5cb2f0f96f1d1" providerId="LiveId" clId="{DD70EFED-6BD6-453C-8CA8-B22EDB63A94D}" dt="2023-12-09T22:25:57.261" v="113" actId="26606"/>
          <ac:spMkLst>
            <pc:docMk/>
            <pc:sldMk cId="2614768494" sldId="264"/>
            <ac:spMk id="30" creationId="{6FCFE1E3-A09C-4196-A99F-B7C3014E9604}"/>
          </ac:spMkLst>
        </pc:spChg>
        <pc:spChg chg="add del">
          <ac:chgData name="harish chitluri" userId="b1f5cb2f0f96f1d1" providerId="LiveId" clId="{DD70EFED-6BD6-453C-8CA8-B22EDB63A94D}" dt="2023-12-09T22:27:09.773" v="137" actId="26606"/>
          <ac:spMkLst>
            <pc:docMk/>
            <pc:sldMk cId="2614768494" sldId="264"/>
            <ac:spMk id="34" creationId="{352B744B-0F81-487E-A851-51A3233F0E66}"/>
          </ac:spMkLst>
        </pc:spChg>
        <pc:spChg chg="add del">
          <ac:chgData name="harish chitluri" userId="b1f5cb2f0f96f1d1" providerId="LiveId" clId="{DD70EFED-6BD6-453C-8CA8-B22EDB63A94D}" dt="2023-12-09T22:27:09.773" v="137" actId="26606"/>
          <ac:spMkLst>
            <pc:docMk/>
            <pc:sldMk cId="2614768494" sldId="264"/>
            <ac:spMk id="35" creationId="{4D6D39BE-B8E2-4FCD-92BE-1E88F59736D0}"/>
          </ac:spMkLst>
        </pc:spChg>
        <pc:spChg chg="add del">
          <ac:chgData name="harish chitluri" userId="b1f5cb2f0f96f1d1" providerId="LiveId" clId="{DD70EFED-6BD6-453C-8CA8-B22EDB63A94D}" dt="2023-12-09T22:27:09.773" v="137" actId="26606"/>
          <ac:spMkLst>
            <pc:docMk/>
            <pc:sldMk cId="2614768494" sldId="264"/>
            <ac:spMk id="36" creationId="{C13A2EBD-9403-4884-A9BD-8B154778C35E}"/>
          </ac:spMkLst>
        </pc:spChg>
        <pc:spChg chg="add del mod replId">
          <ac:chgData name="harish chitluri" userId="b1f5cb2f0f96f1d1" providerId="LiveId" clId="{DD70EFED-6BD6-453C-8CA8-B22EDB63A94D}" dt="2023-12-09T22:25:57.277" v="115" actId="26606"/>
          <ac:spMkLst>
            <pc:docMk/>
            <pc:sldMk cId="2614768494" sldId="264"/>
            <ac:spMk id="37" creationId="{31BB3C35-89B1-C4B5-5AEF-846C0C543693}"/>
          </ac:spMkLst>
        </pc:spChg>
        <pc:spChg chg="add del mod replId">
          <ac:chgData name="harish chitluri" userId="b1f5cb2f0f96f1d1" providerId="LiveId" clId="{DD70EFED-6BD6-453C-8CA8-B22EDB63A94D}" dt="2023-12-09T22:27:09.773" v="137" actId="26606"/>
          <ac:spMkLst>
            <pc:docMk/>
            <pc:sldMk cId="2614768494" sldId="264"/>
            <ac:spMk id="38" creationId="{903665FD-5910-6881-E95A-88BB11CFAE55}"/>
          </ac:spMkLst>
        </pc:spChg>
        <pc:spChg chg="add del mod replId">
          <ac:chgData name="harish chitluri" userId="b1f5cb2f0f96f1d1" providerId="LiveId" clId="{DD70EFED-6BD6-453C-8CA8-B22EDB63A94D}" dt="2023-12-09T22:25:57.277" v="115" actId="26606"/>
          <ac:spMkLst>
            <pc:docMk/>
            <pc:sldMk cId="2614768494" sldId="264"/>
            <ac:spMk id="39" creationId="{93F73176-4A80-54B0-0580-ACB9080CBBBE}"/>
          </ac:spMkLst>
        </pc:spChg>
        <pc:spChg chg="add del mod replId">
          <ac:chgData name="harish chitluri" userId="b1f5cb2f0f96f1d1" providerId="LiveId" clId="{DD70EFED-6BD6-453C-8CA8-B22EDB63A94D}" dt="2023-12-09T22:27:09.773" v="137" actId="26606"/>
          <ac:spMkLst>
            <pc:docMk/>
            <pc:sldMk cId="2614768494" sldId="264"/>
            <ac:spMk id="40" creationId="{1AB38E75-4FB3-2324-A9DB-B642501B9769}"/>
          </ac:spMkLst>
        </pc:spChg>
        <pc:spChg chg="add">
          <ac:chgData name="harish chitluri" userId="b1f5cb2f0f96f1d1" providerId="LiveId" clId="{DD70EFED-6BD6-453C-8CA8-B22EDB63A94D}" dt="2023-12-09T22:27:09.773" v="137" actId="26606"/>
          <ac:spMkLst>
            <pc:docMk/>
            <pc:sldMk cId="2614768494" sldId="264"/>
            <ac:spMk id="41" creationId="{352B744B-0F81-487E-A851-51A3233F0E66}"/>
          </ac:spMkLst>
        </pc:spChg>
        <pc:spChg chg="add">
          <ac:chgData name="harish chitluri" userId="b1f5cb2f0f96f1d1" providerId="LiveId" clId="{DD70EFED-6BD6-453C-8CA8-B22EDB63A94D}" dt="2023-12-09T22:27:09.773" v="137" actId="26606"/>
          <ac:spMkLst>
            <pc:docMk/>
            <pc:sldMk cId="2614768494" sldId="264"/>
            <ac:spMk id="43" creationId="{4D6D39BE-B8E2-4FCD-92BE-1E88F59736D0}"/>
          </ac:spMkLst>
        </pc:spChg>
        <pc:spChg chg="add">
          <ac:chgData name="harish chitluri" userId="b1f5cb2f0f96f1d1" providerId="LiveId" clId="{DD70EFED-6BD6-453C-8CA8-B22EDB63A94D}" dt="2023-12-09T22:27:09.773" v="137" actId="26606"/>
          <ac:spMkLst>
            <pc:docMk/>
            <pc:sldMk cId="2614768494" sldId="264"/>
            <ac:spMk id="45" creationId="{C13A2EBD-9403-4884-A9BD-8B154778C35E}"/>
          </ac:spMkLst>
        </pc:spChg>
        <pc:picChg chg="add del">
          <ac:chgData name="harish chitluri" userId="b1f5cb2f0f96f1d1" providerId="LiveId" clId="{DD70EFED-6BD6-453C-8CA8-B22EDB63A94D}" dt="2023-12-09T22:25:57.261" v="113" actId="26606"/>
          <ac:picMkLst>
            <pc:docMk/>
            <pc:sldMk cId="2614768494" sldId="264"/>
            <ac:picMk id="7" creationId="{20D1653C-09CB-FB5D-0F2B-02B7C104DCB6}"/>
          </ac:picMkLst>
        </pc:picChg>
        <pc:picChg chg="add del">
          <ac:chgData name="harish chitluri" userId="b1f5cb2f0f96f1d1" providerId="LiveId" clId="{DD70EFED-6BD6-453C-8CA8-B22EDB63A94D}" dt="2023-12-09T22:25:56.029" v="110" actId="26606"/>
          <ac:picMkLst>
            <pc:docMk/>
            <pc:sldMk cId="2614768494" sldId="264"/>
            <ac:picMk id="7" creationId="{21E4A700-27C5-C69C-E07C-46B244DE6769}"/>
          </ac:picMkLst>
        </pc:picChg>
        <pc:picChg chg="add">
          <ac:chgData name="harish chitluri" userId="b1f5cb2f0f96f1d1" providerId="LiveId" clId="{DD70EFED-6BD6-453C-8CA8-B22EDB63A94D}" dt="2023-12-09T22:27:09.773" v="137" actId="26606"/>
          <ac:picMkLst>
            <pc:docMk/>
            <pc:sldMk cId="2614768494" sldId="264"/>
            <ac:picMk id="7" creationId="{9C2F36CD-65CC-CF1D-1D25-1E4923F61200}"/>
          </ac:picMkLst>
        </pc:picChg>
        <pc:picChg chg="add del mod replId">
          <ac:chgData name="harish chitluri" userId="b1f5cb2f0f96f1d1" providerId="LiveId" clId="{DD70EFED-6BD6-453C-8CA8-B22EDB63A94D}" dt="2023-12-09T22:25:57.277" v="115" actId="26606"/>
          <ac:picMkLst>
            <pc:docMk/>
            <pc:sldMk cId="2614768494" sldId="264"/>
            <ac:picMk id="38" creationId="{0DC8060F-0B5B-CF8D-C40E-693BF8DBB134}"/>
          </ac:picMkLst>
        </pc:picChg>
        <pc:picChg chg="add del mod replId">
          <ac:chgData name="harish chitluri" userId="b1f5cb2f0f96f1d1" providerId="LiveId" clId="{DD70EFED-6BD6-453C-8CA8-B22EDB63A94D}" dt="2023-12-09T22:27:09.773" v="137" actId="26606"/>
          <ac:picMkLst>
            <pc:docMk/>
            <pc:sldMk cId="2614768494" sldId="264"/>
            <ac:picMk id="39" creationId="{509ED1C6-FC64-1E92-CB8D-E6CAAC76D492}"/>
          </ac:picMkLst>
        </pc:picChg>
      </pc:sldChg>
      <pc:sldChg chg="addSp delSp modSp new mod setBg">
        <pc:chgData name="harish chitluri" userId="b1f5cb2f0f96f1d1" providerId="LiveId" clId="{DD70EFED-6BD6-453C-8CA8-B22EDB63A94D}" dt="2023-12-09T22:49:26.110" v="502" actId="14100"/>
        <pc:sldMkLst>
          <pc:docMk/>
          <pc:sldMk cId="3873765989" sldId="265"/>
        </pc:sldMkLst>
        <pc:spChg chg="add del">
          <ac:chgData name="harish chitluri" userId="b1f5cb2f0f96f1d1" providerId="LiveId" clId="{DD70EFED-6BD6-453C-8CA8-B22EDB63A94D}" dt="2023-12-09T22:49:18.548" v="498" actId="26606"/>
          <ac:spMkLst>
            <pc:docMk/>
            <pc:sldMk cId="3873765989" sldId="265"/>
            <ac:spMk id="2" creationId="{26E37A76-9127-08B5-14E5-8556377148DF}"/>
          </ac:spMkLst>
        </pc:spChg>
        <pc:spChg chg="add del">
          <ac:chgData name="harish chitluri" userId="b1f5cb2f0f96f1d1" providerId="LiveId" clId="{DD70EFED-6BD6-453C-8CA8-B22EDB63A94D}" dt="2023-12-09T22:49:06.120" v="492" actId="26606"/>
          <ac:spMkLst>
            <pc:docMk/>
            <pc:sldMk cId="3873765989" sldId="265"/>
            <ac:spMk id="2" creationId="{39D6C4F4-F044-C4EA-CDF7-DB666F3DAC3E}"/>
          </ac:spMkLst>
        </pc:spChg>
        <pc:spChg chg="add del">
          <ac:chgData name="harish chitluri" userId="b1f5cb2f0f96f1d1" providerId="LiveId" clId="{DD70EFED-6BD6-453C-8CA8-B22EDB63A94D}" dt="2023-12-09T22:48:39.065" v="475" actId="26606"/>
          <ac:spMkLst>
            <pc:docMk/>
            <pc:sldMk cId="3873765989" sldId="265"/>
            <ac:spMk id="2" creationId="{3A5E2C04-AEFB-90F6-790D-E67D211D0374}"/>
          </ac:spMkLst>
        </pc:spChg>
        <pc:spChg chg="add del">
          <ac:chgData name="harish chitluri" userId="b1f5cb2f0f96f1d1" providerId="LiveId" clId="{DD70EFED-6BD6-453C-8CA8-B22EDB63A94D}" dt="2023-12-09T22:48:44.536" v="481" actId="26606"/>
          <ac:spMkLst>
            <pc:docMk/>
            <pc:sldMk cId="3873765989" sldId="265"/>
            <ac:spMk id="2" creationId="{9D63D5C4-9776-1E4F-70AF-8D9D1FCFA474}"/>
          </ac:spMkLst>
        </pc:spChg>
        <pc:spChg chg="add del">
          <ac:chgData name="harish chitluri" userId="b1f5cb2f0f96f1d1" providerId="LiveId" clId="{DD70EFED-6BD6-453C-8CA8-B22EDB63A94D}" dt="2023-12-09T22:48:24.267" v="466" actId="26606"/>
          <ac:spMkLst>
            <pc:docMk/>
            <pc:sldMk cId="3873765989" sldId="265"/>
            <ac:spMk id="2" creationId="{EC9376CF-1728-C6EF-80EE-048F67FB6B9C}"/>
          </ac:spMkLst>
        </pc:spChg>
        <pc:spChg chg="add del">
          <ac:chgData name="harish chitluri" userId="b1f5cb2f0f96f1d1" providerId="LiveId" clId="{DD70EFED-6BD6-453C-8CA8-B22EDB63A94D}" dt="2023-12-09T22:49:18.595" v="500" actId="26606"/>
          <ac:spMkLst>
            <pc:docMk/>
            <pc:sldMk cId="3873765989" sldId="265"/>
            <ac:spMk id="2" creationId="{F4C1E5E5-9180-011A-F478-E8C6ABBE3782}"/>
          </ac:spMkLst>
        </pc:spChg>
        <pc:spChg chg="del mod">
          <ac:chgData name="harish chitluri" userId="b1f5cb2f0f96f1d1" providerId="LiveId" clId="{DD70EFED-6BD6-453C-8CA8-B22EDB63A94D}" dt="2023-12-09T22:46:27.996" v="438" actId="26606"/>
          <ac:spMkLst>
            <pc:docMk/>
            <pc:sldMk cId="3873765989" sldId="265"/>
            <ac:spMk id="3" creationId="{0A82FAFD-7EFA-30F9-5AE6-B5CF33E5110E}"/>
          </ac:spMkLst>
        </pc:spChg>
        <pc:spChg chg="del mod replId">
          <ac:chgData name="harish chitluri" userId="b1f5cb2f0f96f1d1" providerId="LiveId" clId="{DD70EFED-6BD6-453C-8CA8-B22EDB63A94D}" dt="2023-12-09T22:46:27.996" v="438" actId="26606"/>
          <ac:spMkLst>
            <pc:docMk/>
            <pc:sldMk cId="3873765989" sldId="265"/>
            <ac:spMk id="6" creationId="{7B73384D-5CB2-D847-A39D-27D305D40F3C}"/>
          </ac:spMkLst>
        </pc:spChg>
        <pc:spChg chg="add del">
          <ac:chgData name="harish chitluri" userId="b1f5cb2f0f96f1d1" providerId="LiveId" clId="{DD70EFED-6BD6-453C-8CA8-B22EDB63A94D}" dt="2023-12-09T22:48:24.267" v="466" actId="26606"/>
          <ac:spMkLst>
            <pc:docMk/>
            <pc:sldMk cId="3873765989" sldId="265"/>
            <ac:spMk id="8" creationId="{55A40688-82AC-556E-2A72-025833B603B2}"/>
          </ac:spMkLst>
        </pc:spChg>
        <pc:spChg chg="add del">
          <ac:chgData name="harish chitluri" userId="b1f5cb2f0f96f1d1" providerId="LiveId" clId="{DD70EFED-6BD6-453C-8CA8-B22EDB63A94D}" dt="2023-12-09T22:49:06.120" v="492" actId="26606"/>
          <ac:spMkLst>
            <pc:docMk/>
            <pc:sldMk cId="3873765989" sldId="265"/>
            <ac:spMk id="8" creationId="{5664F37F-0998-AE9B-52BF-DFC09E6B0129}"/>
          </ac:spMkLst>
        </pc:spChg>
        <pc:spChg chg="add del">
          <ac:chgData name="harish chitluri" userId="b1f5cb2f0f96f1d1" providerId="LiveId" clId="{DD70EFED-6BD6-453C-8CA8-B22EDB63A94D}" dt="2023-12-09T22:48:44.536" v="481" actId="26606"/>
          <ac:spMkLst>
            <pc:docMk/>
            <pc:sldMk cId="3873765989" sldId="265"/>
            <ac:spMk id="8" creationId="{6A15CB3A-4FD0-1C03-C6C3-AAF2D4ACBBBF}"/>
          </ac:spMkLst>
        </pc:spChg>
        <pc:spChg chg="add del">
          <ac:chgData name="harish chitluri" userId="b1f5cb2f0f96f1d1" providerId="LiveId" clId="{DD70EFED-6BD6-453C-8CA8-B22EDB63A94D}" dt="2023-12-09T22:49:18.595" v="500" actId="26606"/>
          <ac:spMkLst>
            <pc:docMk/>
            <pc:sldMk cId="3873765989" sldId="265"/>
            <ac:spMk id="8" creationId="{82E07469-0BB7-3651-1FFF-CB4E80F24142}"/>
          </ac:spMkLst>
        </pc:spChg>
        <pc:spChg chg="add del">
          <ac:chgData name="harish chitluri" userId="b1f5cb2f0f96f1d1" providerId="LiveId" clId="{DD70EFED-6BD6-453C-8CA8-B22EDB63A94D}" dt="2023-12-09T22:48:39.065" v="475" actId="26606"/>
          <ac:spMkLst>
            <pc:docMk/>
            <pc:sldMk cId="3873765989" sldId="265"/>
            <ac:spMk id="8" creationId="{D2AD81BF-0304-D362-83DE-EB8E52E940D0}"/>
          </ac:spMkLst>
        </pc:spChg>
        <pc:spChg chg="add del">
          <ac:chgData name="harish chitluri" userId="b1f5cb2f0f96f1d1" providerId="LiveId" clId="{DD70EFED-6BD6-453C-8CA8-B22EDB63A94D}" dt="2023-12-09T22:49:18.548" v="498" actId="26606"/>
          <ac:spMkLst>
            <pc:docMk/>
            <pc:sldMk cId="3873765989" sldId="265"/>
            <ac:spMk id="8" creationId="{ED38B085-67BC-77E4-F27E-6C1B1E6BCB70}"/>
          </ac:spMkLst>
        </pc:spChg>
        <pc:spChg chg="add del">
          <ac:chgData name="harish chitluri" userId="b1f5cb2f0f96f1d1" providerId="LiveId" clId="{DD70EFED-6BD6-453C-8CA8-B22EDB63A94D}" dt="2023-12-09T22:48:44.568" v="483" actId="26606"/>
          <ac:spMkLst>
            <pc:docMk/>
            <pc:sldMk cId="3873765989" sldId="265"/>
            <ac:spMk id="9" creationId="{A2AD6B69-E0A0-476D-9EE1-6B69F04C59F8}"/>
          </ac:spMkLst>
        </pc:spChg>
        <pc:spChg chg="add del mod">
          <ac:chgData name="harish chitluri" userId="b1f5cb2f0f96f1d1" providerId="LiveId" clId="{DD70EFED-6BD6-453C-8CA8-B22EDB63A94D}" dt="2023-12-09T22:47:14.228" v="452"/>
          <ac:spMkLst>
            <pc:docMk/>
            <pc:sldMk cId="3873765989" sldId="265"/>
            <ac:spMk id="10" creationId="{29D9E4EF-938A-E221-F866-9401B7FEF35D}"/>
          </ac:spMkLst>
        </pc:spChg>
        <pc:spChg chg="add del">
          <ac:chgData name="harish chitluri" userId="b1f5cb2f0f96f1d1" providerId="LiveId" clId="{DD70EFED-6BD6-453C-8CA8-B22EDB63A94D}" dt="2023-12-09T22:48:44.568" v="483" actId="26606"/>
          <ac:spMkLst>
            <pc:docMk/>
            <pc:sldMk cId="3873765989" sldId="265"/>
            <ac:spMk id="11" creationId="{16BE10A1-AD5F-4AB3-8A94-41D62B494ADB}"/>
          </ac:spMkLst>
        </pc:spChg>
        <pc:spChg chg="add del">
          <ac:chgData name="harish chitluri" userId="b1f5cb2f0f96f1d1" providerId="LiveId" clId="{DD70EFED-6BD6-453C-8CA8-B22EDB63A94D}" dt="2023-12-09T22:48:44.568" v="483" actId="26606"/>
          <ac:spMkLst>
            <pc:docMk/>
            <pc:sldMk cId="3873765989" sldId="265"/>
            <ac:spMk id="13" creationId="{5684BFFE-6A90-4311-ACD5-B34177D46462}"/>
          </ac:spMkLst>
        </pc:spChg>
        <pc:spChg chg="add del">
          <ac:chgData name="harish chitluri" userId="b1f5cb2f0f96f1d1" providerId="LiveId" clId="{DD70EFED-6BD6-453C-8CA8-B22EDB63A94D}" dt="2023-12-09T22:48:22.599" v="463" actId="26606"/>
          <ac:spMkLst>
            <pc:docMk/>
            <pc:sldMk cId="3873765989" sldId="265"/>
            <ac:spMk id="18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8:22.599" v="463" actId="26606"/>
          <ac:spMkLst>
            <pc:docMk/>
            <pc:sldMk cId="3873765989" sldId="265"/>
            <ac:spMk id="20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48:24.267" v="466" actId="26606"/>
          <ac:spMkLst>
            <pc:docMk/>
            <pc:sldMk cId="3873765989" sldId="265"/>
            <ac:spMk id="22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8:24.267" v="466" actId="26606"/>
          <ac:spMkLst>
            <pc:docMk/>
            <pc:sldMk cId="3873765989" sldId="265"/>
            <ac:spMk id="23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48:27.165" v="469" actId="26606"/>
          <ac:spMkLst>
            <pc:docMk/>
            <pc:sldMk cId="3873765989" sldId="265"/>
            <ac:spMk id="28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8:27.165" v="469" actId="26606"/>
          <ac:spMkLst>
            <pc:docMk/>
            <pc:sldMk cId="3873765989" sldId="265"/>
            <ac:spMk id="29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48:30.518" v="472" actId="26606"/>
          <ac:spMkLst>
            <pc:docMk/>
            <pc:sldMk cId="3873765989" sldId="265"/>
            <ac:spMk id="34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8:30.518" v="472" actId="26606"/>
          <ac:spMkLst>
            <pc:docMk/>
            <pc:sldMk cId="3873765989" sldId="265"/>
            <ac:spMk id="35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48:39.065" v="475" actId="26606"/>
          <ac:spMkLst>
            <pc:docMk/>
            <pc:sldMk cId="3873765989" sldId="265"/>
            <ac:spMk id="40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8:39.065" v="475" actId="26606"/>
          <ac:spMkLst>
            <pc:docMk/>
            <pc:sldMk cId="3873765989" sldId="265"/>
            <ac:spMk id="41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48:41.877" v="478" actId="26606"/>
          <ac:spMkLst>
            <pc:docMk/>
            <pc:sldMk cId="3873765989" sldId="265"/>
            <ac:spMk id="46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8:41.877" v="478" actId="26606"/>
          <ac:spMkLst>
            <pc:docMk/>
            <pc:sldMk cId="3873765989" sldId="265"/>
            <ac:spMk id="47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48:44.536" v="481" actId="26606"/>
          <ac:spMkLst>
            <pc:docMk/>
            <pc:sldMk cId="3873765989" sldId="265"/>
            <ac:spMk id="52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8:44.536" v="481" actId="26606"/>
          <ac:spMkLst>
            <pc:docMk/>
            <pc:sldMk cId="3873765989" sldId="265"/>
            <ac:spMk id="53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49:18.595" v="500" actId="26606"/>
          <ac:spMkLst>
            <pc:docMk/>
            <pc:sldMk cId="3873765989" sldId="265"/>
            <ac:spMk id="58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9:18.595" v="500" actId="26606"/>
          <ac:spMkLst>
            <pc:docMk/>
            <pc:sldMk cId="3873765989" sldId="265"/>
            <ac:spMk id="59" creationId="{8712F587-12D0-435C-8E3F-F44C36EE71B8}"/>
          </ac:spMkLst>
        </pc:spChg>
        <pc:spChg chg="add del mod replId">
          <ac:chgData name="harish chitluri" userId="b1f5cb2f0f96f1d1" providerId="LiveId" clId="{DD70EFED-6BD6-453C-8CA8-B22EDB63A94D}" dt="2023-12-09T22:48:44.568" v="483" actId="26606"/>
          <ac:spMkLst>
            <pc:docMk/>
            <pc:sldMk cId="3873765989" sldId="265"/>
            <ac:spMk id="60" creationId="{84F618B4-D95B-8EB0-3AE7-A6660133B8E7}"/>
          </ac:spMkLst>
        </pc:spChg>
        <pc:spChg chg="add del mod replId">
          <ac:chgData name="harish chitluri" userId="b1f5cb2f0f96f1d1" providerId="LiveId" clId="{DD70EFED-6BD6-453C-8CA8-B22EDB63A94D}" dt="2023-12-09T22:48:44.568" v="483" actId="26606"/>
          <ac:spMkLst>
            <pc:docMk/>
            <pc:sldMk cId="3873765989" sldId="265"/>
            <ac:spMk id="62" creationId="{B08B3833-5F79-AC34-0318-817B8FD35E58}"/>
          </ac:spMkLst>
        </pc:spChg>
        <pc:spChg chg="add del">
          <ac:chgData name="harish chitluri" userId="b1f5cb2f0f96f1d1" providerId="LiveId" clId="{DD70EFED-6BD6-453C-8CA8-B22EDB63A94D}" dt="2023-12-09T22:49:04.463" v="489" actId="26606"/>
          <ac:spMkLst>
            <pc:docMk/>
            <pc:sldMk cId="3873765989" sldId="265"/>
            <ac:spMk id="64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9:04.463" v="489" actId="26606"/>
          <ac:spMkLst>
            <pc:docMk/>
            <pc:sldMk cId="3873765989" sldId="265"/>
            <ac:spMk id="66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49:06.120" v="492" actId="26606"/>
          <ac:spMkLst>
            <pc:docMk/>
            <pc:sldMk cId="3873765989" sldId="265"/>
            <ac:spMk id="68" creationId="{2FFEFC7E-85EE-4AC9-A351-FBEB13A1D622}"/>
          </ac:spMkLst>
        </pc:spChg>
        <pc:spChg chg="add del">
          <ac:chgData name="harish chitluri" userId="b1f5cb2f0f96f1d1" providerId="LiveId" clId="{DD70EFED-6BD6-453C-8CA8-B22EDB63A94D}" dt="2023-12-09T22:49:06.120" v="492" actId="26606"/>
          <ac:spMkLst>
            <pc:docMk/>
            <pc:sldMk cId="3873765989" sldId="265"/>
            <ac:spMk id="69" creationId="{282E2A95-1A08-4118-83C6-B1CA5648E075}"/>
          </ac:spMkLst>
        </pc:spChg>
        <pc:spChg chg="add del">
          <ac:chgData name="harish chitluri" userId="b1f5cb2f0f96f1d1" providerId="LiveId" clId="{DD70EFED-6BD6-453C-8CA8-B22EDB63A94D}" dt="2023-12-09T22:49:06.120" v="492" actId="26606"/>
          <ac:spMkLst>
            <pc:docMk/>
            <pc:sldMk cId="3873765989" sldId="265"/>
            <ac:spMk id="70" creationId="{CB2511BB-FC4C-45F3-94EB-661D6806C942}"/>
          </ac:spMkLst>
        </pc:spChg>
        <pc:spChg chg="add del">
          <ac:chgData name="harish chitluri" userId="b1f5cb2f0f96f1d1" providerId="LiveId" clId="{DD70EFED-6BD6-453C-8CA8-B22EDB63A94D}" dt="2023-12-09T22:49:06.120" v="492" actId="26606"/>
          <ac:spMkLst>
            <pc:docMk/>
            <pc:sldMk cId="3873765989" sldId="265"/>
            <ac:spMk id="71" creationId="{68DC0EC7-60EA-4BD3-BC04-D547DE1B2891}"/>
          </ac:spMkLst>
        </pc:spChg>
        <pc:spChg chg="add del">
          <ac:chgData name="harish chitluri" userId="b1f5cb2f0f96f1d1" providerId="LiveId" clId="{DD70EFED-6BD6-453C-8CA8-B22EDB63A94D}" dt="2023-12-09T22:49:14.500" v="495" actId="26606"/>
          <ac:spMkLst>
            <pc:docMk/>
            <pc:sldMk cId="3873765989" sldId="265"/>
            <ac:spMk id="76" creationId="{0BBB6B01-5B73-410C-B70E-8CF2FA470D11}"/>
          </ac:spMkLst>
        </pc:spChg>
        <pc:spChg chg="add del">
          <ac:chgData name="harish chitluri" userId="b1f5cb2f0f96f1d1" providerId="LiveId" clId="{DD70EFED-6BD6-453C-8CA8-B22EDB63A94D}" dt="2023-12-09T22:49:14.500" v="495" actId="26606"/>
          <ac:spMkLst>
            <pc:docMk/>
            <pc:sldMk cId="3873765989" sldId="265"/>
            <ac:spMk id="77" creationId="{8712F587-12D0-435C-8E3F-F44C36EE71B8}"/>
          </ac:spMkLst>
        </pc:spChg>
        <pc:spChg chg="add del">
          <ac:chgData name="harish chitluri" userId="b1f5cb2f0f96f1d1" providerId="LiveId" clId="{DD70EFED-6BD6-453C-8CA8-B22EDB63A94D}" dt="2023-12-09T22:49:18.548" v="498" actId="26606"/>
          <ac:spMkLst>
            <pc:docMk/>
            <pc:sldMk cId="3873765989" sldId="265"/>
            <ac:spMk id="82" creationId="{EB949D8D-8E17-4DBF-BEA8-13C57BF63803}"/>
          </ac:spMkLst>
        </pc:spChg>
        <pc:spChg chg="add del">
          <ac:chgData name="harish chitluri" userId="b1f5cb2f0f96f1d1" providerId="LiveId" clId="{DD70EFED-6BD6-453C-8CA8-B22EDB63A94D}" dt="2023-12-09T22:49:18.548" v="498" actId="26606"/>
          <ac:spMkLst>
            <pc:docMk/>
            <pc:sldMk cId="3873765989" sldId="265"/>
            <ac:spMk id="83" creationId="{4BC6FC45-D4D9-4025-91DA-272D318D372B}"/>
          </ac:spMkLst>
        </pc:spChg>
        <pc:spChg chg="add del">
          <ac:chgData name="harish chitluri" userId="b1f5cb2f0f96f1d1" providerId="LiveId" clId="{DD70EFED-6BD6-453C-8CA8-B22EDB63A94D}" dt="2023-12-09T22:49:18.548" v="498" actId="26606"/>
          <ac:spMkLst>
            <pc:docMk/>
            <pc:sldMk cId="3873765989" sldId="265"/>
            <ac:spMk id="84" creationId="{EA284212-C175-4C82-B112-A5208F70CB53}"/>
          </ac:spMkLst>
        </pc:spChg>
        <pc:spChg chg="add">
          <ac:chgData name="harish chitluri" userId="b1f5cb2f0f96f1d1" providerId="LiveId" clId="{DD70EFED-6BD6-453C-8CA8-B22EDB63A94D}" dt="2023-12-09T22:49:18.595" v="500" actId="26606"/>
          <ac:spMkLst>
            <pc:docMk/>
            <pc:sldMk cId="3873765989" sldId="265"/>
            <ac:spMk id="89" creationId="{0BBB6B01-5B73-410C-B70E-8CF2FA470D11}"/>
          </ac:spMkLst>
        </pc:spChg>
        <pc:spChg chg="add">
          <ac:chgData name="harish chitluri" userId="b1f5cb2f0f96f1d1" providerId="LiveId" clId="{DD70EFED-6BD6-453C-8CA8-B22EDB63A94D}" dt="2023-12-09T22:49:18.595" v="500" actId="26606"/>
          <ac:spMkLst>
            <pc:docMk/>
            <pc:sldMk cId="3873765989" sldId="265"/>
            <ac:spMk id="90" creationId="{8712F587-12D0-435C-8E3F-F44C36EE71B8}"/>
          </ac:spMkLst>
        </pc:spChg>
        <pc:spChg chg="add del mod replId">
          <ac:chgData name="harish chitluri" userId="b1f5cb2f0f96f1d1" providerId="LiveId" clId="{DD70EFED-6BD6-453C-8CA8-B22EDB63A94D}" dt="2023-12-09T22:49:18.595" v="500" actId="26606"/>
          <ac:spMkLst>
            <pc:docMk/>
            <pc:sldMk cId="3873765989" sldId="265"/>
            <ac:spMk id="91" creationId="{2263B31D-C6E0-7B6D-2824-A74754311322}"/>
          </ac:spMkLst>
        </pc:spChg>
        <pc:spChg chg="add del mod replId">
          <ac:chgData name="harish chitluri" userId="b1f5cb2f0f96f1d1" providerId="LiveId" clId="{DD70EFED-6BD6-453C-8CA8-B22EDB63A94D}" dt="2023-12-09T22:49:18.595" v="500" actId="26606"/>
          <ac:spMkLst>
            <pc:docMk/>
            <pc:sldMk cId="3873765989" sldId="265"/>
            <ac:spMk id="93" creationId="{B1D4D4B8-7ABE-FBE1-FC4E-FD15B91DBCC6}"/>
          </ac:spMkLst>
        </pc:spChg>
        <pc:graphicFrameChg chg="add del">
          <ac:chgData name="harish chitluri" userId="b1f5cb2f0f96f1d1" providerId="LiveId" clId="{DD70EFED-6BD6-453C-8CA8-B22EDB63A94D}" dt="2023-12-09T22:48:44.536" v="481" actId="26606"/>
          <ac:graphicFrameMkLst>
            <pc:docMk/>
            <pc:sldMk cId="3873765989" sldId="265"/>
            <ac:graphicFrameMk id="5" creationId="{012A1AF5-BA03-EB98-A213-1E77865DFBB6}"/>
          </ac:graphicFrameMkLst>
        </pc:graphicFrameChg>
        <pc:graphicFrameChg chg="add del">
          <ac:chgData name="harish chitluri" userId="b1f5cb2f0f96f1d1" providerId="LiveId" clId="{DD70EFED-6BD6-453C-8CA8-B22EDB63A94D}" dt="2023-12-09T22:49:18.548" v="498" actId="26606"/>
          <ac:graphicFrameMkLst>
            <pc:docMk/>
            <pc:sldMk cId="3873765989" sldId="265"/>
            <ac:graphicFrameMk id="5" creationId="{0AEB47B1-A3EF-BCE2-1D0C-606583F49A21}"/>
          </ac:graphicFrameMkLst>
        </pc:graphicFrameChg>
        <pc:graphicFrameChg chg="add del">
          <ac:chgData name="harish chitluri" userId="b1f5cb2f0f96f1d1" providerId="LiveId" clId="{DD70EFED-6BD6-453C-8CA8-B22EDB63A94D}" dt="2023-12-09T22:49:18.595" v="500" actId="26606"/>
          <ac:graphicFrameMkLst>
            <pc:docMk/>
            <pc:sldMk cId="3873765989" sldId="265"/>
            <ac:graphicFrameMk id="5" creationId="{29CC515F-95A9-65C4-DD00-5501838DFE17}"/>
          </ac:graphicFrameMkLst>
        </pc:graphicFrameChg>
        <pc:graphicFrameChg chg="add del">
          <ac:chgData name="harish chitluri" userId="b1f5cb2f0f96f1d1" providerId="LiveId" clId="{DD70EFED-6BD6-453C-8CA8-B22EDB63A94D}" dt="2023-12-09T22:48:39.065" v="475" actId="26606"/>
          <ac:graphicFrameMkLst>
            <pc:docMk/>
            <pc:sldMk cId="3873765989" sldId="265"/>
            <ac:graphicFrameMk id="5" creationId="{4DCDCC88-232E-8163-9391-741D932A4F46}"/>
          </ac:graphicFrameMkLst>
        </pc:graphicFrameChg>
        <pc:graphicFrameChg chg="add del">
          <ac:chgData name="harish chitluri" userId="b1f5cb2f0f96f1d1" providerId="LiveId" clId="{DD70EFED-6BD6-453C-8CA8-B22EDB63A94D}" dt="2023-12-09T22:49:06.120" v="492" actId="26606"/>
          <ac:graphicFrameMkLst>
            <pc:docMk/>
            <pc:sldMk cId="3873765989" sldId="265"/>
            <ac:graphicFrameMk id="5" creationId="{954E8ECD-BAB8-1B21-2701-7982CB87B000}"/>
          </ac:graphicFrameMkLst>
        </pc:graphicFrameChg>
        <pc:graphicFrameChg chg="add del">
          <ac:chgData name="harish chitluri" userId="b1f5cb2f0f96f1d1" providerId="LiveId" clId="{DD70EFED-6BD6-453C-8CA8-B22EDB63A94D}" dt="2023-12-09T22:48:24.267" v="466" actId="26606"/>
          <ac:graphicFrameMkLst>
            <pc:docMk/>
            <pc:sldMk cId="3873765989" sldId="265"/>
            <ac:graphicFrameMk id="5" creationId="{A62EED4D-617C-84E7-722A-A8AA3D1F5831}"/>
          </ac:graphicFrameMkLst>
        </pc:graphicFrameChg>
        <pc:graphicFrameChg chg="add del mod replId">
          <ac:chgData name="harish chitluri" userId="b1f5cb2f0f96f1d1" providerId="LiveId" clId="{DD70EFED-6BD6-453C-8CA8-B22EDB63A94D}" dt="2023-12-09T22:48:44.568" v="483" actId="26606"/>
          <ac:graphicFrameMkLst>
            <pc:docMk/>
            <pc:sldMk cId="3873765989" sldId="265"/>
            <ac:graphicFrameMk id="61" creationId="{62AEB94A-C8AA-467A-1386-4CD114FD75B8}"/>
          </ac:graphicFrameMkLst>
        </pc:graphicFrameChg>
        <pc:graphicFrameChg chg="add del mod replId">
          <ac:chgData name="harish chitluri" userId="b1f5cb2f0f96f1d1" providerId="LiveId" clId="{DD70EFED-6BD6-453C-8CA8-B22EDB63A94D}" dt="2023-12-09T22:49:18.595" v="500" actId="26606"/>
          <ac:graphicFrameMkLst>
            <pc:docMk/>
            <pc:sldMk cId="3873765989" sldId="265"/>
            <ac:graphicFrameMk id="94" creationId="{ED59ED41-DD42-6D5B-205C-9A7BA4D98E3E}"/>
          </ac:graphicFrameMkLst>
        </pc:graphicFrameChg>
        <pc:picChg chg="add del mod">
          <ac:chgData name="harish chitluri" userId="b1f5cb2f0f96f1d1" providerId="LiveId" clId="{DD70EFED-6BD6-453C-8CA8-B22EDB63A94D}" dt="2023-12-09T22:46:36.831" v="441"/>
          <ac:picMkLst>
            <pc:docMk/>
            <pc:sldMk cId="3873765989" sldId="265"/>
            <ac:picMk id="4" creationId="{1EE1BF7A-9624-FADC-CC59-0FFC9AD85E07}"/>
          </ac:picMkLst>
        </pc:picChg>
        <pc:picChg chg="add del mod">
          <ac:chgData name="harish chitluri" userId="b1f5cb2f0f96f1d1" providerId="LiveId" clId="{DD70EFED-6BD6-453C-8CA8-B22EDB63A94D}" dt="2023-12-09T22:46:57.524" v="445"/>
          <ac:picMkLst>
            <pc:docMk/>
            <pc:sldMk cId="3873765989" sldId="265"/>
            <ac:picMk id="7" creationId="{DF09E602-F2D5-40AB-DEFB-9CD295C60DA8}"/>
          </ac:picMkLst>
        </pc:picChg>
        <pc:picChg chg="add del">
          <ac:chgData name="harish chitluri" userId="b1f5cb2f0f96f1d1" providerId="LiveId" clId="{DD70EFED-6BD6-453C-8CA8-B22EDB63A94D}" dt="2023-12-09T22:48:44.536" v="481" actId="26606"/>
          <ac:picMkLst>
            <pc:docMk/>
            <pc:sldMk cId="3873765989" sldId="265"/>
            <ac:picMk id="12" creationId="{024DAB17-5A61-CE79-B956-EDCFB26AFEBD}"/>
          </ac:picMkLst>
        </pc:picChg>
        <pc:picChg chg="add del">
          <ac:chgData name="harish chitluri" userId="b1f5cb2f0f96f1d1" providerId="LiveId" clId="{DD70EFED-6BD6-453C-8CA8-B22EDB63A94D}" dt="2023-12-09T22:48:24.267" v="466" actId="26606"/>
          <ac:picMkLst>
            <pc:docMk/>
            <pc:sldMk cId="3873765989" sldId="265"/>
            <ac:picMk id="12" creationId="{0523C6D2-76EF-022E-0E04-0032B462449A}"/>
          </ac:picMkLst>
        </pc:picChg>
        <pc:picChg chg="add del">
          <ac:chgData name="harish chitluri" userId="b1f5cb2f0f96f1d1" providerId="LiveId" clId="{DD70EFED-6BD6-453C-8CA8-B22EDB63A94D}" dt="2023-12-09T22:48:39.065" v="475" actId="26606"/>
          <ac:picMkLst>
            <pc:docMk/>
            <pc:sldMk cId="3873765989" sldId="265"/>
            <ac:picMk id="12" creationId="{4284E576-4CEF-E37B-B2F0-844A2E89D063}"/>
          </ac:picMkLst>
        </pc:picChg>
        <pc:picChg chg="add del">
          <ac:chgData name="harish chitluri" userId="b1f5cb2f0f96f1d1" providerId="LiveId" clId="{DD70EFED-6BD6-453C-8CA8-B22EDB63A94D}" dt="2023-12-09T22:49:18.548" v="498" actId="26606"/>
          <ac:picMkLst>
            <pc:docMk/>
            <pc:sldMk cId="3873765989" sldId="265"/>
            <ac:picMk id="12" creationId="{7EF7435C-A499-04D8-5431-812346F47C11}"/>
          </ac:picMkLst>
        </pc:picChg>
        <pc:picChg chg="add del mod">
          <ac:chgData name="harish chitluri" userId="b1f5cb2f0f96f1d1" providerId="LiveId" clId="{DD70EFED-6BD6-453C-8CA8-B22EDB63A94D}" dt="2023-12-09T22:49:26.110" v="502" actId="14100"/>
          <ac:picMkLst>
            <pc:docMk/>
            <pc:sldMk cId="3873765989" sldId="265"/>
            <ac:picMk id="12" creationId="{913A44B7-236C-2707-829A-F1215358B689}"/>
          </ac:picMkLst>
        </pc:picChg>
        <pc:picChg chg="add del">
          <ac:chgData name="harish chitluri" userId="b1f5cb2f0f96f1d1" providerId="LiveId" clId="{DD70EFED-6BD6-453C-8CA8-B22EDB63A94D}" dt="2023-12-09T22:49:06.120" v="492" actId="26606"/>
          <ac:picMkLst>
            <pc:docMk/>
            <pc:sldMk cId="3873765989" sldId="265"/>
            <ac:picMk id="12" creationId="{DACDEEAE-3499-779C-25A8-F427F10987C6}"/>
          </ac:picMkLst>
        </pc:picChg>
        <pc:picChg chg="add del mod replId">
          <ac:chgData name="harish chitluri" userId="b1f5cb2f0f96f1d1" providerId="LiveId" clId="{DD70EFED-6BD6-453C-8CA8-B22EDB63A94D}" dt="2023-12-09T22:48:44.568" v="483" actId="26606"/>
          <ac:picMkLst>
            <pc:docMk/>
            <pc:sldMk cId="3873765989" sldId="265"/>
            <ac:picMk id="63" creationId="{9ABB7FCA-FE8F-D9C3-280A-8F5A1A1BFEC3}"/>
          </ac:picMkLst>
        </pc:picChg>
        <pc:picChg chg="add del mod replId">
          <ac:chgData name="harish chitluri" userId="b1f5cb2f0f96f1d1" providerId="LiveId" clId="{DD70EFED-6BD6-453C-8CA8-B22EDB63A94D}" dt="2023-12-09T22:49:18.595" v="500" actId="26606"/>
          <ac:picMkLst>
            <pc:docMk/>
            <pc:sldMk cId="3873765989" sldId="265"/>
            <ac:picMk id="92" creationId="{51F9B50F-8E09-E438-854F-7CC02FB713E3}"/>
          </ac:picMkLst>
        </pc:picChg>
      </pc:sldChg>
      <pc:sldChg chg="addSp delSp modSp add mod setBg">
        <pc:chgData name="harish chitluri" userId="b1f5cb2f0f96f1d1" providerId="LiveId" clId="{DD70EFED-6BD6-453C-8CA8-B22EDB63A94D}" dt="2023-12-09T23:06:15.677" v="1140" actId="26606"/>
        <pc:sldMkLst>
          <pc:docMk/>
          <pc:sldMk cId="3792866608" sldId="266"/>
        </pc:sldMkLst>
        <pc:spChg chg="add">
          <ac:chgData name="harish chitluri" userId="b1f5cb2f0f96f1d1" providerId="LiveId" clId="{DD70EFED-6BD6-453C-8CA8-B22EDB63A94D}" dt="2023-12-09T23:06:15.677" v="1140" actId="26606"/>
          <ac:spMkLst>
            <pc:docMk/>
            <pc:sldMk cId="3792866608" sldId="266"/>
            <ac:spMk id="2" creationId="{04773338-1ECD-2566-965D-24CC41A9F8C4}"/>
          </ac:spMkLst>
        </pc:spChg>
        <pc:spChg chg="add del">
          <ac:chgData name="harish chitluri" userId="b1f5cb2f0f96f1d1" providerId="LiveId" clId="{DD70EFED-6BD6-453C-8CA8-B22EDB63A94D}" dt="2023-12-09T22:42:10.647" v="366" actId="26606"/>
          <ac:spMkLst>
            <pc:docMk/>
            <pc:sldMk cId="3792866608" sldId="266"/>
            <ac:spMk id="2" creationId="{803E47E4-0069-7CF3-B4B0-DB6E1B64F6B7}"/>
          </ac:spMkLst>
        </pc:spChg>
        <pc:spChg chg="add del">
          <ac:chgData name="harish chitluri" userId="b1f5cb2f0f96f1d1" providerId="LiveId" clId="{DD70EFED-6BD6-453C-8CA8-B22EDB63A94D}" dt="2023-12-09T22:42:10.647" v="366" actId="26606"/>
          <ac:spMkLst>
            <pc:docMk/>
            <pc:sldMk cId="3792866608" sldId="266"/>
            <ac:spMk id="3" creationId="{2862629F-4AC6-8F71-8365-2998D25EB830}"/>
          </ac:spMkLst>
        </pc:spChg>
        <pc:spChg chg="add del mod">
          <ac:chgData name="harish chitluri" userId="b1f5cb2f0f96f1d1" providerId="LiveId" clId="{DD70EFED-6BD6-453C-8CA8-B22EDB63A94D}" dt="2023-12-09T23:06:15.677" v="1140" actId="26606"/>
          <ac:spMkLst>
            <pc:docMk/>
            <pc:sldMk cId="3792866608" sldId="266"/>
            <ac:spMk id="3" creationId="{D3724768-294F-EF01-54F2-BBFC0139E937}"/>
          </ac:spMkLst>
        </pc:spChg>
        <pc:spChg chg="add del">
          <ac:chgData name="harish chitluri" userId="b1f5cb2f0f96f1d1" providerId="LiveId" clId="{DD70EFED-6BD6-453C-8CA8-B22EDB63A94D}" dt="2023-12-09T22:42:10.647" v="366" actId="26606"/>
          <ac:spMkLst>
            <pc:docMk/>
            <pc:sldMk cId="3792866608" sldId="266"/>
            <ac:spMk id="10" creationId="{352B744B-0F81-487E-A851-51A3233F0E66}"/>
          </ac:spMkLst>
        </pc:spChg>
        <pc:spChg chg="add del">
          <ac:chgData name="harish chitluri" userId="b1f5cb2f0f96f1d1" providerId="LiveId" clId="{DD70EFED-6BD6-453C-8CA8-B22EDB63A94D}" dt="2023-12-09T22:42:10.647" v="366" actId="26606"/>
          <ac:spMkLst>
            <pc:docMk/>
            <pc:sldMk cId="3792866608" sldId="266"/>
            <ac:spMk id="12" creationId="{4D6D39BE-B8E2-4FCD-92BE-1E88F59736D0}"/>
          </ac:spMkLst>
        </pc:spChg>
        <pc:spChg chg="add del">
          <ac:chgData name="harish chitluri" userId="b1f5cb2f0f96f1d1" providerId="LiveId" clId="{DD70EFED-6BD6-453C-8CA8-B22EDB63A94D}" dt="2023-12-09T22:42:10.647" v="366" actId="26606"/>
          <ac:spMkLst>
            <pc:docMk/>
            <pc:sldMk cId="3792866608" sldId="266"/>
            <ac:spMk id="14" creationId="{C13A2EBD-9403-4884-A9BD-8B154778C35E}"/>
          </ac:spMkLst>
        </pc:spChg>
        <pc:spChg chg="add del mod replId">
          <ac:chgData name="harish chitluri" userId="b1f5cb2f0f96f1d1" providerId="LiveId" clId="{DD70EFED-6BD6-453C-8CA8-B22EDB63A94D}" dt="2023-12-09T22:42:10.647" v="368" actId="26606"/>
          <ac:spMkLst>
            <pc:docMk/>
            <pc:sldMk cId="3792866608" sldId="266"/>
            <ac:spMk id="17" creationId="{7B73384D-5CB2-D847-A39D-27D305D40F3C}"/>
          </ac:spMkLst>
        </pc:spChg>
        <pc:spChg chg="add del mod replId">
          <ac:chgData name="harish chitluri" userId="b1f5cb2f0f96f1d1" providerId="LiveId" clId="{DD70EFED-6BD6-453C-8CA8-B22EDB63A94D}" dt="2023-12-09T22:42:10.647" v="368" actId="26606"/>
          <ac:spMkLst>
            <pc:docMk/>
            <pc:sldMk cId="3792866608" sldId="266"/>
            <ac:spMk id="18" creationId="{0A82FAFD-7EFA-30F9-5AE6-B5CF33E5110E}"/>
          </ac:spMkLst>
        </pc:spChg>
        <pc:spChg chg="add del mod replId">
          <ac:chgData name="harish chitluri" userId="b1f5cb2f0f96f1d1" providerId="LiveId" clId="{DD70EFED-6BD6-453C-8CA8-B22EDB63A94D}" dt="2023-12-09T23:06:15.677" v="1140" actId="26606"/>
          <ac:spMkLst>
            <pc:docMk/>
            <pc:sldMk cId="3792866608" sldId="266"/>
            <ac:spMk id="21" creationId="{F386E82C-B059-4BE7-7F22-3A62B92097AF}"/>
          </ac:spMkLst>
        </pc:spChg>
        <pc:graphicFrameChg chg="add">
          <ac:chgData name="harish chitluri" userId="b1f5cb2f0f96f1d1" providerId="LiveId" clId="{DD70EFED-6BD6-453C-8CA8-B22EDB63A94D}" dt="2023-12-09T23:06:15.677" v="1140" actId="26606"/>
          <ac:graphicFrameMkLst>
            <pc:docMk/>
            <pc:sldMk cId="3792866608" sldId="266"/>
            <ac:graphicFrameMk id="19" creationId="{0A04D160-7466-B583-AEC4-06522E981193}"/>
          </ac:graphicFrameMkLst>
        </pc:graphicFrameChg>
        <pc:picChg chg="add del">
          <ac:chgData name="harish chitluri" userId="b1f5cb2f0f96f1d1" providerId="LiveId" clId="{DD70EFED-6BD6-453C-8CA8-B22EDB63A94D}" dt="2023-12-09T22:42:10.647" v="366" actId="26606"/>
          <ac:picMkLst>
            <pc:docMk/>
            <pc:sldMk cId="3792866608" sldId="266"/>
            <ac:picMk id="7" creationId="{D5AC12C3-07D6-2B72-AEF2-41F963659827}"/>
          </ac:picMkLst>
        </pc:picChg>
        <pc:picChg chg="add">
          <ac:chgData name="harish chitluri" userId="b1f5cb2f0f96f1d1" providerId="LiveId" clId="{DD70EFED-6BD6-453C-8CA8-B22EDB63A94D}" dt="2023-12-09T23:06:15.677" v="1140" actId="26606"/>
          <ac:picMkLst>
            <pc:docMk/>
            <pc:sldMk cId="3792866608" sldId="266"/>
            <ac:picMk id="16" creationId="{CAF3E533-5FEB-6C99-338F-3EC2E82F9A1D}"/>
          </ac:picMkLst>
        </pc:picChg>
        <pc:picChg chg="add del mod replId">
          <ac:chgData name="harish chitluri" userId="b1f5cb2f0f96f1d1" providerId="LiveId" clId="{DD70EFED-6BD6-453C-8CA8-B22EDB63A94D}" dt="2023-12-09T23:06:15.677" v="1140" actId="26606"/>
          <ac:picMkLst>
            <pc:docMk/>
            <pc:sldMk cId="3792866608" sldId="266"/>
            <ac:picMk id="20" creationId="{5B2727C8-51C7-75A8-FAF4-4DC9FA3728BF}"/>
          </ac:picMkLst>
        </pc:picChg>
      </pc:sldChg>
      <pc:sldChg chg="addSp delSp modSp new mod">
        <pc:chgData name="harish chitluri" userId="b1f5cb2f0f96f1d1" providerId="LiveId" clId="{DD70EFED-6BD6-453C-8CA8-B22EDB63A94D}" dt="2023-12-09T23:11:49.716" v="1143" actId="20577"/>
        <pc:sldMkLst>
          <pc:docMk/>
          <pc:sldMk cId="3072811622" sldId="267"/>
        </pc:sldMkLst>
        <pc:spChg chg="add">
          <ac:chgData name="harish chitluri" userId="b1f5cb2f0f96f1d1" providerId="LiveId" clId="{DD70EFED-6BD6-453C-8CA8-B22EDB63A94D}" dt="2023-12-09T23:00:47.206" v="1023" actId="26606"/>
          <ac:spMkLst>
            <pc:docMk/>
            <pc:sldMk cId="3072811622" sldId="267"/>
            <ac:spMk id="2" creationId="{C104BBA7-4966-679F-9AB8-888A7ACCED54}"/>
          </ac:spMkLst>
        </pc:spChg>
        <pc:spChg chg="del mod">
          <ac:chgData name="harish chitluri" userId="b1f5cb2f0f96f1d1" providerId="LiveId" clId="{DD70EFED-6BD6-453C-8CA8-B22EDB63A94D}" dt="2023-12-09T23:00:47.206" v="1023" actId="26606"/>
          <ac:spMkLst>
            <pc:docMk/>
            <pc:sldMk cId="3072811622" sldId="267"/>
            <ac:spMk id="3" creationId="{FDA7E342-0205-134A-F703-9E8809E7022E}"/>
          </ac:spMkLst>
        </pc:spChg>
        <pc:spChg chg="del mod replId">
          <ac:chgData name="harish chitluri" userId="b1f5cb2f0f96f1d1" providerId="LiveId" clId="{DD70EFED-6BD6-453C-8CA8-B22EDB63A94D}" dt="2023-12-09T23:00:47.206" v="1023" actId="26606"/>
          <ac:spMkLst>
            <pc:docMk/>
            <pc:sldMk cId="3072811622" sldId="267"/>
            <ac:spMk id="6" creationId="{929E723A-8D23-55DA-9DE1-630B2CBE15BE}"/>
          </ac:spMkLst>
        </pc:spChg>
        <pc:graphicFrameChg chg="add mod">
          <ac:chgData name="harish chitluri" userId="b1f5cb2f0f96f1d1" providerId="LiveId" clId="{DD70EFED-6BD6-453C-8CA8-B22EDB63A94D}" dt="2023-12-09T23:11:49.716" v="1143" actId="20577"/>
          <ac:graphicFrameMkLst>
            <pc:docMk/>
            <pc:sldMk cId="3072811622" sldId="267"/>
            <ac:graphicFrameMk id="5" creationId="{E09224FC-9BFC-AED9-321C-B1B9A98AA5A3}"/>
          </ac:graphicFrameMkLst>
        </pc:graphicFrameChg>
      </pc:sldChg>
      <pc:sldChg chg="addSp delSp modSp new mod ord setBg">
        <pc:chgData name="harish chitluri" userId="b1f5cb2f0f96f1d1" providerId="LiveId" clId="{DD70EFED-6BD6-453C-8CA8-B22EDB63A94D}" dt="2023-12-09T23:09:49.371" v="1142" actId="26606"/>
        <pc:sldMkLst>
          <pc:docMk/>
          <pc:sldMk cId="1031220471" sldId="268"/>
        </pc:sldMkLst>
        <pc:spChg chg="add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2" creationId="{035B73AA-1B90-3F3F-9770-6A30CD5D04E3}"/>
          </ac:spMkLst>
        </pc:spChg>
        <pc:spChg chg="add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3" creationId="{B36E7EEA-985D-309B-50AA-BBF6AC813D18}"/>
          </ac:spMkLst>
        </pc:spChg>
        <pc:spChg chg="del mod replId">
          <ac:chgData name="harish chitluri" userId="b1f5cb2f0f96f1d1" providerId="LiveId" clId="{DD70EFED-6BD6-453C-8CA8-B22EDB63A94D}" dt="2023-12-09T23:04:01.582" v="1108" actId="26606"/>
          <ac:spMkLst>
            <pc:docMk/>
            <pc:sldMk cId="1031220471" sldId="268"/>
            <ac:spMk id="5" creationId="{FB9878B0-53F8-0E60-32DE-CCE63370BC70}"/>
          </ac:spMkLst>
        </pc:spChg>
        <pc:spChg chg="del mod replId">
          <ac:chgData name="harish chitluri" userId="b1f5cb2f0f96f1d1" providerId="LiveId" clId="{DD70EFED-6BD6-453C-8CA8-B22EDB63A94D}" dt="2023-12-09T23:04:01.582" v="1108" actId="26606"/>
          <ac:spMkLst>
            <pc:docMk/>
            <pc:sldMk cId="1031220471" sldId="268"/>
            <ac:spMk id="6" creationId="{C84DCC77-EB65-DFFA-10A5-0D4755889801}"/>
          </ac:spMkLst>
        </pc:spChg>
        <pc:spChg chg="add del">
          <ac:chgData name="harish chitluri" userId="b1f5cb2f0f96f1d1" providerId="LiveId" clId="{DD70EFED-6BD6-453C-8CA8-B22EDB63A94D}" dt="2023-12-09T23:05:51.638" v="1138" actId="26606"/>
          <ac:spMkLst>
            <pc:docMk/>
            <pc:sldMk cId="1031220471" sldId="268"/>
            <ac:spMk id="8" creationId="{065FAA58-0EDC-412F-A5F8-01968BE6052E}"/>
          </ac:spMkLst>
        </pc:spChg>
        <pc:spChg chg="add del">
          <ac:chgData name="harish chitluri" userId="b1f5cb2f0f96f1d1" providerId="LiveId" clId="{DD70EFED-6BD6-453C-8CA8-B22EDB63A94D}" dt="2023-12-09T23:05:51.638" v="1138" actId="26606"/>
          <ac:spMkLst>
            <pc:docMk/>
            <pc:sldMk cId="1031220471" sldId="268"/>
            <ac:spMk id="10" creationId="{0DBA80B1-3B69-49C0-8AC9-716ABA57F577}"/>
          </ac:spMkLst>
        </pc:spChg>
        <pc:spChg chg="add del">
          <ac:chgData name="harish chitluri" userId="b1f5cb2f0f96f1d1" providerId="LiveId" clId="{DD70EFED-6BD6-453C-8CA8-B22EDB63A94D}" dt="2023-12-09T23:05:51.638" v="1138" actId="26606"/>
          <ac:spMkLst>
            <pc:docMk/>
            <pc:sldMk cId="1031220471" sldId="268"/>
            <ac:spMk id="12" creationId="{047E1103-B264-49BE-BC2A-F4E40BD33B41}"/>
          </ac:spMkLst>
        </pc:spChg>
        <pc:spChg chg="add del">
          <ac:chgData name="harish chitluri" userId="b1f5cb2f0f96f1d1" providerId="LiveId" clId="{DD70EFED-6BD6-453C-8CA8-B22EDB63A94D}" dt="2023-12-09T23:05:51.638" v="1138" actId="26606"/>
          <ac:spMkLst>
            <pc:docMk/>
            <pc:sldMk cId="1031220471" sldId="268"/>
            <ac:spMk id="14" creationId="{52DA11B6-B538-4624-9628-98B823D761D5}"/>
          </ac:spMkLst>
        </pc:spChg>
        <pc:spChg chg="add del">
          <ac:chgData name="harish chitluri" userId="b1f5cb2f0f96f1d1" providerId="LiveId" clId="{DD70EFED-6BD6-453C-8CA8-B22EDB63A94D}" dt="2023-12-09T23:05:51.638" v="1138" actId="26606"/>
          <ac:spMkLst>
            <pc:docMk/>
            <pc:sldMk cId="1031220471" sldId="268"/>
            <ac:spMk id="16" creationId="{CFB1CB5B-67A5-45DB-B8E1-7A09A642E3E4}"/>
          </ac:spMkLst>
        </pc:spChg>
        <pc:spChg chg="add del mod replId">
          <ac:chgData name="harish chitluri" userId="b1f5cb2f0f96f1d1" providerId="LiveId" clId="{DD70EFED-6BD6-453C-8CA8-B22EDB63A94D}" dt="2023-12-09T23:05:51.638" v="1138" actId="26606"/>
          <ac:spMkLst>
            <pc:docMk/>
            <pc:sldMk cId="1031220471" sldId="268"/>
            <ac:spMk id="18" creationId="{BF84372A-B653-E81E-2CA0-F8A221A8F60D}"/>
          </ac:spMkLst>
        </pc:spChg>
        <pc:spChg chg="add del mod replId">
          <ac:chgData name="harish chitluri" userId="b1f5cb2f0f96f1d1" providerId="LiveId" clId="{DD70EFED-6BD6-453C-8CA8-B22EDB63A94D}" dt="2023-12-09T23:05:51.638" v="1138" actId="26606"/>
          <ac:spMkLst>
            <pc:docMk/>
            <pc:sldMk cId="1031220471" sldId="268"/>
            <ac:spMk id="19" creationId="{16D15920-C8FC-BECF-BCDD-B10E3E421334}"/>
          </ac:spMkLst>
        </pc:spChg>
        <pc:spChg chg="add del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21" creationId="{065FAA58-0EDC-412F-A5F8-01968BE6052E}"/>
          </ac:spMkLst>
        </pc:spChg>
        <pc:spChg chg="add del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23" creationId="{0DBA80B1-3B69-49C0-8AC9-716ABA57F577}"/>
          </ac:spMkLst>
        </pc:spChg>
        <pc:spChg chg="add del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25" creationId="{047E1103-B264-49BE-BC2A-F4E40BD33B41}"/>
          </ac:spMkLst>
        </pc:spChg>
        <pc:spChg chg="add del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27" creationId="{52DA11B6-B538-4624-9628-98B823D761D5}"/>
          </ac:spMkLst>
        </pc:spChg>
        <pc:spChg chg="add del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29" creationId="{CFB1CB5B-67A5-45DB-B8E1-7A09A642E3E4}"/>
          </ac:spMkLst>
        </pc:spChg>
        <pc:spChg chg="add del mod replId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32" creationId="{B018B927-CE5D-310A-34B5-94D62F08B952}"/>
          </ac:spMkLst>
        </pc:spChg>
        <pc:spChg chg="add del mod replId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33" creationId="{74EF5E14-BC0F-7A39-DB74-0C46B244D169}"/>
          </ac:spMkLst>
        </pc:spChg>
        <pc:spChg chg="add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35" creationId="{B6EE7E08-B389-43E5-B019-1B0A8ACBBD93}"/>
          </ac:spMkLst>
        </pc:spChg>
        <pc:spChg chg="add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37" creationId="{E60D94A5-8A09-4BAB-8F7C-69BC34C54DDE}"/>
          </ac:spMkLst>
        </pc:spChg>
        <pc:spChg chg="add">
          <ac:chgData name="harish chitluri" userId="b1f5cb2f0f96f1d1" providerId="LiveId" clId="{DD70EFED-6BD6-453C-8CA8-B22EDB63A94D}" dt="2023-12-09T23:09:49.371" v="1142" actId="26606"/>
          <ac:spMkLst>
            <pc:docMk/>
            <pc:sldMk cId="1031220471" sldId="268"/>
            <ac:spMk id="39" creationId="{7A1AE32B-3A6E-4C5E-8FEB-73861B9A26B5}"/>
          </ac:spMkLst>
        </pc:spChg>
        <pc:picChg chg="add">
          <ac:chgData name="harish chitluri" userId="b1f5cb2f0f96f1d1" providerId="LiveId" clId="{DD70EFED-6BD6-453C-8CA8-B22EDB63A94D}" dt="2023-12-09T23:09:49.371" v="1142" actId="26606"/>
          <ac:picMkLst>
            <pc:docMk/>
            <pc:sldMk cId="1031220471" sldId="268"/>
            <ac:picMk id="31" creationId="{7E542AAD-F8FF-02E1-15E2-7D5FD9E4CA41}"/>
          </ac:picMkLst>
        </pc:picChg>
      </pc:sldChg>
    </pc:docChg>
  </pc:docChgLst>
  <pc:docChgLst>
    <pc:chgData name="harish chitluri" userId="b1f5cb2f0f96f1d1" providerId="LiveId" clId="{FBB5CFF6-5F5C-44A6-B3ED-AC9BDB030CDA}"/>
    <pc:docChg chg="undo custSel addSld delSld modSld">
      <pc:chgData name="harish chitluri" userId="b1f5cb2f0f96f1d1" providerId="LiveId" clId="{FBB5CFF6-5F5C-44A6-B3ED-AC9BDB030CDA}" dt="2023-10-23T23:03:25.476" v="1031" actId="20577"/>
      <pc:docMkLst>
        <pc:docMk/>
      </pc:docMkLst>
      <pc:sldChg chg="modSp mod">
        <pc:chgData name="harish chitluri" userId="b1f5cb2f0f96f1d1" providerId="LiveId" clId="{FBB5CFF6-5F5C-44A6-B3ED-AC9BDB030CDA}" dt="2023-10-23T15:47:05.639" v="143" actId="20577"/>
        <pc:sldMkLst>
          <pc:docMk/>
          <pc:sldMk cId="614945386" sldId="256"/>
        </pc:sldMkLst>
        <pc:spChg chg="mod">
          <ac:chgData name="harish chitluri" userId="b1f5cb2f0f96f1d1" providerId="LiveId" clId="{FBB5CFF6-5F5C-44A6-B3ED-AC9BDB030CDA}" dt="2023-10-23T15:47:05.639" v="143" actId="20577"/>
          <ac:spMkLst>
            <pc:docMk/>
            <pc:sldMk cId="614945386" sldId="256"/>
            <ac:spMk id="2" creationId="{2C9D42C4-CC4B-5D56-B8B9-31575C236A0B}"/>
          </ac:spMkLst>
        </pc:spChg>
      </pc:sldChg>
      <pc:sldChg chg="modSp mod">
        <pc:chgData name="harish chitluri" userId="b1f5cb2f0f96f1d1" providerId="LiveId" clId="{FBB5CFF6-5F5C-44A6-B3ED-AC9BDB030CDA}" dt="2023-10-23T16:24:45.507" v="244" actId="14100"/>
        <pc:sldMkLst>
          <pc:docMk/>
          <pc:sldMk cId="2523523324" sldId="257"/>
        </pc:sldMkLst>
        <pc:spChg chg="mod">
          <ac:chgData name="harish chitluri" userId="b1f5cb2f0f96f1d1" providerId="LiveId" clId="{FBB5CFF6-5F5C-44A6-B3ED-AC9BDB030CDA}" dt="2023-10-23T16:24:45.507" v="244" actId="14100"/>
          <ac:spMkLst>
            <pc:docMk/>
            <pc:sldMk cId="2523523324" sldId="257"/>
            <ac:spMk id="13" creationId="{89004538-8835-1BAF-91DA-D409C0133FF0}"/>
          </ac:spMkLst>
        </pc:spChg>
      </pc:sldChg>
      <pc:sldChg chg="addSp delSp modSp mod modMedia setBg delAnim setClrOvrMap">
        <pc:chgData name="harish chitluri" userId="b1f5cb2f0f96f1d1" providerId="LiveId" clId="{FBB5CFF6-5F5C-44A6-B3ED-AC9BDB030CDA}" dt="2023-10-23T16:25:47.770" v="343" actId="20577"/>
        <pc:sldMkLst>
          <pc:docMk/>
          <pc:sldMk cId="2469107547" sldId="258"/>
        </pc:sldMkLst>
        <pc:spChg chg="mod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2" creationId="{B66D8475-821B-616B-52F2-5EB182ABA0C9}"/>
          </ac:spMkLst>
        </pc:spChg>
        <pc:spChg chg="mod">
          <ac:chgData name="harish chitluri" userId="b1f5cb2f0f96f1d1" providerId="LiveId" clId="{FBB5CFF6-5F5C-44A6-B3ED-AC9BDB030CDA}" dt="2023-10-23T16:25:47.770" v="343" actId="20577"/>
          <ac:spMkLst>
            <pc:docMk/>
            <pc:sldMk cId="2469107547" sldId="258"/>
            <ac:spMk id="3" creationId="{9D6B3A88-7842-6177-1F6F-650D3193E8D5}"/>
          </ac:spMkLst>
        </pc:spChg>
        <pc:spChg chg="add del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25" creationId="{1E94681D-2A4C-4A8D-B9B5-31D440D0328D}"/>
          </ac:spMkLst>
        </pc:spChg>
        <pc:spChg chg="add del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27" creationId="{04B7AC44-1B7B-4F09-9AA4-3DFDEC5751A8}"/>
          </ac:spMkLst>
        </pc:spChg>
        <pc:spChg chg="add del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29" creationId="{6683E473-94FF-4ACE-9433-1F14799E8907}"/>
          </ac:spMkLst>
        </pc:spChg>
        <pc:spChg chg="add del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31" creationId="{0BBB6B01-5B73-410C-B70E-8CF2FA470D11}"/>
          </ac:spMkLst>
        </pc:spChg>
        <pc:spChg chg="add del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33" creationId="{8712F587-12D0-435C-8E3F-F44C36EE71B8}"/>
          </ac:spMkLst>
        </pc:spChg>
        <pc:spChg chg="add del">
          <ac:chgData name="harish chitluri" userId="b1f5cb2f0f96f1d1" providerId="LiveId" clId="{FBB5CFF6-5F5C-44A6-B3ED-AC9BDB030CDA}" dt="2023-10-09T00:25:51.537" v="46" actId="26606"/>
          <ac:spMkLst>
            <pc:docMk/>
            <pc:sldMk cId="2469107547" sldId="258"/>
            <ac:spMk id="38" creationId="{1E94681D-2A4C-4A8D-B9B5-31D440D0328D}"/>
          </ac:spMkLst>
        </pc:spChg>
        <pc:spChg chg="add del">
          <ac:chgData name="harish chitluri" userId="b1f5cb2f0f96f1d1" providerId="LiveId" clId="{FBB5CFF6-5F5C-44A6-B3ED-AC9BDB030CDA}" dt="2023-10-09T00:25:48.947" v="42" actId="26606"/>
          <ac:spMkLst>
            <pc:docMk/>
            <pc:sldMk cId="2469107547" sldId="258"/>
            <ac:spMk id="39" creationId="{D5B012D8-7F27-4758-9AC6-C889B154BD73}"/>
          </ac:spMkLst>
        </pc:spChg>
        <pc:spChg chg="add del">
          <ac:chgData name="harish chitluri" userId="b1f5cb2f0f96f1d1" providerId="LiveId" clId="{FBB5CFF6-5F5C-44A6-B3ED-AC9BDB030CDA}" dt="2023-10-09T00:25:51.537" v="46" actId="26606"/>
          <ac:spMkLst>
            <pc:docMk/>
            <pc:sldMk cId="2469107547" sldId="258"/>
            <ac:spMk id="40" creationId="{88DE9B99-ADEF-4DA4-A716-52D0A8BE5332}"/>
          </ac:spMkLst>
        </pc:spChg>
        <pc:spChg chg="add del">
          <ac:chgData name="harish chitluri" userId="b1f5cb2f0f96f1d1" providerId="LiveId" clId="{FBB5CFF6-5F5C-44A6-B3ED-AC9BDB030CDA}" dt="2023-10-09T00:25:48.947" v="42" actId="26606"/>
          <ac:spMkLst>
            <pc:docMk/>
            <pc:sldMk cId="2469107547" sldId="258"/>
            <ac:spMk id="41" creationId="{4063B759-00FC-46D1-9898-8E8625268FAF}"/>
          </ac:spMkLst>
        </pc:spChg>
        <pc:spChg chg="add del">
          <ac:chgData name="harish chitluri" userId="b1f5cb2f0f96f1d1" providerId="LiveId" clId="{FBB5CFF6-5F5C-44A6-B3ED-AC9BDB030CDA}" dt="2023-10-09T00:25:51.537" v="46" actId="26606"/>
          <ac:spMkLst>
            <pc:docMk/>
            <pc:sldMk cId="2469107547" sldId="258"/>
            <ac:spMk id="42" creationId="{6E20860D-8992-496E-BC22-8450E344BED6}"/>
          </ac:spMkLst>
        </pc:spChg>
        <pc:spChg chg="add del">
          <ac:chgData name="harish chitluri" userId="b1f5cb2f0f96f1d1" providerId="LiveId" clId="{FBB5CFF6-5F5C-44A6-B3ED-AC9BDB030CDA}" dt="2023-10-09T00:25:50.566" v="44" actId="26606"/>
          <ac:spMkLst>
            <pc:docMk/>
            <pc:sldMk cId="2469107547" sldId="258"/>
            <ac:spMk id="44" creationId="{D5B012D8-7F27-4758-9AC6-C889B154BD73}"/>
          </ac:spMkLst>
        </pc:spChg>
        <pc:spChg chg="add del">
          <ac:chgData name="harish chitluri" userId="b1f5cb2f0f96f1d1" providerId="LiveId" clId="{FBB5CFF6-5F5C-44A6-B3ED-AC9BDB030CDA}" dt="2023-10-09T00:25:50.566" v="44" actId="26606"/>
          <ac:spMkLst>
            <pc:docMk/>
            <pc:sldMk cId="2469107547" sldId="258"/>
            <ac:spMk id="45" creationId="{4063B759-00FC-46D1-9898-8E8625268FAF}"/>
          </ac:spMkLst>
        </pc:spChg>
        <pc:spChg chg="add del">
          <ac:chgData name="harish chitluri" userId="b1f5cb2f0f96f1d1" providerId="LiveId" clId="{FBB5CFF6-5F5C-44A6-B3ED-AC9BDB030CDA}" dt="2023-10-09T00:25:51.537" v="46" actId="26606"/>
          <ac:spMkLst>
            <pc:docMk/>
            <pc:sldMk cId="2469107547" sldId="258"/>
            <ac:spMk id="46" creationId="{252FEFEF-6AC0-46B6-AC09-11FC56196FA4}"/>
          </ac:spMkLst>
        </pc:spChg>
        <pc:spChg chg="add del">
          <ac:chgData name="harish chitluri" userId="b1f5cb2f0f96f1d1" providerId="LiveId" clId="{FBB5CFF6-5F5C-44A6-B3ED-AC9BDB030CDA}" dt="2023-10-09T00:25:51.537" v="46" actId="26606"/>
          <ac:spMkLst>
            <pc:docMk/>
            <pc:sldMk cId="2469107547" sldId="258"/>
            <ac:spMk id="47" creationId="{70120F84-A866-4D9F-8B1C-9120A013D654}"/>
          </ac:spMkLst>
        </pc:spChg>
        <pc:spChg chg="add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48" creationId="{1B19C35E-4E30-4F1D-9FC2-F2FA6191E453}"/>
          </ac:spMkLst>
        </pc:spChg>
        <pc:spChg chg="add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49" creationId="{1E94681D-2A4C-4A8D-B9B5-31D440D0328D}"/>
          </ac:spMkLst>
        </pc:spChg>
        <pc:spChg chg="add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50" creationId="{88DE9B99-ADEF-4DA4-A716-52D0A8BE5332}"/>
          </ac:spMkLst>
        </pc:spChg>
        <pc:spChg chg="add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51" creationId="{6E20860D-8992-496E-BC22-8450E344BED6}"/>
          </ac:spMkLst>
        </pc:spChg>
        <pc:spChg chg="add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52" creationId="{ED15573D-0E45-4691-B525-471152EC18CD}"/>
          </ac:spMkLst>
        </pc:spChg>
        <pc:spChg chg="add">
          <ac:chgData name="harish chitluri" userId="b1f5cb2f0f96f1d1" providerId="LiveId" clId="{FBB5CFF6-5F5C-44A6-B3ED-AC9BDB030CDA}" dt="2023-10-09T00:25:51.553" v="47" actId="26606"/>
          <ac:spMkLst>
            <pc:docMk/>
            <pc:sldMk cId="2469107547" sldId="258"/>
            <ac:spMk id="53" creationId="{9E448559-19A4-4252-8C27-54C1DA906F8A}"/>
          </ac:spMkLst>
        </pc:spChg>
        <pc:picChg chg="del">
          <ac:chgData name="harish chitluri" userId="b1f5cb2f0f96f1d1" providerId="LiveId" clId="{FBB5CFF6-5F5C-44A6-B3ED-AC9BDB030CDA}" dt="2023-10-09T00:25:25.525" v="38" actId="478"/>
          <ac:picMkLst>
            <pc:docMk/>
            <pc:sldMk cId="2469107547" sldId="258"/>
            <ac:picMk id="7" creationId="{03D3AE04-2A04-89B8-5002-65336C7D484A}"/>
          </ac:picMkLst>
        </pc:picChg>
        <pc:picChg chg="add del mod">
          <ac:chgData name="harish chitluri" userId="b1f5cb2f0f96f1d1" providerId="LiveId" clId="{FBB5CFF6-5F5C-44A6-B3ED-AC9BDB030CDA}" dt="2023-10-09T00:25:48.947" v="42" actId="26606"/>
          <ac:picMkLst>
            <pc:docMk/>
            <pc:sldMk cId="2469107547" sldId="258"/>
            <ac:picMk id="35" creationId="{04CFD7E6-7D71-81B6-978C-C2989ED1533D}"/>
          </ac:picMkLst>
        </pc:picChg>
        <pc:picChg chg="add del">
          <ac:chgData name="harish chitluri" userId="b1f5cb2f0f96f1d1" providerId="LiveId" clId="{FBB5CFF6-5F5C-44A6-B3ED-AC9BDB030CDA}" dt="2023-10-09T00:25:50.566" v="44" actId="26606"/>
          <ac:picMkLst>
            <pc:docMk/>
            <pc:sldMk cId="2469107547" sldId="258"/>
            <ac:picMk id="43" creationId="{6A7FE3E0-44ED-6950-C10A-3CAE3C2FB507}"/>
          </ac:picMkLst>
        </pc:picChg>
      </pc:sldChg>
      <pc:sldChg chg="addSp delSp modSp del mod modMedia setBg addAnim delAnim modAnim setClrOvrMap">
        <pc:chgData name="harish chitluri" userId="b1f5cb2f0f96f1d1" providerId="LiveId" clId="{FBB5CFF6-5F5C-44A6-B3ED-AC9BDB030CDA}" dt="2023-10-23T22:50:28.597" v="393" actId="2696"/>
        <pc:sldMkLst>
          <pc:docMk/>
          <pc:sldMk cId="3192685203" sldId="259"/>
        </pc:sldMkLst>
        <pc:spChg chg="mod">
          <ac:chgData name="harish chitluri" userId="b1f5cb2f0f96f1d1" providerId="LiveId" clId="{FBB5CFF6-5F5C-44A6-B3ED-AC9BDB030CDA}" dt="2023-10-23T22:49:36.371" v="344" actId="20577"/>
          <ac:spMkLst>
            <pc:docMk/>
            <pc:sldMk cId="3192685203" sldId="259"/>
            <ac:spMk id="2" creationId="{FEA94075-19D3-6696-D684-D82D12E9737C}"/>
          </ac:spMkLst>
        </pc:spChg>
        <pc:spChg chg="add del">
          <ac:chgData name="harish chitluri" userId="b1f5cb2f0f96f1d1" providerId="LiveId" clId="{FBB5CFF6-5F5C-44A6-B3ED-AC9BDB030CDA}" dt="2023-10-09T00:26:13.445" v="56" actId="26606"/>
          <ac:spMkLst>
            <pc:docMk/>
            <pc:sldMk cId="3192685203" sldId="259"/>
            <ac:spMk id="8" creationId="{D071C0CD-5EFD-45A1-AAFD-61C3D4A65188}"/>
          </ac:spMkLst>
        </pc:spChg>
        <pc:spChg chg="add del">
          <ac:chgData name="harish chitluri" userId="b1f5cb2f0f96f1d1" providerId="LiveId" clId="{FBB5CFF6-5F5C-44A6-B3ED-AC9BDB030CDA}" dt="2023-10-09T00:26:13.445" v="56" actId="26606"/>
          <ac:spMkLst>
            <pc:docMk/>
            <pc:sldMk cId="3192685203" sldId="259"/>
            <ac:spMk id="10" creationId="{8A03302C-20A2-4C4F-9760-E85AE1041385}"/>
          </ac:spMkLst>
        </pc:spChg>
        <pc:spChg chg="add del">
          <ac:chgData name="harish chitluri" userId="b1f5cb2f0f96f1d1" providerId="LiveId" clId="{FBB5CFF6-5F5C-44A6-B3ED-AC9BDB030CDA}" dt="2023-10-09T00:26:13.445" v="56" actId="26606"/>
          <ac:spMkLst>
            <pc:docMk/>
            <pc:sldMk cId="3192685203" sldId="259"/>
            <ac:spMk id="12" creationId="{D00F093B-0739-4429-B30D-D72924D08871}"/>
          </ac:spMkLst>
        </pc:spChg>
        <pc:spChg chg="add del">
          <ac:chgData name="harish chitluri" userId="b1f5cb2f0f96f1d1" providerId="LiveId" clId="{FBB5CFF6-5F5C-44A6-B3ED-AC9BDB030CDA}" dt="2023-10-09T00:26:13.445" v="56" actId="26606"/>
          <ac:spMkLst>
            <pc:docMk/>
            <pc:sldMk cId="3192685203" sldId="259"/>
            <ac:spMk id="14" creationId="{1BB92999-6A40-480A-8965-2F20DFB032B5}"/>
          </ac:spMkLst>
        </pc:spChg>
        <pc:spChg chg="add del">
          <ac:chgData name="harish chitluri" userId="b1f5cb2f0f96f1d1" providerId="LiveId" clId="{FBB5CFF6-5F5C-44A6-B3ED-AC9BDB030CDA}" dt="2023-10-09T00:26:13.429" v="55" actId="26606"/>
          <ac:spMkLst>
            <pc:docMk/>
            <pc:sldMk cId="3192685203" sldId="259"/>
            <ac:spMk id="25" creationId="{B645BD8A-B13F-463A-9101-4FB883F064BD}"/>
          </ac:spMkLst>
        </pc:spChg>
        <pc:spChg chg="add del">
          <ac:chgData name="harish chitluri" userId="b1f5cb2f0f96f1d1" providerId="LiveId" clId="{FBB5CFF6-5F5C-44A6-B3ED-AC9BDB030CDA}" dt="2023-10-09T00:26:12.298" v="52" actId="26606"/>
          <ac:spMkLst>
            <pc:docMk/>
            <pc:sldMk cId="3192685203" sldId="259"/>
            <ac:spMk id="26" creationId="{D5B012D8-7F27-4758-9AC6-C889B154BD73}"/>
          </ac:spMkLst>
        </pc:spChg>
        <pc:spChg chg="add del">
          <ac:chgData name="harish chitluri" userId="b1f5cb2f0f96f1d1" providerId="LiveId" clId="{FBB5CFF6-5F5C-44A6-B3ED-AC9BDB030CDA}" dt="2023-10-09T00:26:13.429" v="55" actId="26606"/>
          <ac:spMkLst>
            <pc:docMk/>
            <pc:sldMk cId="3192685203" sldId="259"/>
            <ac:spMk id="27" creationId="{94003B42-F17E-473C-9366-9369C047115C}"/>
          </ac:spMkLst>
        </pc:spChg>
        <pc:spChg chg="add del">
          <ac:chgData name="harish chitluri" userId="b1f5cb2f0f96f1d1" providerId="LiveId" clId="{FBB5CFF6-5F5C-44A6-B3ED-AC9BDB030CDA}" dt="2023-10-09T00:26:12.298" v="52" actId="26606"/>
          <ac:spMkLst>
            <pc:docMk/>
            <pc:sldMk cId="3192685203" sldId="259"/>
            <ac:spMk id="28" creationId="{4063B759-00FC-46D1-9898-8E8625268FAF}"/>
          </ac:spMkLst>
        </pc:spChg>
        <pc:spChg chg="add del">
          <ac:chgData name="harish chitluri" userId="b1f5cb2f0f96f1d1" providerId="LiveId" clId="{FBB5CFF6-5F5C-44A6-B3ED-AC9BDB030CDA}" dt="2023-10-09T00:26:13.429" v="55" actId="26606"/>
          <ac:spMkLst>
            <pc:docMk/>
            <pc:sldMk cId="3192685203" sldId="259"/>
            <ac:spMk id="29" creationId="{149DDF01-2EFB-49D0-864E-0CE29F33A69F}"/>
          </ac:spMkLst>
        </pc:spChg>
        <pc:spChg chg="add del">
          <ac:chgData name="harish chitluri" userId="b1f5cb2f0f96f1d1" providerId="LiveId" clId="{FBB5CFF6-5F5C-44A6-B3ED-AC9BDB030CDA}" dt="2023-10-09T00:26:13.429" v="55" actId="26606"/>
          <ac:spMkLst>
            <pc:docMk/>
            <pc:sldMk cId="3192685203" sldId="259"/>
            <ac:spMk id="31" creationId="{8EEA5BB7-5B71-4B52-AD7F-3BA82A6177F2}"/>
          </ac:spMkLst>
        </pc:spChg>
        <pc:spChg chg="add del">
          <ac:chgData name="harish chitluri" userId="b1f5cb2f0f96f1d1" providerId="LiveId" clId="{FBB5CFF6-5F5C-44A6-B3ED-AC9BDB030CDA}" dt="2023-10-09T00:26:33.009" v="63" actId="26606"/>
          <ac:spMkLst>
            <pc:docMk/>
            <pc:sldMk cId="3192685203" sldId="259"/>
            <ac:spMk id="40" creationId="{D5B012D8-7F27-4758-9AC6-C889B154BD73}"/>
          </ac:spMkLst>
        </pc:spChg>
        <pc:spChg chg="add del">
          <ac:chgData name="harish chitluri" userId="b1f5cb2f0f96f1d1" providerId="LiveId" clId="{FBB5CFF6-5F5C-44A6-B3ED-AC9BDB030CDA}" dt="2023-10-09T00:26:33.009" v="63" actId="26606"/>
          <ac:spMkLst>
            <pc:docMk/>
            <pc:sldMk cId="3192685203" sldId="259"/>
            <ac:spMk id="41" creationId="{4063B759-00FC-46D1-9898-8E8625268FAF}"/>
          </ac:spMkLst>
        </pc:spChg>
        <pc:spChg chg="add del">
          <ac:chgData name="harish chitluri" userId="b1f5cb2f0f96f1d1" providerId="LiveId" clId="{FBB5CFF6-5F5C-44A6-B3ED-AC9BDB030CDA}" dt="2023-10-09T00:26:29.300" v="59" actId="26606"/>
          <ac:spMkLst>
            <pc:docMk/>
            <pc:sldMk cId="3192685203" sldId="259"/>
            <ac:spMk id="46" creationId="{A643B7E8-B361-4A91-A7A5-07418CFCF9E5}"/>
          </ac:spMkLst>
        </pc:spChg>
        <pc:spChg chg="add del">
          <ac:chgData name="harish chitluri" userId="b1f5cb2f0f96f1d1" providerId="LiveId" clId="{FBB5CFF6-5F5C-44A6-B3ED-AC9BDB030CDA}" dt="2023-10-09T00:26:29.300" v="59" actId="26606"/>
          <ac:spMkLst>
            <pc:docMk/>
            <pc:sldMk cId="3192685203" sldId="259"/>
            <ac:spMk id="48" creationId="{D7A74E93-DAA8-4661-8F23-0F48710EAF4A}"/>
          </ac:spMkLst>
        </pc:spChg>
        <pc:spChg chg="add del">
          <ac:chgData name="harish chitluri" userId="b1f5cb2f0f96f1d1" providerId="LiveId" clId="{FBB5CFF6-5F5C-44A6-B3ED-AC9BDB030CDA}" dt="2023-10-09T00:26:29.300" v="59" actId="26606"/>
          <ac:spMkLst>
            <pc:docMk/>
            <pc:sldMk cId="3192685203" sldId="259"/>
            <ac:spMk id="50" creationId="{FF212E38-C041-49D9-9236-29FF44B27E1B}"/>
          </ac:spMkLst>
        </pc:spChg>
        <pc:spChg chg="add del">
          <ac:chgData name="harish chitluri" userId="b1f5cb2f0f96f1d1" providerId="LiveId" clId="{FBB5CFF6-5F5C-44A6-B3ED-AC9BDB030CDA}" dt="2023-10-09T00:26:29.300" v="59" actId="26606"/>
          <ac:spMkLst>
            <pc:docMk/>
            <pc:sldMk cId="3192685203" sldId="259"/>
            <ac:spMk id="52" creationId="{790391D1-AA86-467F-A77E-0606FCCCD29B}"/>
          </ac:spMkLst>
        </pc:spChg>
        <pc:spChg chg="add del">
          <ac:chgData name="harish chitluri" userId="b1f5cb2f0f96f1d1" providerId="LiveId" clId="{FBB5CFF6-5F5C-44A6-B3ED-AC9BDB030CDA}" dt="2023-10-09T00:26:32.996" v="62" actId="26606"/>
          <ac:spMkLst>
            <pc:docMk/>
            <pc:sldMk cId="3192685203" sldId="259"/>
            <ac:spMk id="60" creationId="{2644B391-9BFE-445C-A9EC-F544BB85FBC7}"/>
          </ac:spMkLst>
        </pc:spChg>
        <pc:spChg chg="add del">
          <ac:chgData name="harish chitluri" userId="b1f5cb2f0f96f1d1" providerId="LiveId" clId="{FBB5CFF6-5F5C-44A6-B3ED-AC9BDB030CDA}" dt="2023-10-09T00:26:32.996" v="62" actId="26606"/>
          <ac:spMkLst>
            <pc:docMk/>
            <pc:sldMk cId="3192685203" sldId="259"/>
            <ac:spMk id="61" creationId="{80F26E69-87D9-4655-AE7B-280A87AA3CAD}"/>
          </ac:spMkLst>
        </pc:spChg>
        <pc:spChg chg="add del">
          <ac:chgData name="harish chitluri" userId="b1f5cb2f0f96f1d1" providerId="LiveId" clId="{FBB5CFF6-5F5C-44A6-B3ED-AC9BDB030CDA}" dt="2023-10-09T00:27:13.960" v="67" actId="26606"/>
          <ac:spMkLst>
            <pc:docMk/>
            <pc:sldMk cId="3192685203" sldId="259"/>
            <ac:spMk id="63" creationId="{D5B012D8-7F27-4758-9AC6-C889B154BD73}"/>
          </ac:spMkLst>
        </pc:spChg>
        <pc:spChg chg="add del">
          <ac:chgData name="harish chitluri" userId="b1f5cb2f0f96f1d1" providerId="LiveId" clId="{FBB5CFF6-5F5C-44A6-B3ED-AC9BDB030CDA}" dt="2023-10-09T00:27:13.960" v="67" actId="26606"/>
          <ac:spMkLst>
            <pc:docMk/>
            <pc:sldMk cId="3192685203" sldId="259"/>
            <ac:spMk id="64" creationId="{4063B759-00FC-46D1-9898-8E8625268FAF}"/>
          </ac:spMkLst>
        </pc:spChg>
        <pc:spChg chg="add del">
          <ac:chgData name="harish chitluri" userId="b1f5cb2f0f96f1d1" providerId="LiveId" clId="{FBB5CFF6-5F5C-44A6-B3ED-AC9BDB030CDA}" dt="2023-10-09T00:27:41.499" v="74" actId="26606"/>
          <ac:spMkLst>
            <pc:docMk/>
            <pc:sldMk cId="3192685203" sldId="259"/>
            <ac:spMk id="69" creationId="{2644B391-9BFE-445C-A9EC-F544BB85FBC7}"/>
          </ac:spMkLst>
        </pc:spChg>
        <pc:spChg chg="add del">
          <ac:chgData name="harish chitluri" userId="b1f5cb2f0f96f1d1" providerId="LiveId" clId="{FBB5CFF6-5F5C-44A6-B3ED-AC9BDB030CDA}" dt="2023-10-09T00:27:41.499" v="74" actId="26606"/>
          <ac:spMkLst>
            <pc:docMk/>
            <pc:sldMk cId="3192685203" sldId="259"/>
            <ac:spMk id="71" creationId="{7990846F-3F1A-44C0-89BC-2CEB1E8F5847}"/>
          </ac:spMkLst>
        </pc:spChg>
        <pc:spChg chg="add del">
          <ac:chgData name="harish chitluri" userId="b1f5cb2f0f96f1d1" providerId="LiveId" clId="{FBB5CFF6-5F5C-44A6-B3ED-AC9BDB030CDA}" dt="2023-10-09T00:27:41.499" v="74" actId="26606"/>
          <ac:spMkLst>
            <pc:docMk/>
            <pc:sldMk cId="3192685203" sldId="259"/>
            <ac:spMk id="73" creationId="{80F26E69-87D9-4655-AE7B-280A87AA3CAD}"/>
          </ac:spMkLst>
        </pc:spChg>
        <pc:spChg chg="add del">
          <ac:chgData name="harish chitluri" userId="b1f5cb2f0f96f1d1" providerId="LiveId" clId="{FBB5CFF6-5F5C-44A6-B3ED-AC9BDB030CDA}" dt="2023-10-09T00:27:33.242" v="69" actId="26606"/>
          <ac:spMkLst>
            <pc:docMk/>
            <pc:sldMk cId="3192685203" sldId="259"/>
            <ac:spMk id="78" creationId="{6F40FBDA-CEB1-40F0-9AB9-BD9C402D70FE}"/>
          </ac:spMkLst>
        </pc:spChg>
        <pc:spChg chg="add del">
          <ac:chgData name="harish chitluri" userId="b1f5cb2f0f96f1d1" providerId="LiveId" clId="{FBB5CFF6-5F5C-44A6-B3ED-AC9BDB030CDA}" dt="2023-10-09T00:27:33.242" v="69" actId="26606"/>
          <ac:spMkLst>
            <pc:docMk/>
            <pc:sldMk cId="3192685203" sldId="259"/>
            <ac:spMk id="80" creationId="{0344D4FE-ABEF-4230-9E4E-AD5782FC78AC}"/>
          </ac:spMkLst>
        </pc:spChg>
        <pc:spChg chg="add del">
          <ac:chgData name="harish chitluri" userId="b1f5cb2f0f96f1d1" providerId="LiveId" clId="{FBB5CFF6-5F5C-44A6-B3ED-AC9BDB030CDA}" dt="2023-10-09T00:27:33.242" v="69" actId="26606"/>
          <ac:spMkLst>
            <pc:docMk/>
            <pc:sldMk cId="3192685203" sldId="259"/>
            <ac:spMk id="82" creationId="{9325F979-D3F9-4926-81B7-7ACCB31A501B}"/>
          </ac:spMkLst>
        </pc:spChg>
        <pc:spChg chg="add del">
          <ac:chgData name="harish chitluri" userId="b1f5cb2f0f96f1d1" providerId="LiveId" clId="{FBB5CFF6-5F5C-44A6-B3ED-AC9BDB030CDA}" dt="2023-10-09T00:27:39.489" v="71" actId="26606"/>
          <ac:spMkLst>
            <pc:docMk/>
            <pc:sldMk cId="3192685203" sldId="259"/>
            <ac:spMk id="85" creationId="{391159B2-3847-4541-BAAE-D93F71723E70}"/>
          </ac:spMkLst>
        </pc:spChg>
        <pc:spChg chg="add del">
          <ac:chgData name="harish chitluri" userId="b1f5cb2f0f96f1d1" providerId="LiveId" clId="{FBB5CFF6-5F5C-44A6-B3ED-AC9BDB030CDA}" dt="2023-10-09T00:27:39.489" v="71" actId="26606"/>
          <ac:spMkLst>
            <pc:docMk/>
            <pc:sldMk cId="3192685203" sldId="259"/>
            <ac:spMk id="87" creationId="{93BDF953-B1FC-408F-A14E-33A8C1DC1B4B}"/>
          </ac:spMkLst>
        </pc:spChg>
        <pc:spChg chg="add del">
          <ac:chgData name="harish chitluri" userId="b1f5cb2f0f96f1d1" providerId="LiveId" clId="{FBB5CFF6-5F5C-44A6-B3ED-AC9BDB030CDA}" dt="2023-10-09T00:27:39.489" v="71" actId="26606"/>
          <ac:spMkLst>
            <pc:docMk/>
            <pc:sldMk cId="3192685203" sldId="259"/>
            <ac:spMk id="89" creationId="{17C4AC30-431E-4860-8128-139F9F61E237}"/>
          </ac:spMkLst>
        </pc:spChg>
        <pc:spChg chg="add del">
          <ac:chgData name="harish chitluri" userId="b1f5cb2f0f96f1d1" providerId="LiveId" clId="{FBB5CFF6-5F5C-44A6-B3ED-AC9BDB030CDA}" dt="2023-10-09T00:27:41.489" v="73" actId="26606"/>
          <ac:spMkLst>
            <pc:docMk/>
            <pc:sldMk cId="3192685203" sldId="259"/>
            <ac:spMk id="91" creationId="{2644B391-9BFE-445C-A9EC-F544BB85FBC7}"/>
          </ac:spMkLst>
        </pc:spChg>
        <pc:spChg chg="add del">
          <ac:chgData name="harish chitluri" userId="b1f5cb2f0f96f1d1" providerId="LiveId" clId="{FBB5CFF6-5F5C-44A6-B3ED-AC9BDB030CDA}" dt="2023-10-09T00:27:41.489" v="73" actId="26606"/>
          <ac:spMkLst>
            <pc:docMk/>
            <pc:sldMk cId="3192685203" sldId="259"/>
            <ac:spMk id="92" creationId="{80F26E69-87D9-4655-AE7B-280A87AA3CAD}"/>
          </ac:spMkLst>
        </pc:spChg>
        <pc:spChg chg="add del">
          <ac:chgData name="harish chitluri" userId="b1f5cb2f0f96f1d1" providerId="LiveId" clId="{FBB5CFF6-5F5C-44A6-B3ED-AC9BDB030CDA}" dt="2023-10-09T00:28:02.325" v="81" actId="26606"/>
          <ac:spMkLst>
            <pc:docMk/>
            <pc:sldMk cId="3192685203" sldId="259"/>
            <ac:spMk id="94" creationId="{2644B391-9BFE-445C-A9EC-F544BB85FBC7}"/>
          </ac:spMkLst>
        </pc:spChg>
        <pc:spChg chg="add del">
          <ac:chgData name="harish chitluri" userId="b1f5cb2f0f96f1d1" providerId="LiveId" clId="{FBB5CFF6-5F5C-44A6-B3ED-AC9BDB030CDA}" dt="2023-10-09T00:28:02.325" v="81" actId="26606"/>
          <ac:spMkLst>
            <pc:docMk/>
            <pc:sldMk cId="3192685203" sldId="259"/>
            <ac:spMk id="95" creationId="{7990846F-3F1A-44C0-89BC-2CEB1E8F5847}"/>
          </ac:spMkLst>
        </pc:spChg>
        <pc:spChg chg="add del">
          <ac:chgData name="harish chitluri" userId="b1f5cb2f0f96f1d1" providerId="LiveId" clId="{FBB5CFF6-5F5C-44A6-B3ED-AC9BDB030CDA}" dt="2023-10-09T00:28:02.325" v="81" actId="26606"/>
          <ac:spMkLst>
            <pc:docMk/>
            <pc:sldMk cId="3192685203" sldId="259"/>
            <ac:spMk id="96" creationId="{80F26E69-87D9-4655-AE7B-280A87AA3CAD}"/>
          </ac:spMkLst>
        </pc:spChg>
        <pc:spChg chg="add del">
          <ac:chgData name="harish chitluri" userId="b1f5cb2f0f96f1d1" providerId="LiveId" clId="{FBB5CFF6-5F5C-44A6-B3ED-AC9BDB030CDA}" dt="2023-10-09T00:27:49.487" v="76" actId="26606"/>
          <ac:spMkLst>
            <pc:docMk/>
            <pc:sldMk cId="3192685203" sldId="259"/>
            <ac:spMk id="101" creationId="{87FD26E4-041F-4EF2-B92D-6034C0F85CCF}"/>
          </ac:spMkLst>
        </pc:spChg>
        <pc:spChg chg="add del">
          <ac:chgData name="harish chitluri" userId="b1f5cb2f0f96f1d1" providerId="LiveId" clId="{FBB5CFF6-5F5C-44A6-B3ED-AC9BDB030CDA}" dt="2023-10-09T00:27:50.919" v="78" actId="26606"/>
          <ac:spMkLst>
            <pc:docMk/>
            <pc:sldMk cId="3192685203" sldId="259"/>
            <ac:spMk id="103" creationId="{4063B759-00FC-46D1-9898-8E8625268FAF}"/>
          </ac:spMkLst>
        </pc:spChg>
        <pc:spChg chg="add del">
          <ac:chgData name="harish chitluri" userId="b1f5cb2f0f96f1d1" providerId="LiveId" clId="{FBB5CFF6-5F5C-44A6-B3ED-AC9BDB030CDA}" dt="2023-10-09T00:27:50.919" v="78" actId="26606"/>
          <ac:spMkLst>
            <pc:docMk/>
            <pc:sldMk cId="3192685203" sldId="259"/>
            <ac:spMk id="104" creationId="{D5B012D8-7F27-4758-9AC6-C889B154BD73}"/>
          </ac:spMkLst>
        </pc:spChg>
        <pc:spChg chg="add del">
          <ac:chgData name="harish chitluri" userId="b1f5cb2f0f96f1d1" providerId="LiveId" clId="{FBB5CFF6-5F5C-44A6-B3ED-AC9BDB030CDA}" dt="2023-10-09T00:28:02.310" v="80" actId="26606"/>
          <ac:spMkLst>
            <pc:docMk/>
            <pc:sldMk cId="3192685203" sldId="259"/>
            <ac:spMk id="105" creationId="{9325F979-D3F9-4926-81B7-7ACCB31A501B}"/>
          </ac:spMkLst>
        </pc:spChg>
        <pc:spChg chg="add del">
          <ac:chgData name="harish chitluri" userId="b1f5cb2f0f96f1d1" providerId="LiveId" clId="{FBB5CFF6-5F5C-44A6-B3ED-AC9BDB030CDA}" dt="2023-10-09T00:28:02.310" v="80" actId="26606"/>
          <ac:spMkLst>
            <pc:docMk/>
            <pc:sldMk cId="3192685203" sldId="259"/>
            <ac:spMk id="106" creationId="{6F40FBDA-CEB1-40F0-9AB9-BD9C402D70FE}"/>
          </ac:spMkLst>
        </pc:spChg>
        <pc:spChg chg="add del">
          <ac:chgData name="harish chitluri" userId="b1f5cb2f0f96f1d1" providerId="LiveId" clId="{FBB5CFF6-5F5C-44A6-B3ED-AC9BDB030CDA}" dt="2023-10-09T00:28:02.310" v="80" actId="26606"/>
          <ac:spMkLst>
            <pc:docMk/>
            <pc:sldMk cId="3192685203" sldId="259"/>
            <ac:spMk id="107" creationId="{0344D4FE-ABEF-4230-9E4E-AD5782FC78AC}"/>
          </ac:spMkLst>
        </pc:spChg>
        <pc:spChg chg="add del">
          <ac:chgData name="harish chitluri" userId="b1f5cb2f0f96f1d1" providerId="LiveId" clId="{FBB5CFF6-5F5C-44A6-B3ED-AC9BDB030CDA}" dt="2023-10-09T00:28:51.905" v="84" actId="26606"/>
          <ac:spMkLst>
            <pc:docMk/>
            <pc:sldMk cId="3192685203" sldId="259"/>
            <ac:spMk id="109" creationId="{D5B012D8-7F27-4758-9AC6-C889B154BD73}"/>
          </ac:spMkLst>
        </pc:spChg>
        <pc:spChg chg="add del">
          <ac:chgData name="harish chitluri" userId="b1f5cb2f0f96f1d1" providerId="LiveId" clId="{FBB5CFF6-5F5C-44A6-B3ED-AC9BDB030CDA}" dt="2023-10-09T00:28:51.905" v="84" actId="26606"/>
          <ac:spMkLst>
            <pc:docMk/>
            <pc:sldMk cId="3192685203" sldId="259"/>
            <ac:spMk id="110" creationId="{4063B759-00FC-46D1-9898-8E8625268FAF}"/>
          </ac:spMkLst>
        </pc:spChg>
        <pc:spChg chg="add del">
          <ac:chgData name="harish chitluri" userId="b1f5cb2f0f96f1d1" providerId="LiveId" clId="{FBB5CFF6-5F5C-44A6-B3ED-AC9BDB030CDA}" dt="2023-10-09T00:56:39.710" v="88" actId="26606"/>
          <ac:spMkLst>
            <pc:docMk/>
            <pc:sldMk cId="3192685203" sldId="259"/>
            <ac:spMk id="115" creationId="{AA61CCAC-6875-474C-8E9E-F57ABF078C2B}"/>
          </ac:spMkLst>
        </pc:spChg>
        <pc:spChg chg="add del">
          <ac:chgData name="harish chitluri" userId="b1f5cb2f0f96f1d1" providerId="LiveId" clId="{FBB5CFF6-5F5C-44A6-B3ED-AC9BDB030CDA}" dt="2023-10-09T00:56:39.710" v="88" actId="26606"/>
          <ac:spMkLst>
            <pc:docMk/>
            <pc:sldMk cId="3192685203" sldId="259"/>
            <ac:spMk id="117" creationId="{5683D043-25BB-4AC9-8130-641179672614}"/>
          </ac:spMkLst>
        </pc:spChg>
        <pc:spChg chg="add">
          <ac:chgData name="harish chitluri" userId="b1f5cb2f0f96f1d1" providerId="LiveId" clId="{FBB5CFF6-5F5C-44A6-B3ED-AC9BDB030CDA}" dt="2023-10-09T00:56:39.710" v="88" actId="26606"/>
          <ac:spMkLst>
            <pc:docMk/>
            <pc:sldMk cId="3192685203" sldId="259"/>
            <ac:spMk id="122" creationId="{6F40FBDA-CEB1-40F0-9AB9-BD9C402D70FE}"/>
          </ac:spMkLst>
        </pc:spChg>
        <pc:spChg chg="add">
          <ac:chgData name="harish chitluri" userId="b1f5cb2f0f96f1d1" providerId="LiveId" clId="{FBB5CFF6-5F5C-44A6-B3ED-AC9BDB030CDA}" dt="2023-10-09T00:56:39.710" v="88" actId="26606"/>
          <ac:spMkLst>
            <pc:docMk/>
            <pc:sldMk cId="3192685203" sldId="259"/>
            <ac:spMk id="124" creationId="{0344D4FE-ABEF-4230-9E4E-AD5782FC78AC}"/>
          </ac:spMkLst>
        </pc:spChg>
        <pc:spChg chg="add">
          <ac:chgData name="harish chitluri" userId="b1f5cb2f0f96f1d1" providerId="LiveId" clId="{FBB5CFF6-5F5C-44A6-B3ED-AC9BDB030CDA}" dt="2023-10-09T00:56:39.710" v="88" actId="26606"/>
          <ac:spMkLst>
            <pc:docMk/>
            <pc:sldMk cId="3192685203" sldId="259"/>
            <ac:spMk id="126" creationId="{9325F979-D3F9-4926-81B7-7ACCB31A501B}"/>
          </ac:spMkLst>
        </pc:spChg>
        <pc:picChg chg="add mod">
          <ac:chgData name="harish chitluri" userId="b1f5cb2f0f96f1d1" providerId="LiveId" clId="{FBB5CFF6-5F5C-44A6-B3ED-AC9BDB030CDA}" dt="2023-10-23T22:49:39.036" v="346" actId="14100"/>
          <ac:picMkLst>
            <pc:docMk/>
            <pc:sldMk cId="3192685203" sldId="259"/>
            <ac:picMk id="4" creationId="{9312B98B-CFED-161C-136F-57AC1EA591F6}"/>
          </ac:picMkLst>
        </pc:picChg>
        <pc:picChg chg="add del mod">
          <ac:chgData name="harish chitluri" userId="b1f5cb2f0f96f1d1" providerId="LiveId" clId="{FBB5CFF6-5F5C-44A6-B3ED-AC9BDB030CDA}" dt="2023-10-09T00:26:12.298" v="52" actId="26606"/>
          <ac:picMkLst>
            <pc:docMk/>
            <pc:sldMk cId="3192685203" sldId="259"/>
            <ac:picMk id="22" creationId="{C4830AFA-D1D0-8335-E098-6C6540688D45}"/>
          </ac:picMkLst>
        </pc:picChg>
        <pc:picChg chg="add mod ord">
          <ac:chgData name="harish chitluri" userId="b1f5cb2f0f96f1d1" providerId="LiveId" clId="{FBB5CFF6-5F5C-44A6-B3ED-AC9BDB030CDA}" dt="2023-10-09T00:56:39.710" v="88" actId="26606"/>
          <ac:picMkLst>
            <pc:docMk/>
            <pc:sldMk cId="3192685203" sldId="259"/>
            <ac:picMk id="39" creationId="{190DA2FA-5A4A-7C00-45B4-1F847381C7A7}"/>
          </ac:picMkLst>
        </pc:picChg>
        <pc:cxnChg chg="add del">
          <ac:chgData name="harish chitluri" userId="b1f5cb2f0f96f1d1" providerId="LiveId" clId="{FBB5CFF6-5F5C-44A6-B3ED-AC9BDB030CDA}" dt="2023-10-09T00:26:13.445" v="56" actId="26606"/>
          <ac:cxnSpMkLst>
            <pc:docMk/>
            <pc:sldMk cId="3192685203" sldId="259"/>
            <ac:cxnSpMk id="16" creationId="{15573B87-7D61-460C-9ADA-EF63674E3A97}"/>
          </ac:cxnSpMkLst>
        </pc:cxnChg>
        <pc:cxnChg chg="add del">
          <ac:chgData name="harish chitluri" userId="b1f5cb2f0f96f1d1" providerId="LiveId" clId="{FBB5CFF6-5F5C-44A6-B3ED-AC9BDB030CDA}" dt="2023-10-09T00:26:13.445" v="56" actId="26606"/>
          <ac:cxnSpMkLst>
            <pc:docMk/>
            <pc:sldMk cId="3192685203" sldId="259"/>
            <ac:cxnSpMk id="18" creationId="{0AAF6B7C-985D-4351-9564-8DBDF5BB03EA}"/>
          </ac:cxnSpMkLst>
        </pc:cxnChg>
        <pc:cxnChg chg="add del">
          <ac:chgData name="harish chitluri" userId="b1f5cb2f0f96f1d1" providerId="LiveId" clId="{FBB5CFF6-5F5C-44A6-B3ED-AC9BDB030CDA}" dt="2023-10-09T00:26:13.445" v="56" actId="26606"/>
          <ac:cxnSpMkLst>
            <pc:docMk/>
            <pc:sldMk cId="3192685203" sldId="259"/>
            <ac:cxnSpMk id="20" creationId="{F88433F4-33AB-4CE1-9DE3-72A8403654F1}"/>
          </ac:cxnSpMkLst>
        </pc:cxnChg>
        <pc:cxnChg chg="add del">
          <ac:chgData name="harish chitluri" userId="b1f5cb2f0f96f1d1" providerId="LiveId" clId="{FBB5CFF6-5F5C-44A6-B3ED-AC9BDB030CDA}" dt="2023-10-09T00:26:13.429" v="55" actId="26606"/>
          <ac:cxnSpMkLst>
            <pc:docMk/>
            <pc:sldMk cId="3192685203" sldId="259"/>
            <ac:cxnSpMk id="33" creationId="{2A1BDD5A-B952-463D-8BF6-F89EC6F21CAA}"/>
          </ac:cxnSpMkLst>
        </pc:cxnChg>
        <pc:cxnChg chg="add del">
          <ac:chgData name="harish chitluri" userId="b1f5cb2f0f96f1d1" providerId="LiveId" clId="{FBB5CFF6-5F5C-44A6-B3ED-AC9BDB030CDA}" dt="2023-10-09T00:26:13.429" v="55" actId="26606"/>
          <ac:cxnSpMkLst>
            <pc:docMk/>
            <pc:sldMk cId="3192685203" sldId="259"/>
            <ac:cxnSpMk id="35" creationId="{A2C2EF86-4721-4AC5-AC3A-5343FE12BA8C}"/>
          </ac:cxnSpMkLst>
        </pc:cxnChg>
        <pc:cxnChg chg="add del">
          <ac:chgData name="harish chitluri" userId="b1f5cb2f0f96f1d1" providerId="LiveId" clId="{FBB5CFF6-5F5C-44A6-B3ED-AC9BDB030CDA}" dt="2023-10-09T00:26:13.429" v="55" actId="26606"/>
          <ac:cxnSpMkLst>
            <pc:docMk/>
            <pc:sldMk cId="3192685203" sldId="259"/>
            <ac:cxnSpMk id="37" creationId="{F42A6C7C-49DA-4D7E-9647-1696C74DF81F}"/>
          </ac:cxnSpMkLst>
        </pc:cxnChg>
        <pc:cxnChg chg="add del">
          <ac:chgData name="harish chitluri" userId="b1f5cb2f0f96f1d1" providerId="LiveId" clId="{FBB5CFF6-5F5C-44A6-B3ED-AC9BDB030CDA}" dt="2023-10-09T00:26:29.300" v="59" actId="26606"/>
          <ac:cxnSpMkLst>
            <pc:docMk/>
            <pc:sldMk cId="3192685203" sldId="259"/>
            <ac:cxnSpMk id="54" creationId="{4A430F17-C7B1-40FD-89FA-55002B663697}"/>
          </ac:cxnSpMkLst>
        </pc:cxnChg>
        <pc:cxnChg chg="add del">
          <ac:chgData name="harish chitluri" userId="b1f5cb2f0f96f1d1" providerId="LiveId" clId="{FBB5CFF6-5F5C-44A6-B3ED-AC9BDB030CDA}" dt="2023-10-09T00:26:29.300" v="59" actId="26606"/>
          <ac:cxnSpMkLst>
            <pc:docMk/>
            <pc:sldMk cId="3192685203" sldId="259"/>
            <ac:cxnSpMk id="56" creationId="{03EAAD29-514C-4272-AA97-D2DCEB35B696}"/>
          </ac:cxnSpMkLst>
        </pc:cxnChg>
        <pc:cxnChg chg="add del">
          <ac:chgData name="harish chitluri" userId="b1f5cb2f0f96f1d1" providerId="LiveId" clId="{FBB5CFF6-5F5C-44A6-B3ED-AC9BDB030CDA}" dt="2023-10-09T00:26:29.300" v="59" actId="26606"/>
          <ac:cxnSpMkLst>
            <pc:docMk/>
            <pc:sldMk cId="3192685203" sldId="259"/>
            <ac:cxnSpMk id="58" creationId="{E080894D-F290-4DF4-82A7-905285A7E129}"/>
          </ac:cxnSpMkLst>
        </pc:cxnChg>
        <pc:cxnChg chg="add del">
          <ac:chgData name="harish chitluri" userId="b1f5cb2f0f96f1d1" providerId="LiveId" clId="{FBB5CFF6-5F5C-44A6-B3ED-AC9BDB030CDA}" dt="2023-10-09T00:27:39.489" v="71" actId="26606"/>
          <ac:cxnSpMkLst>
            <pc:docMk/>
            <pc:sldMk cId="3192685203" sldId="259"/>
            <ac:cxnSpMk id="84" creationId="{D0C35C70-8DD1-457D-85E7-728F1B0C5284}"/>
          </ac:cxnSpMkLst>
        </pc:cxnChg>
        <pc:cxnChg chg="add del">
          <ac:chgData name="harish chitluri" userId="b1f5cb2f0f96f1d1" providerId="LiveId" clId="{FBB5CFF6-5F5C-44A6-B3ED-AC9BDB030CDA}" dt="2023-10-09T00:27:39.489" v="71" actId="26606"/>
          <ac:cxnSpMkLst>
            <pc:docMk/>
            <pc:sldMk cId="3192685203" sldId="259"/>
            <ac:cxnSpMk id="86" creationId="{B71691B1-EF90-41BA-A886-9331EB0364C2}"/>
          </ac:cxnSpMkLst>
        </pc:cxnChg>
        <pc:cxnChg chg="add del">
          <ac:chgData name="harish chitluri" userId="b1f5cb2f0f96f1d1" providerId="LiveId" clId="{FBB5CFF6-5F5C-44A6-B3ED-AC9BDB030CDA}" dt="2023-10-09T00:27:39.489" v="71" actId="26606"/>
          <ac:cxnSpMkLst>
            <pc:docMk/>
            <pc:sldMk cId="3192685203" sldId="259"/>
            <ac:cxnSpMk id="88" creationId="{BEB77709-9ED2-4392-8D1E-91E4AB9644E8}"/>
          </ac:cxnSpMkLst>
        </pc:cxnChg>
      </pc:sldChg>
      <pc:sldChg chg="addSp delSp modSp new mod setBg setClrOvrMap">
        <pc:chgData name="harish chitluri" userId="b1f5cb2f0f96f1d1" providerId="LiveId" clId="{FBB5CFF6-5F5C-44A6-B3ED-AC9BDB030CDA}" dt="2023-10-09T00:25:00.583" v="33" actId="478"/>
        <pc:sldMkLst>
          <pc:docMk/>
          <pc:sldMk cId="2597654518" sldId="260"/>
        </pc:sldMkLst>
        <pc:spChg chg="mod">
          <ac:chgData name="harish chitluri" userId="b1f5cb2f0f96f1d1" providerId="LiveId" clId="{FBB5CFF6-5F5C-44A6-B3ED-AC9BDB030CDA}" dt="2023-10-09T00:24:49.980" v="30" actId="26606"/>
          <ac:spMkLst>
            <pc:docMk/>
            <pc:sldMk cId="2597654518" sldId="260"/>
            <ac:spMk id="2" creationId="{D257EFF1-4BFB-AC33-C761-3814488E919D}"/>
          </ac:spMkLst>
        </pc:spChg>
        <pc:spChg chg="del mod">
          <ac:chgData name="harish chitluri" userId="b1f5cb2f0f96f1d1" providerId="LiveId" clId="{FBB5CFF6-5F5C-44A6-B3ED-AC9BDB030CDA}" dt="2023-10-09T00:25:00.583" v="33" actId="478"/>
          <ac:spMkLst>
            <pc:docMk/>
            <pc:sldMk cId="2597654518" sldId="260"/>
            <ac:spMk id="3" creationId="{1CB64210-FE7C-2BEC-40A6-8CB71D244398}"/>
          </ac:spMkLst>
        </pc:spChg>
        <pc:spChg chg="add">
          <ac:chgData name="harish chitluri" userId="b1f5cb2f0f96f1d1" providerId="LiveId" clId="{FBB5CFF6-5F5C-44A6-B3ED-AC9BDB030CDA}" dt="2023-10-09T00:24:49.980" v="30" actId="26606"/>
          <ac:spMkLst>
            <pc:docMk/>
            <pc:sldMk cId="2597654518" sldId="260"/>
            <ac:spMk id="10" creationId="{BEBBBF70-6ABC-46E8-A293-73A60B8E2EA4}"/>
          </ac:spMkLst>
        </pc:spChg>
        <pc:spChg chg="add">
          <ac:chgData name="harish chitluri" userId="b1f5cb2f0f96f1d1" providerId="LiveId" clId="{FBB5CFF6-5F5C-44A6-B3ED-AC9BDB030CDA}" dt="2023-10-09T00:24:49.980" v="30" actId="26606"/>
          <ac:spMkLst>
            <pc:docMk/>
            <pc:sldMk cId="2597654518" sldId="260"/>
            <ac:spMk id="12" creationId="{05388887-43DC-4FAF-9400-7925701AFEE6}"/>
          </ac:spMkLst>
        </pc:spChg>
        <pc:spChg chg="add">
          <ac:chgData name="harish chitluri" userId="b1f5cb2f0f96f1d1" providerId="LiveId" clId="{FBB5CFF6-5F5C-44A6-B3ED-AC9BDB030CDA}" dt="2023-10-09T00:24:49.980" v="30" actId="26606"/>
          <ac:spMkLst>
            <pc:docMk/>
            <pc:sldMk cId="2597654518" sldId="260"/>
            <ac:spMk id="14" creationId="{2F2FD4B7-706B-4F5C-A0C7-7D69677C7BFC}"/>
          </ac:spMkLst>
        </pc:spChg>
        <pc:picChg chg="add">
          <ac:chgData name="harish chitluri" userId="b1f5cb2f0f96f1d1" providerId="LiveId" clId="{FBB5CFF6-5F5C-44A6-B3ED-AC9BDB030CDA}" dt="2023-10-09T00:24:49.980" v="30" actId="26606"/>
          <ac:picMkLst>
            <pc:docMk/>
            <pc:sldMk cId="2597654518" sldId="260"/>
            <ac:picMk id="7" creationId="{AAF1C40D-322E-6D4D-B9A8-B1FDEA3048B9}"/>
          </ac:picMkLst>
        </pc:picChg>
        <pc:cxnChg chg="add">
          <ac:chgData name="harish chitluri" userId="b1f5cb2f0f96f1d1" providerId="LiveId" clId="{FBB5CFF6-5F5C-44A6-B3ED-AC9BDB030CDA}" dt="2023-10-09T00:24:49.980" v="30" actId="26606"/>
          <ac:cxnSpMkLst>
            <pc:docMk/>
            <pc:sldMk cId="2597654518" sldId="260"/>
            <ac:cxnSpMk id="16" creationId="{26E6DC6E-1FA3-4048-B867-BDB51763F365}"/>
          </ac:cxnSpMkLst>
        </pc:cxnChg>
        <pc:cxnChg chg="add">
          <ac:chgData name="harish chitluri" userId="b1f5cb2f0f96f1d1" providerId="LiveId" clId="{FBB5CFF6-5F5C-44A6-B3ED-AC9BDB030CDA}" dt="2023-10-09T00:24:49.980" v="30" actId="26606"/>
          <ac:cxnSpMkLst>
            <pc:docMk/>
            <pc:sldMk cId="2597654518" sldId="260"/>
            <ac:cxnSpMk id="18" creationId="{6E066135-B6C1-4001-B7CC-53A443DF250C}"/>
          </ac:cxnSpMkLst>
        </pc:cxnChg>
        <pc:cxnChg chg="add">
          <ac:chgData name="harish chitluri" userId="b1f5cb2f0f96f1d1" providerId="LiveId" clId="{FBB5CFF6-5F5C-44A6-B3ED-AC9BDB030CDA}" dt="2023-10-09T00:24:49.980" v="30" actId="26606"/>
          <ac:cxnSpMkLst>
            <pc:docMk/>
            <pc:sldMk cId="2597654518" sldId="260"/>
            <ac:cxnSpMk id="20" creationId="{33AD82B4-5F4B-4968-B15E-29DCF8592D58}"/>
          </ac:cxnSpMkLst>
        </pc:cxnChg>
      </pc:sldChg>
      <pc:sldChg chg="addSp delSp modSp new mod setBg">
        <pc:chgData name="harish chitluri" userId="b1f5cb2f0f96f1d1" providerId="LiveId" clId="{FBB5CFF6-5F5C-44A6-B3ED-AC9BDB030CDA}" dt="2023-10-23T22:53:04.106" v="417" actId="1076"/>
        <pc:sldMkLst>
          <pc:docMk/>
          <pc:sldMk cId="706512944" sldId="261"/>
        </pc:sldMkLst>
        <pc:spChg chg="mod or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2" creationId="{12AF24D7-19DD-9204-15F8-B84CA00D5DAC}"/>
          </ac:spMkLst>
        </pc:spChg>
        <pc:spChg chg="del">
          <ac:chgData name="harish chitluri" userId="b1f5cb2f0f96f1d1" providerId="LiveId" clId="{FBB5CFF6-5F5C-44A6-B3ED-AC9BDB030CDA}" dt="2023-10-09T01:25:57.934" v="93" actId="22"/>
          <ac:spMkLst>
            <pc:docMk/>
            <pc:sldMk cId="706512944" sldId="261"/>
            <ac:spMk id="3" creationId="{1C10FFA9-9BCF-6D48-7400-5F15D405A5F6}"/>
          </ac:spMkLst>
        </pc:spChg>
        <pc:spChg chg="ad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10" creationId="{904DB13E-F722-4ED6-BB00-556651E95281}"/>
          </ac:spMkLst>
        </pc:spChg>
        <pc:spChg chg="ad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12" creationId="{1E8D93C5-28EB-42D0-86CE-D804955653CC}"/>
          </ac:spMkLst>
        </pc:spChg>
        <pc:spChg chg="ad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14" creationId="{AB1B1E7D-F76D-4744-AF85-239E6998A4C5}"/>
          </ac:spMkLst>
        </pc:spChg>
        <pc:spChg chg="ad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16" creationId="{3BB65211-00DB-45B6-A223-033B2D19CBE8}"/>
          </ac:spMkLst>
        </pc:spChg>
        <pc:spChg chg="ad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23" creationId="{EA4E4267-CAF0-4C38-8DC6-CD3B1A9F046E}"/>
          </ac:spMkLst>
        </pc:spChg>
        <pc:spChg chg="ad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25" creationId="{0EE3ACC5-126D-4BA4-8B45-7F0B5B839C51}"/>
          </ac:spMkLst>
        </pc:spChg>
        <pc:spChg chg="ad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27" creationId="{AB2868F7-FE10-4289-A5BD-90763C7A2F5A}"/>
          </ac:spMkLst>
        </pc:spChg>
        <pc:spChg chg="ad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29" creationId="{BD94142C-10EE-487C-A327-404FDF358F22}"/>
          </ac:spMkLst>
        </pc:spChg>
        <pc:spChg chg="add">
          <ac:chgData name="harish chitluri" userId="b1f5cb2f0f96f1d1" providerId="LiveId" clId="{FBB5CFF6-5F5C-44A6-B3ED-AC9BDB030CDA}" dt="2023-10-09T01:26:14.310" v="102" actId="26606"/>
          <ac:spMkLst>
            <pc:docMk/>
            <pc:sldMk cId="706512944" sldId="261"/>
            <ac:spMk id="31" creationId="{5F7FAC2D-7A74-4939-A917-A1A5AF935685}"/>
          </ac:spMkLst>
        </pc:spChg>
        <pc:grpChg chg="add">
          <ac:chgData name="harish chitluri" userId="b1f5cb2f0f96f1d1" providerId="LiveId" clId="{FBB5CFF6-5F5C-44A6-B3ED-AC9BDB030CDA}" dt="2023-10-09T01:26:14.310" v="102" actId="26606"/>
          <ac:grpSpMkLst>
            <pc:docMk/>
            <pc:sldMk cId="706512944" sldId="261"/>
            <ac:grpSpMk id="18" creationId="{E26428D7-C6F3-473D-A360-A3F5C3E8728C}"/>
          </ac:grpSpMkLst>
        </pc:grpChg>
        <pc:picChg chg="add mod">
          <ac:chgData name="harish chitluri" userId="b1f5cb2f0f96f1d1" providerId="LiveId" clId="{FBB5CFF6-5F5C-44A6-B3ED-AC9BDB030CDA}" dt="2023-10-23T22:51:38.744" v="398" actId="14100"/>
          <ac:picMkLst>
            <pc:docMk/>
            <pc:sldMk cId="706512944" sldId="261"/>
            <ac:picMk id="4" creationId="{2F14FC22-048B-E2B7-C51E-DF5C0AEE9904}"/>
          </ac:picMkLst>
        </pc:picChg>
        <pc:picChg chg="add mod ord">
          <ac:chgData name="harish chitluri" userId="b1f5cb2f0f96f1d1" providerId="LiveId" clId="{FBB5CFF6-5F5C-44A6-B3ED-AC9BDB030CDA}" dt="2023-10-23T22:52:30.790" v="411" actId="14100"/>
          <ac:picMkLst>
            <pc:docMk/>
            <pc:sldMk cId="706512944" sldId="261"/>
            <ac:picMk id="5" creationId="{82E84EBB-0134-03ED-924E-D20FC4847655}"/>
          </ac:picMkLst>
        </pc:picChg>
        <pc:picChg chg="add mod">
          <ac:chgData name="harish chitluri" userId="b1f5cb2f0f96f1d1" providerId="LiveId" clId="{FBB5CFF6-5F5C-44A6-B3ED-AC9BDB030CDA}" dt="2023-10-23T22:53:04.106" v="417" actId="1076"/>
          <ac:picMkLst>
            <pc:docMk/>
            <pc:sldMk cId="706512944" sldId="261"/>
            <ac:picMk id="7" creationId="{58423027-F063-C21F-5873-E6A29D61E8B0}"/>
          </ac:picMkLst>
        </pc:picChg>
      </pc:sldChg>
      <pc:sldChg chg="addSp delSp modSp new mod">
        <pc:chgData name="harish chitluri" userId="b1f5cb2f0f96f1d1" providerId="LiveId" clId="{FBB5CFF6-5F5C-44A6-B3ED-AC9BDB030CDA}" dt="2023-10-23T22:50:23.358" v="392" actId="20577"/>
        <pc:sldMkLst>
          <pc:docMk/>
          <pc:sldMk cId="4270976498" sldId="262"/>
        </pc:sldMkLst>
        <pc:spChg chg="del">
          <ac:chgData name="harish chitluri" userId="b1f5cb2f0f96f1d1" providerId="LiveId" clId="{FBB5CFF6-5F5C-44A6-B3ED-AC9BDB030CDA}" dt="2023-10-23T22:50:09.747" v="381" actId="22"/>
          <ac:spMkLst>
            <pc:docMk/>
            <pc:sldMk cId="4270976498" sldId="262"/>
            <ac:spMk id="3" creationId="{F0335067-ABB4-0F55-6A73-E9C4ED8075B8}"/>
          </ac:spMkLst>
        </pc:spChg>
        <pc:spChg chg="mod">
          <ac:chgData name="harish chitluri" userId="b1f5cb2f0f96f1d1" providerId="LiveId" clId="{FBB5CFF6-5F5C-44A6-B3ED-AC9BDB030CDA}" dt="2023-10-23T22:50:23.358" v="392" actId="20577"/>
          <ac:spMkLst>
            <pc:docMk/>
            <pc:sldMk cId="4270976498" sldId="262"/>
            <ac:spMk id="6" creationId="{BA19C686-D77F-4815-774F-727C0A108ADF}"/>
          </ac:spMkLst>
        </pc:spChg>
        <pc:picChg chg="add mod ord">
          <ac:chgData name="harish chitluri" userId="b1f5cb2f0f96f1d1" providerId="LiveId" clId="{FBB5CFF6-5F5C-44A6-B3ED-AC9BDB030CDA}" dt="2023-10-23T22:50:14.377" v="383" actId="14100"/>
          <ac:picMkLst>
            <pc:docMk/>
            <pc:sldMk cId="4270976498" sldId="262"/>
            <ac:picMk id="5" creationId="{4AD60D17-26E4-00DD-0455-D7CEFE65164C}"/>
          </ac:picMkLst>
        </pc:picChg>
      </pc:sldChg>
      <pc:sldChg chg="modSp new mod">
        <pc:chgData name="harish chitluri" userId="b1f5cb2f0f96f1d1" providerId="LiveId" clId="{FBB5CFF6-5F5C-44A6-B3ED-AC9BDB030CDA}" dt="2023-10-23T23:03:25.476" v="1031" actId="20577"/>
        <pc:sldMkLst>
          <pc:docMk/>
          <pc:sldMk cId="727808140" sldId="263"/>
        </pc:sldMkLst>
        <pc:spChg chg="mod">
          <ac:chgData name="harish chitluri" userId="b1f5cb2f0f96f1d1" providerId="LiveId" clId="{FBB5CFF6-5F5C-44A6-B3ED-AC9BDB030CDA}" dt="2023-10-23T23:03:25.476" v="1031" actId="20577"/>
          <ac:spMkLst>
            <pc:docMk/>
            <pc:sldMk cId="727808140" sldId="263"/>
            <ac:spMk id="3" creationId="{010E3521-99CB-1765-33F5-D35CB4EF45B5}"/>
          </ac:spMkLst>
        </pc:spChg>
        <pc:spChg chg="mod">
          <ac:chgData name="harish chitluri" userId="b1f5cb2f0f96f1d1" providerId="LiveId" clId="{FBB5CFF6-5F5C-44A6-B3ED-AC9BDB030CDA}" dt="2023-10-23T22:53:30.470" v="453" actId="20577"/>
          <ac:spMkLst>
            <pc:docMk/>
            <pc:sldMk cId="727808140" sldId="263"/>
            <ac:spMk id="6" creationId="{CBD65F4C-9DC4-9CC2-F9AC-1D69FA073E67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E0341-F37D-43FA-8E2D-6D409226400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B3639D-83C7-487E-81F9-949C3488EBEE}">
      <dgm:prSet/>
      <dgm:spPr/>
      <dgm:t>
        <a:bodyPr/>
        <a:lstStyle/>
        <a:p>
          <a:r>
            <a:rPr lang="en-US" b="0" i="0"/>
            <a:t>Vision Transformers (ViTs) represent a breakthrough in computer vision, challenging traditional Convolutional Neural Networks (CNNs) for image classification tasks.</a:t>
          </a:r>
          <a:r>
            <a:rPr lang="en-US"/>
            <a:t>.</a:t>
          </a:r>
        </a:p>
      </dgm:t>
    </dgm:pt>
    <dgm:pt modelId="{FF220B4E-C133-40D7-8E95-5892C6708D24}" type="parTrans" cxnId="{0057249D-4C09-4D21-9DDD-58B36503A756}">
      <dgm:prSet/>
      <dgm:spPr/>
      <dgm:t>
        <a:bodyPr/>
        <a:lstStyle/>
        <a:p>
          <a:endParaRPr lang="en-US"/>
        </a:p>
      </dgm:t>
    </dgm:pt>
    <dgm:pt modelId="{C4E4221F-D352-4B40-AADE-8FD9424B0185}" type="sibTrans" cxnId="{0057249D-4C09-4D21-9DDD-58B36503A756}">
      <dgm:prSet/>
      <dgm:spPr/>
      <dgm:t>
        <a:bodyPr/>
        <a:lstStyle/>
        <a:p>
          <a:endParaRPr lang="en-US"/>
        </a:p>
      </dgm:t>
    </dgm:pt>
    <dgm:pt modelId="{8F877A68-679C-4D8E-B116-8864BF404A2E}">
      <dgm:prSet/>
      <dgm:spPr/>
      <dgm:t>
        <a:bodyPr/>
        <a:lstStyle/>
        <a:p>
          <a:r>
            <a:rPr lang="en-US" b="0" i="0"/>
            <a:t>ViTs adapt the transformer architecture to process images as sequences of patches rather than grids of pixels.</a:t>
          </a:r>
          <a:endParaRPr lang="en-US"/>
        </a:p>
      </dgm:t>
    </dgm:pt>
    <dgm:pt modelId="{55174FF7-FD07-45C1-A396-BCB78446476E}" type="parTrans" cxnId="{DB3FC6D8-B3B8-4F76-85E9-60059C68936C}">
      <dgm:prSet/>
      <dgm:spPr/>
      <dgm:t>
        <a:bodyPr/>
        <a:lstStyle/>
        <a:p>
          <a:endParaRPr lang="en-US"/>
        </a:p>
      </dgm:t>
    </dgm:pt>
    <dgm:pt modelId="{C9DE9B4E-BF8B-42C5-80BE-816785F8D567}" type="sibTrans" cxnId="{DB3FC6D8-B3B8-4F76-85E9-60059C68936C}">
      <dgm:prSet/>
      <dgm:spPr/>
      <dgm:t>
        <a:bodyPr/>
        <a:lstStyle/>
        <a:p>
          <a:endParaRPr lang="en-US"/>
        </a:p>
      </dgm:t>
    </dgm:pt>
    <dgm:pt modelId="{C7224870-3B5A-4108-8C0E-98B3EEEF83FA}">
      <dgm:prSet/>
      <dgm:spPr/>
      <dgm:t>
        <a:bodyPr/>
        <a:lstStyle/>
        <a:p>
          <a:r>
            <a:rPr lang="en-US" b="0" i="0"/>
            <a:t>Images are divided into smaller patches, treating each patch as a sequence of values.</a:t>
          </a:r>
          <a:endParaRPr lang="en-US"/>
        </a:p>
      </dgm:t>
    </dgm:pt>
    <dgm:pt modelId="{1357224C-1ED7-4295-8F02-2A7D2476F802}" type="parTrans" cxnId="{A0ECC637-66C7-4FF3-94D3-BB9071CCF9EB}">
      <dgm:prSet/>
      <dgm:spPr/>
      <dgm:t>
        <a:bodyPr/>
        <a:lstStyle/>
        <a:p>
          <a:endParaRPr lang="en-US"/>
        </a:p>
      </dgm:t>
    </dgm:pt>
    <dgm:pt modelId="{D38BCE9A-8F9D-43F6-8DEC-F9E582F817F9}" type="sibTrans" cxnId="{A0ECC637-66C7-4FF3-94D3-BB9071CCF9EB}">
      <dgm:prSet/>
      <dgm:spPr/>
      <dgm:t>
        <a:bodyPr/>
        <a:lstStyle/>
        <a:p>
          <a:endParaRPr lang="en-US"/>
        </a:p>
      </dgm:t>
    </dgm:pt>
    <dgm:pt modelId="{084987EF-D8BB-4C2A-B7E6-8E314EBFFFDC}">
      <dgm:prSet/>
      <dgm:spPr/>
      <dgm:t>
        <a:bodyPr/>
        <a:lstStyle/>
        <a:p>
          <a:r>
            <a:rPr lang="en-US" b="0" i="0"/>
            <a:t>ViTs excel at capturing long-range dependencies in images, making them well-suited for tasks like image classification and object detection.</a:t>
          </a:r>
          <a:endParaRPr lang="en-US"/>
        </a:p>
      </dgm:t>
    </dgm:pt>
    <dgm:pt modelId="{5843F54D-F444-4700-BEB4-A5735AE3C6B2}" type="parTrans" cxnId="{049811CB-492A-472B-8C08-AC8B1F484055}">
      <dgm:prSet/>
      <dgm:spPr/>
      <dgm:t>
        <a:bodyPr/>
        <a:lstStyle/>
        <a:p>
          <a:endParaRPr lang="en-US"/>
        </a:p>
      </dgm:t>
    </dgm:pt>
    <dgm:pt modelId="{3F34F0EF-2BB6-4311-99F7-60CF49588E22}" type="sibTrans" cxnId="{049811CB-492A-472B-8C08-AC8B1F484055}">
      <dgm:prSet/>
      <dgm:spPr/>
      <dgm:t>
        <a:bodyPr/>
        <a:lstStyle/>
        <a:p>
          <a:endParaRPr lang="en-US"/>
        </a:p>
      </dgm:t>
    </dgm:pt>
    <dgm:pt modelId="{792B86CC-AA17-43F6-8860-703CDAB47EE7}" type="pres">
      <dgm:prSet presAssocID="{891E0341-F37D-43FA-8E2D-6D4092264002}" presName="linear" presStyleCnt="0">
        <dgm:presLayoutVars>
          <dgm:animLvl val="lvl"/>
          <dgm:resizeHandles val="exact"/>
        </dgm:presLayoutVars>
      </dgm:prSet>
      <dgm:spPr/>
    </dgm:pt>
    <dgm:pt modelId="{4552FA1C-FF07-4053-BD7C-ACA514AA4038}" type="pres">
      <dgm:prSet presAssocID="{9BB3639D-83C7-487E-81F9-949C3488EB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1085AE-C17A-467E-ADD2-8CEB49FD3A1A}" type="pres">
      <dgm:prSet presAssocID="{C4E4221F-D352-4B40-AADE-8FD9424B0185}" presName="spacer" presStyleCnt="0"/>
      <dgm:spPr/>
    </dgm:pt>
    <dgm:pt modelId="{80C091EE-0C35-4581-A65D-6B9676853DE1}" type="pres">
      <dgm:prSet presAssocID="{8F877A68-679C-4D8E-B116-8864BF404A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26CBCD-7BA3-407A-85FE-A28EA13389D1}" type="pres">
      <dgm:prSet presAssocID="{C9DE9B4E-BF8B-42C5-80BE-816785F8D567}" presName="spacer" presStyleCnt="0"/>
      <dgm:spPr/>
    </dgm:pt>
    <dgm:pt modelId="{E4C9FCDA-1B10-42CA-8E0D-E0FCC8653C12}" type="pres">
      <dgm:prSet presAssocID="{C7224870-3B5A-4108-8C0E-98B3EEEF83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CCC8B7-3CAF-4625-884E-84A9ADEEAD7B}" type="pres">
      <dgm:prSet presAssocID="{D38BCE9A-8F9D-43F6-8DEC-F9E582F817F9}" presName="spacer" presStyleCnt="0"/>
      <dgm:spPr/>
    </dgm:pt>
    <dgm:pt modelId="{E47E523B-AA47-4750-9C53-BDFC8B4AE284}" type="pres">
      <dgm:prSet presAssocID="{084987EF-D8BB-4C2A-B7E6-8E314EBFFF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ECC637-66C7-4FF3-94D3-BB9071CCF9EB}" srcId="{891E0341-F37D-43FA-8E2D-6D4092264002}" destId="{C7224870-3B5A-4108-8C0E-98B3EEEF83FA}" srcOrd="2" destOrd="0" parTransId="{1357224C-1ED7-4295-8F02-2A7D2476F802}" sibTransId="{D38BCE9A-8F9D-43F6-8DEC-F9E582F817F9}"/>
    <dgm:cxn modelId="{0FF78C54-4191-40E1-8BBF-DA529DD725D7}" type="presOf" srcId="{8F877A68-679C-4D8E-B116-8864BF404A2E}" destId="{80C091EE-0C35-4581-A65D-6B9676853DE1}" srcOrd="0" destOrd="0" presId="urn:microsoft.com/office/officeart/2005/8/layout/vList2"/>
    <dgm:cxn modelId="{0057249D-4C09-4D21-9DDD-58B36503A756}" srcId="{891E0341-F37D-43FA-8E2D-6D4092264002}" destId="{9BB3639D-83C7-487E-81F9-949C3488EBEE}" srcOrd="0" destOrd="0" parTransId="{FF220B4E-C133-40D7-8E95-5892C6708D24}" sibTransId="{C4E4221F-D352-4B40-AADE-8FD9424B0185}"/>
    <dgm:cxn modelId="{4E9A45A1-DA2A-4A22-9151-FBFF93ABDEB4}" type="presOf" srcId="{C7224870-3B5A-4108-8C0E-98B3EEEF83FA}" destId="{E4C9FCDA-1B10-42CA-8E0D-E0FCC8653C12}" srcOrd="0" destOrd="0" presId="urn:microsoft.com/office/officeart/2005/8/layout/vList2"/>
    <dgm:cxn modelId="{C8D33AB4-8187-4EB4-9949-4DA91CC8974B}" type="presOf" srcId="{9BB3639D-83C7-487E-81F9-949C3488EBEE}" destId="{4552FA1C-FF07-4053-BD7C-ACA514AA4038}" srcOrd="0" destOrd="0" presId="urn:microsoft.com/office/officeart/2005/8/layout/vList2"/>
    <dgm:cxn modelId="{049811CB-492A-472B-8C08-AC8B1F484055}" srcId="{891E0341-F37D-43FA-8E2D-6D4092264002}" destId="{084987EF-D8BB-4C2A-B7E6-8E314EBFFFDC}" srcOrd="3" destOrd="0" parTransId="{5843F54D-F444-4700-BEB4-A5735AE3C6B2}" sibTransId="{3F34F0EF-2BB6-4311-99F7-60CF49588E22}"/>
    <dgm:cxn modelId="{DB3FC6D8-B3B8-4F76-85E9-60059C68936C}" srcId="{891E0341-F37D-43FA-8E2D-6D4092264002}" destId="{8F877A68-679C-4D8E-B116-8864BF404A2E}" srcOrd="1" destOrd="0" parTransId="{55174FF7-FD07-45C1-A396-BCB78446476E}" sibTransId="{C9DE9B4E-BF8B-42C5-80BE-816785F8D567}"/>
    <dgm:cxn modelId="{5D6D1CE3-D0F4-4BAB-82E4-9F65E6A5BE2D}" type="presOf" srcId="{084987EF-D8BB-4C2A-B7E6-8E314EBFFFDC}" destId="{E47E523B-AA47-4750-9C53-BDFC8B4AE284}" srcOrd="0" destOrd="0" presId="urn:microsoft.com/office/officeart/2005/8/layout/vList2"/>
    <dgm:cxn modelId="{6FCE64E9-E765-41FF-BB0C-9F34EB8EA135}" type="presOf" srcId="{891E0341-F37D-43FA-8E2D-6D4092264002}" destId="{792B86CC-AA17-43F6-8860-703CDAB47EE7}" srcOrd="0" destOrd="0" presId="urn:microsoft.com/office/officeart/2005/8/layout/vList2"/>
    <dgm:cxn modelId="{D67D10B2-D4C2-4A49-B352-D9B3ECB2CCAE}" type="presParOf" srcId="{792B86CC-AA17-43F6-8860-703CDAB47EE7}" destId="{4552FA1C-FF07-4053-BD7C-ACA514AA4038}" srcOrd="0" destOrd="0" presId="urn:microsoft.com/office/officeart/2005/8/layout/vList2"/>
    <dgm:cxn modelId="{FD2E286C-43AC-4EF1-8425-16FCC62EA43D}" type="presParOf" srcId="{792B86CC-AA17-43F6-8860-703CDAB47EE7}" destId="{121085AE-C17A-467E-ADD2-8CEB49FD3A1A}" srcOrd="1" destOrd="0" presId="urn:microsoft.com/office/officeart/2005/8/layout/vList2"/>
    <dgm:cxn modelId="{FA2EF3FD-5972-4FDE-8601-39A792438407}" type="presParOf" srcId="{792B86CC-AA17-43F6-8860-703CDAB47EE7}" destId="{80C091EE-0C35-4581-A65D-6B9676853DE1}" srcOrd="2" destOrd="0" presId="urn:microsoft.com/office/officeart/2005/8/layout/vList2"/>
    <dgm:cxn modelId="{E55B53B2-DFC0-4492-84FB-EF459BE00F7D}" type="presParOf" srcId="{792B86CC-AA17-43F6-8860-703CDAB47EE7}" destId="{7C26CBCD-7BA3-407A-85FE-A28EA13389D1}" srcOrd="3" destOrd="0" presId="urn:microsoft.com/office/officeart/2005/8/layout/vList2"/>
    <dgm:cxn modelId="{C1A0D9CC-2BAF-43B4-A14F-92570F30094D}" type="presParOf" srcId="{792B86CC-AA17-43F6-8860-703CDAB47EE7}" destId="{E4C9FCDA-1B10-42CA-8E0D-E0FCC8653C12}" srcOrd="4" destOrd="0" presId="urn:microsoft.com/office/officeart/2005/8/layout/vList2"/>
    <dgm:cxn modelId="{C391E5C0-F092-4A32-A531-97D5C5849B89}" type="presParOf" srcId="{792B86CC-AA17-43F6-8860-703CDAB47EE7}" destId="{52CCC8B7-3CAF-4625-884E-84A9ADEEAD7B}" srcOrd="5" destOrd="0" presId="urn:microsoft.com/office/officeart/2005/8/layout/vList2"/>
    <dgm:cxn modelId="{D609BA0A-A422-419B-AF4F-185313A06E48}" type="presParOf" srcId="{792B86CC-AA17-43F6-8860-703CDAB47EE7}" destId="{E47E523B-AA47-4750-9C53-BDFC8B4AE2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C4FA6-608B-4DCE-BE25-6EADE38F424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7AD6F7-FE14-4C6A-98D9-A11A412E4EFD}">
      <dgm:prSet/>
      <dgm:spPr/>
      <dgm:t>
        <a:bodyPr/>
        <a:lstStyle/>
        <a:p>
          <a:r>
            <a:rPr lang="en-US" dirty="0"/>
            <a:t>We gathered a dataset comprising images of 2 different apple types, pink lady and red delicious.</a:t>
          </a:r>
        </a:p>
      </dgm:t>
    </dgm:pt>
    <dgm:pt modelId="{9840EF64-ABB4-40FA-BDB5-2157928FDC63}" type="parTrans" cxnId="{516DD4BF-581A-416C-B346-2E772AA98D0A}">
      <dgm:prSet/>
      <dgm:spPr/>
      <dgm:t>
        <a:bodyPr/>
        <a:lstStyle/>
        <a:p>
          <a:endParaRPr lang="en-US"/>
        </a:p>
      </dgm:t>
    </dgm:pt>
    <dgm:pt modelId="{8B496F79-27BB-418B-96E2-B77CFDF24EE9}" type="sibTrans" cxnId="{516DD4BF-581A-416C-B346-2E772AA98D0A}">
      <dgm:prSet/>
      <dgm:spPr/>
      <dgm:t>
        <a:bodyPr/>
        <a:lstStyle/>
        <a:p>
          <a:endParaRPr lang="en-US"/>
        </a:p>
      </dgm:t>
    </dgm:pt>
    <dgm:pt modelId="{747632A5-ACF8-4422-B375-898F245189BC}">
      <dgm:prSet/>
      <dgm:spPr/>
      <dgm:t>
        <a:bodyPr/>
        <a:lstStyle/>
        <a:p>
          <a:r>
            <a:rPr lang="en-US"/>
            <a:t>Automated solutions are essential for efficiently handling the extensive variety of apples.</a:t>
          </a:r>
        </a:p>
      </dgm:t>
    </dgm:pt>
    <dgm:pt modelId="{60D51D3B-75C3-416D-814E-BC450538EA72}" type="parTrans" cxnId="{3DA3EDEA-85B6-470C-8A37-342BFB097CB5}">
      <dgm:prSet/>
      <dgm:spPr/>
      <dgm:t>
        <a:bodyPr/>
        <a:lstStyle/>
        <a:p>
          <a:endParaRPr lang="en-US"/>
        </a:p>
      </dgm:t>
    </dgm:pt>
    <dgm:pt modelId="{3D3DE625-22E0-4439-A291-E88A03D45541}" type="sibTrans" cxnId="{3DA3EDEA-85B6-470C-8A37-342BFB097CB5}">
      <dgm:prSet/>
      <dgm:spPr/>
      <dgm:t>
        <a:bodyPr/>
        <a:lstStyle/>
        <a:p>
          <a:endParaRPr lang="en-US"/>
        </a:p>
      </dgm:t>
    </dgm:pt>
    <dgm:pt modelId="{FBDFCAE4-B54D-4196-B1E6-925229B5014D}">
      <dgm:prSet/>
      <dgm:spPr/>
      <dgm:t>
        <a:bodyPr/>
        <a:lstStyle/>
        <a:p>
          <a:r>
            <a:rPr lang="en-US"/>
            <a:t>We employ machine learning techniques, including deep neural networks, to recognize and classify apple types based on visual features.</a:t>
          </a:r>
        </a:p>
      </dgm:t>
    </dgm:pt>
    <dgm:pt modelId="{3A8F84DD-6BFE-46F8-AF5A-845563EB979F}" type="parTrans" cxnId="{B8B5CB41-51C2-45BF-B7B8-BCDAF26C0A1D}">
      <dgm:prSet/>
      <dgm:spPr/>
      <dgm:t>
        <a:bodyPr/>
        <a:lstStyle/>
        <a:p>
          <a:endParaRPr lang="en-US"/>
        </a:p>
      </dgm:t>
    </dgm:pt>
    <dgm:pt modelId="{ACCC18C6-3335-4D53-93C9-2B3E91FD24F6}" type="sibTrans" cxnId="{B8B5CB41-51C2-45BF-B7B8-BCDAF26C0A1D}">
      <dgm:prSet/>
      <dgm:spPr/>
      <dgm:t>
        <a:bodyPr/>
        <a:lstStyle/>
        <a:p>
          <a:endParaRPr lang="en-US"/>
        </a:p>
      </dgm:t>
    </dgm:pt>
    <dgm:pt modelId="{ACD35164-D8CF-4047-ABF4-D8EA2EF3F8C4}">
      <dgm:prSet/>
      <dgm:spPr/>
      <dgm:t>
        <a:bodyPr/>
        <a:lstStyle/>
        <a:p>
          <a:r>
            <a:rPr lang="en-US"/>
            <a:t>The combination of apple type recognition and picking prediction enhances the precision and efficiency of the harvesting process.</a:t>
          </a:r>
        </a:p>
      </dgm:t>
    </dgm:pt>
    <dgm:pt modelId="{D59AFFEA-13F7-4263-A4D6-0583C65AC2FE}" type="parTrans" cxnId="{9F167711-1985-423F-826D-34FCA21FBE4C}">
      <dgm:prSet/>
      <dgm:spPr/>
      <dgm:t>
        <a:bodyPr/>
        <a:lstStyle/>
        <a:p>
          <a:endParaRPr lang="en-US"/>
        </a:p>
      </dgm:t>
    </dgm:pt>
    <dgm:pt modelId="{C04D5CE9-5546-423D-A188-1F422B225877}" type="sibTrans" cxnId="{9F167711-1985-423F-826D-34FCA21FBE4C}">
      <dgm:prSet/>
      <dgm:spPr/>
      <dgm:t>
        <a:bodyPr/>
        <a:lstStyle/>
        <a:p>
          <a:endParaRPr lang="en-US"/>
        </a:p>
      </dgm:t>
    </dgm:pt>
    <dgm:pt modelId="{03D673DA-5D08-409E-AC92-2CE9E159BBF1}">
      <dgm:prSet/>
      <dgm:spPr/>
      <dgm:t>
        <a:bodyPr/>
        <a:lstStyle/>
        <a:p>
          <a:r>
            <a:rPr lang="en-US"/>
            <a:t>The flexibility of the model allows for easy expansion to recognize additional apple varieties.</a:t>
          </a:r>
        </a:p>
      </dgm:t>
    </dgm:pt>
    <dgm:pt modelId="{F8F5FB76-F5A5-4337-AEF6-B9DA3F0A5F2C}" type="parTrans" cxnId="{CBB32451-8116-45A9-95CE-B7378A01E359}">
      <dgm:prSet/>
      <dgm:spPr/>
      <dgm:t>
        <a:bodyPr/>
        <a:lstStyle/>
        <a:p>
          <a:endParaRPr lang="en-US"/>
        </a:p>
      </dgm:t>
    </dgm:pt>
    <dgm:pt modelId="{3AA4CD03-A2F8-4F78-94DA-9B396D5D27A1}" type="sibTrans" cxnId="{CBB32451-8116-45A9-95CE-B7378A01E359}">
      <dgm:prSet/>
      <dgm:spPr/>
      <dgm:t>
        <a:bodyPr/>
        <a:lstStyle/>
        <a:p>
          <a:endParaRPr lang="en-US"/>
        </a:p>
      </dgm:t>
    </dgm:pt>
    <dgm:pt modelId="{C8637F44-6923-4F89-A3F6-DA907D0625A1}" type="pres">
      <dgm:prSet presAssocID="{BB5C4FA6-608B-4DCE-BE25-6EADE38F4246}" presName="diagram" presStyleCnt="0">
        <dgm:presLayoutVars>
          <dgm:dir/>
          <dgm:resizeHandles val="exact"/>
        </dgm:presLayoutVars>
      </dgm:prSet>
      <dgm:spPr/>
    </dgm:pt>
    <dgm:pt modelId="{8320ED8B-F0C0-4433-A729-A95111E209BA}" type="pres">
      <dgm:prSet presAssocID="{E67AD6F7-FE14-4C6A-98D9-A11A412E4EFD}" presName="node" presStyleLbl="node1" presStyleIdx="0" presStyleCnt="5">
        <dgm:presLayoutVars>
          <dgm:bulletEnabled val="1"/>
        </dgm:presLayoutVars>
      </dgm:prSet>
      <dgm:spPr/>
    </dgm:pt>
    <dgm:pt modelId="{FF0D70EC-D941-4DB1-A87B-B3864AAB7EB3}" type="pres">
      <dgm:prSet presAssocID="{8B496F79-27BB-418B-96E2-B77CFDF24EE9}" presName="sibTrans" presStyleCnt="0"/>
      <dgm:spPr/>
    </dgm:pt>
    <dgm:pt modelId="{21A37E19-25EE-4339-912E-BD26B60DBF79}" type="pres">
      <dgm:prSet presAssocID="{747632A5-ACF8-4422-B375-898F245189BC}" presName="node" presStyleLbl="node1" presStyleIdx="1" presStyleCnt="5">
        <dgm:presLayoutVars>
          <dgm:bulletEnabled val="1"/>
        </dgm:presLayoutVars>
      </dgm:prSet>
      <dgm:spPr/>
    </dgm:pt>
    <dgm:pt modelId="{0816283C-141C-41BD-A5A8-0E315DD9BF89}" type="pres">
      <dgm:prSet presAssocID="{3D3DE625-22E0-4439-A291-E88A03D45541}" presName="sibTrans" presStyleCnt="0"/>
      <dgm:spPr/>
    </dgm:pt>
    <dgm:pt modelId="{9BA0A5A9-758B-4A54-97D2-D048972E9990}" type="pres">
      <dgm:prSet presAssocID="{FBDFCAE4-B54D-4196-B1E6-925229B5014D}" presName="node" presStyleLbl="node1" presStyleIdx="2" presStyleCnt="5">
        <dgm:presLayoutVars>
          <dgm:bulletEnabled val="1"/>
        </dgm:presLayoutVars>
      </dgm:prSet>
      <dgm:spPr/>
    </dgm:pt>
    <dgm:pt modelId="{5943A2CB-EC35-4D3C-8367-0A8B5E227C19}" type="pres">
      <dgm:prSet presAssocID="{ACCC18C6-3335-4D53-93C9-2B3E91FD24F6}" presName="sibTrans" presStyleCnt="0"/>
      <dgm:spPr/>
    </dgm:pt>
    <dgm:pt modelId="{3954631B-C6B6-4167-9FA4-1C9821898896}" type="pres">
      <dgm:prSet presAssocID="{ACD35164-D8CF-4047-ABF4-D8EA2EF3F8C4}" presName="node" presStyleLbl="node1" presStyleIdx="3" presStyleCnt="5">
        <dgm:presLayoutVars>
          <dgm:bulletEnabled val="1"/>
        </dgm:presLayoutVars>
      </dgm:prSet>
      <dgm:spPr/>
    </dgm:pt>
    <dgm:pt modelId="{1645CD24-75D0-4C2A-9498-0E5FD52CF96F}" type="pres">
      <dgm:prSet presAssocID="{C04D5CE9-5546-423D-A188-1F422B225877}" presName="sibTrans" presStyleCnt="0"/>
      <dgm:spPr/>
    </dgm:pt>
    <dgm:pt modelId="{53DAD8A5-EC9A-47AC-B663-402ABCA936C6}" type="pres">
      <dgm:prSet presAssocID="{03D673DA-5D08-409E-AC92-2CE9E159BBF1}" presName="node" presStyleLbl="node1" presStyleIdx="4" presStyleCnt="5">
        <dgm:presLayoutVars>
          <dgm:bulletEnabled val="1"/>
        </dgm:presLayoutVars>
      </dgm:prSet>
      <dgm:spPr/>
    </dgm:pt>
  </dgm:ptLst>
  <dgm:cxnLst>
    <dgm:cxn modelId="{9F167711-1985-423F-826D-34FCA21FBE4C}" srcId="{BB5C4FA6-608B-4DCE-BE25-6EADE38F4246}" destId="{ACD35164-D8CF-4047-ABF4-D8EA2EF3F8C4}" srcOrd="3" destOrd="0" parTransId="{D59AFFEA-13F7-4263-A4D6-0583C65AC2FE}" sibTransId="{C04D5CE9-5546-423D-A188-1F422B225877}"/>
    <dgm:cxn modelId="{F3EB941F-6AE7-4AFE-BABB-76E94048C0AB}" type="presOf" srcId="{E67AD6F7-FE14-4C6A-98D9-A11A412E4EFD}" destId="{8320ED8B-F0C0-4433-A729-A95111E209BA}" srcOrd="0" destOrd="0" presId="urn:microsoft.com/office/officeart/2005/8/layout/default"/>
    <dgm:cxn modelId="{1BF2D928-E4D4-42A5-8ADD-C45E195CBF9D}" type="presOf" srcId="{FBDFCAE4-B54D-4196-B1E6-925229B5014D}" destId="{9BA0A5A9-758B-4A54-97D2-D048972E9990}" srcOrd="0" destOrd="0" presId="urn:microsoft.com/office/officeart/2005/8/layout/default"/>
    <dgm:cxn modelId="{A050B15D-0C98-4342-8E4B-315262FF0AA3}" type="presOf" srcId="{03D673DA-5D08-409E-AC92-2CE9E159BBF1}" destId="{53DAD8A5-EC9A-47AC-B663-402ABCA936C6}" srcOrd="0" destOrd="0" presId="urn:microsoft.com/office/officeart/2005/8/layout/default"/>
    <dgm:cxn modelId="{B8B5CB41-51C2-45BF-B7B8-BCDAF26C0A1D}" srcId="{BB5C4FA6-608B-4DCE-BE25-6EADE38F4246}" destId="{FBDFCAE4-B54D-4196-B1E6-925229B5014D}" srcOrd="2" destOrd="0" parTransId="{3A8F84DD-6BFE-46F8-AF5A-845563EB979F}" sibTransId="{ACCC18C6-3335-4D53-93C9-2B3E91FD24F6}"/>
    <dgm:cxn modelId="{3BCCD248-43FB-4281-B4ED-77DD0A1BB8CD}" type="presOf" srcId="{ACD35164-D8CF-4047-ABF4-D8EA2EF3F8C4}" destId="{3954631B-C6B6-4167-9FA4-1C9821898896}" srcOrd="0" destOrd="0" presId="urn:microsoft.com/office/officeart/2005/8/layout/default"/>
    <dgm:cxn modelId="{CBB32451-8116-45A9-95CE-B7378A01E359}" srcId="{BB5C4FA6-608B-4DCE-BE25-6EADE38F4246}" destId="{03D673DA-5D08-409E-AC92-2CE9E159BBF1}" srcOrd="4" destOrd="0" parTransId="{F8F5FB76-F5A5-4337-AEF6-B9DA3F0A5F2C}" sibTransId="{3AA4CD03-A2F8-4F78-94DA-9B396D5D27A1}"/>
    <dgm:cxn modelId="{516DD4BF-581A-416C-B346-2E772AA98D0A}" srcId="{BB5C4FA6-608B-4DCE-BE25-6EADE38F4246}" destId="{E67AD6F7-FE14-4C6A-98D9-A11A412E4EFD}" srcOrd="0" destOrd="0" parTransId="{9840EF64-ABB4-40FA-BDB5-2157928FDC63}" sibTransId="{8B496F79-27BB-418B-96E2-B77CFDF24EE9}"/>
    <dgm:cxn modelId="{D07BE8E7-0585-4C80-8C62-C47297C440CA}" type="presOf" srcId="{BB5C4FA6-608B-4DCE-BE25-6EADE38F4246}" destId="{C8637F44-6923-4F89-A3F6-DA907D0625A1}" srcOrd="0" destOrd="0" presId="urn:microsoft.com/office/officeart/2005/8/layout/default"/>
    <dgm:cxn modelId="{3DA3EDEA-85B6-470C-8A37-342BFB097CB5}" srcId="{BB5C4FA6-608B-4DCE-BE25-6EADE38F4246}" destId="{747632A5-ACF8-4422-B375-898F245189BC}" srcOrd="1" destOrd="0" parTransId="{60D51D3B-75C3-416D-814E-BC450538EA72}" sibTransId="{3D3DE625-22E0-4439-A291-E88A03D45541}"/>
    <dgm:cxn modelId="{A0938FF8-6AFA-40D8-B3C3-454F6CC7BDC7}" type="presOf" srcId="{747632A5-ACF8-4422-B375-898F245189BC}" destId="{21A37E19-25EE-4339-912E-BD26B60DBF79}" srcOrd="0" destOrd="0" presId="urn:microsoft.com/office/officeart/2005/8/layout/default"/>
    <dgm:cxn modelId="{13317936-388F-47A2-8D64-85424B84B96E}" type="presParOf" srcId="{C8637F44-6923-4F89-A3F6-DA907D0625A1}" destId="{8320ED8B-F0C0-4433-A729-A95111E209BA}" srcOrd="0" destOrd="0" presId="urn:microsoft.com/office/officeart/2005/8/layout/default"/>
    <dgm:cxn modelId="{77206563-3FB9-4157-930B-8748EEEE3694}" type="presParOf" srcId="{C8637F44-6923-4F89-A3F6-DA907D0625A1}" destId="{FF0D70EC-D941-4DB1-A87B-B3864AAB7EB3}" srcOrd="1" destOrd="0" presId="urn:microsoft.com/office/officeart/2005/8/layout/default"/>
    <dgm:cxn modelId="{6275C071-A394-4C06-8A08-E9F94285E97F}" type="presParOf" srcId="{C8637F44-6923-4F89-A3F6-DA907D0625A1}" destId="{21A37E19-25EE-4339-912E-BD26B60DBF79}" srcOrd="2" destOrd="0" presId="urn:microsoft.com/office/officeart/2005/8/layout/default"/>
    <dgm:cxn modelId="{701EBEC1-7304-477B-955D-F4EB5F2D97A1}" type="presParOf" srcId="{C8637F44-6923-4F89-A3F6-DA907D0625A1}" destId="{0816283C-141C-41BD-A5A8-0E315DD9BF89}" srcOrd="3" destOrd="0" presId="urn:microsoft.com/office/officeart/2005/8/layout/default"/>
    <dgm:cxn modelId="{EA7BA16A-E657-45C2-AE54-C92AFA15B1EF}" type="presParOf" srcId="{C8637F44-6923-4F89-A3F6-DA907D0625A1}" destId="{9BA0A5A9-758B-4A54-97D2-D048972E9990}" srcOrd="4" destOrd="0" presId="urn:microsoft.com/office/officeart/2005/8/layout/default"/>
    <dgm:cxn modelId="{8FC722E8-373C-47C2-B1D8-DF4393C2674C}" type="presParOf" srcId="{C8637F44-6923-4F89-A3F6-DA907D0625A1}" destId="{5943A2CB-EC35-4D3C-8367-0A8B5E227C19}" srcOrd="5" destOrd="0" presId="urn:microsoft.com/office/officeart/2005/8/layout/default"/>
    <dgm:cxn modelId="{71E434A1-6523-4771-BB58-B09598F78C8C}" type="presParOf" srcId="{C8637F44-6923-4F89-A3F6-DA907D0625A1}" destId="{3954631B-C6B6-4167-9FA4-1C9821898896}" srcOrd="6" destOrd="0" presId="urn:microsoft.com/office/officeart/2005/8/layout/default"/>
    <dgm:cxn modelId="{A1273A07-3666-4DED-B610-61B56FFB1A13}" type="presParOf" srcId="{C8637F44-6923-4F89-A3F6-DA907D0625A1}" destId="{1645CD24-75D0-4C2A-9498-0E5FD52CF96F}" srcOrd="7" destOrd="0" presId="urn:microsoft.com/office/officeart/2005/8/layout/default"/>
    <dgm:cxn modelId="{16F562BB-15BF-4360-A1BD-DBA1045456D6}" type="presParOf" srcId="{C8637F44-6923-4F89-A3F6-DA907D0625A1}" destId="{53DAD8A5-EC9A-47AC-B663-402ABCA936C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F94F92-B07B-43AB-95F6-8C5AFCE527E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843E47-4EDF-4186-AFFE-46B29DC5BAC2}">
      <dgm:prSet custT="1"/>
      <dgm:spPr/>
      <dgm:t>
        <a:bodyPr/>
        <a:lstStyle/>
        <a:p>
          <a:r>
            <a:rPr lang="en-US" sz="1800" b="0" i="0" dirty="0"/>
            <a:t>Accuracy: The model demonstrates high accuracy of 93% during testing, ensuring reliable predictions.</a:t>
          </a:r>
          <a:endParaRPr lang="en-US" sz="1800" dirty="0"/>
        </a:p>
      </dgm:t>
    </dgm:pt>
    <dgm:pt modelId="{4C2D6C03-6AE1-49E4-B64F-5ABEAB8D40F5}" type="parTrans" cxnId="{4E1D835B-A7E2-46C5-8F1B-2671D44F0430}">
      <dgm:prSet/>
      <dgm:spPr/>
      <dgm:t>
        <a:bodyPr/>
        <a:lstStyle/>
        <a:p>
          <a:endParaRPr lang="en-US"/>
        </a:p>
      </dgm:t>
    </dgm:pt>
    <dgm:pt modelId="{11DA586B-865D-46EB-84D1-158B4B81B6F9}" type="sibTrans" cxnId="{4E1D835B-A7E2-46C5-8F1B-2671D44F0430}">
      <dgm:prSet/>
      <dgm:spPr/>
      <dgm:t>
        <a:bodyPr/>
        <a:lstStyle/>
        <a:p>
          <a:endParaRPr lang="en-US"/>
        </a:p>
      </dgm:t>
    </dgm:pt>
    <dgm:pt modelId="{4C83E0C5-DA6B-4ED8-8C02-9D362F663615}">
      <dgm:prSet custT="1"/>
      <dgm:spPr/>
      <dgm:t>
        <a:bodyPr/>
        <a:lstStyle/>
        <a:p>
          <a:r>
            <a:rPr lang="en-US" sz="1800" b="0" i="0" dirty="0"/>
            <a:t>Real-world testing: Field testing and validation results contribute to the real-world applicability of the solution.</a:t>
          </a:r>
          <a:endParaRPr lang="en-US" sz="1800" dirty="0"/>
        </a:p>
      </dgm:t>
    </dgm:pt>
    <dgm:pt modelId="{979CDA5F-5722-4578-BB58-E436AED11E65}" type="parTrans" cxnId="{3E9F1D69-7544-488C-9061-5DC6F9679631}">
      <dgm:prSet/>
      <dgm:spPr/>
      <dgm:t>
        <a:bodyPr/>
        <a:lstStyle/>
        <a:p>
          <a:endParaRPr lang="en-US"/>
        </a:p>
      </dgm:t>
    </dgm:pt>
    <dgm:pt modelId="{1FCC17A0-3AF9-43E8-9CCE-9A0DD01CAD04}" type="sibTrans" cxnId="{3E9F1D69-7544-488C-9061-5DC6F9679631}">
      <dgm:prSet/>
      <dgm:spPr/>
      <dgm:t>
        <a:bodyPr/>
        <a:lstStyle/>
        <a:p>
          <a:endParaRPr lang="en-US"/>
        </a:p>
      </dgm:t>
    </dgm:pt>
    <dgm:pt modelId="{6DED8749-5533-4853-94CB-D8B4F6910D68}">
      <dgm:prSet/>
      <dgm:spPr/>
      <dgm:t>
        <a:bodyPr/>
        <a:lstStyle/>
        <a:p>
          <a:r>
            <a:rPr lang="en-US" b="0" i="0" dirty="0"/>
            <a:t>Efficiency gains: The solution significantly improves efficiency compared to traditional apple picking methods.</a:t>
          </a:r>
          <a:endParaRPr lang="en-US" dirty="0"/>
        </a:p>
      </dgm:t>
    </dgm:pt>
    <dgm:pt modelId="{F4828D90-085B-42E5-86BF-BE55CFA62B3B}" type="parTrans" cxnId="{77D3C705-1B28-4543-89A8-5B0D2CC9864D}">
      <dgm:prSet/>
      <dgm:spPr/>
      <dgm:t>
        <a:bodyPr/>
        <a:lstStyle/>
        <a:p>
          <a:endParaRPr lang="en-US"/>
        </a:p>
      </dgm:t>
    </dgm:pt>
    <dgm:pt modelId="{D18776BA-645F-4C59-8C17-F5873C1AE3B7}" type="sibTrans" cxnId="{77D3C705-1B28-4543-89A8-5B0D2CC9864D}">
      <dgm:prSet/>
      <dgm:spPr/>
      <dgm:t>
        <a:bodyPr/>
        <a:lstStyle/>
        <a:p>
          <a:endParaRPr lang="en-US"/>
        </a:p>
      </dgm:t>
    </dgm:pt>
    <dgm:pt modelId="{6BEDAD01-B28C-4510-ACE0-114E3111DEAC}" type="pres">
      <dgm:prSet presAssocID="{AFF94F92-B07B-43AB-95F6-8C5AFCE527EC}" presName="root" presStyleCnt="0">
        <dgm:presLayoutVars>
          <dgm:dir/>
          <dgm:resizeHandles val="exact"/>
        </dgm:presLayoutVars>
      </dgm:prSet>
      <dgm:spPr/>
    </dgm:pt>
    <dgm:pt modelId="{90319809-A63A-4F53-B506-5605C416D721}" type="pres">
      <dgm:prSet presAssocID="{1A843E47-4EDF-4186-AFFE-46B29DC5BAC2}" presName="compNode" presStyleCnt="0"/>
      <dgm:spPr/>
    </dgm:pt>
    <dgm:pt modelId="{A3A41F22-6361-41C5-96E0-256C6AF41A1C}" type="pres">
      <dgm:prSet presAssocID="{1A843E47-4EDF-4186-AFFE-46B29DC5BA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168B1D5-017E-4756-9D01-D751EC60A7C6}" type="pres">
      <dgm:prSet presAssocID="{1A843E47-4EDF-4186-AFFE-46B29DC5BAC2}" presName="spaceRect" presStyleCnt="0"/>
      <dgm:spPr/>
    </dgm:pt>
    <dgm:pt modelId="{8312044B-1920-4340-A48E-A7D2C5588482}" type="pres">
      <dgm:prSet presAssocID="{1A843E47-4EDF-4186-AFFE-46B29DC5BAC2}" presName="textRect" presStyleLbl="revTx" presStyleIdx="0" presStyleCnt="3">
        <dgm:presLayoutVars>
          <dgm:chMax val="1"/>
          <dgm:chPref val="1"/>
        </dgm:presLayoutVars>
      </dgm:prSet>
      <dgm:spPr/>
    </dgm:pt>
    <dgm:pt modelId="{ABAA66A0-2214-4263-BAD6-88C6348A0F7D}" type="pres">
      <dgm:prSet presAssocID="{11DA586B-865D-46EB-84D1-158B4B81B6F9}" presName="sibTrans" presStyleCnt="0"/>
      <dgm:spPr/>
    </dgm:pt>
    <dgm:pt modelId="{0DCC2953-6F8A-493A-83D0-C42FA1A4A47B}" type="pres">
      <dgm:prSet presAssocID="{4C83E0C5-DA6B-4ED8-8C02-9D362F663615}" presName="compNode" presStyleCnt="0"/>
      <dgm:spPr/>
    </dgm:pt>
    <dgm:pt modelId="{47C4B4C6-155B-4FA7-BA3B-A2C4C1F67873}" type="pres">
      <dgm:prSet presAssocID="{4C83E0C5-DA6B-4ED8-8C02-9D362F6636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CA77278-6B13-4A7D-9A9B-877E36677129}" type="pres">
      <dgm:prSet presAssocID="{4C83E0C5-DA6B-4ED8-8C02-9D362F663615}" presName="spaceRect" presStyleCnt="0"/>
      <dgm:spPr/>
    </dgm:pt>
    <dgm:pt modelId="{CC5AA5A5-E7D1-4273-A70D-038BA170B561}" type="pres">
      <dgm:prSet presAssocID="{4C83E0C5-DA6B-4ED8-8C02-9D362F663615}" presName="textRect" presStyleLbl="revTx" presStyleIdx="1" presStyleCnt="3">
        <dgm:presLayoutVars>
          <dgm:chMax val="1"/>
          <dgm:chPref val="1"/>
        </dgm:presLayoutVars>
      </dgm:prSet>
      <dgm:spPr/>
    </dgm:pt>
    <dgm:pt modelId="{50B38DFD-8D6B-487E-AE31-6B6659FB003D}" type="pres">
      <dgm:prSet presAssocID="{1FCC17A0-3AF9-43E8-9CCE-9A0DD01CAD04}" presName="sibTrans" presStyleCnt="0"/>
      <dgm:spPr/>
    </dgm:pt>
    <dgm:pt modelId="{70278203-2367-40CE-99EA-192C17D3D982}" type="pres">
      <dgm:prSet presAssocID="{6DED8749-5533-4853-94CB-D8B4F6910D68}" presName="compNode" presStyleCnt="0"/>
      <dgm:spPr/>
    </dgm:pt>
    <dgm:pt modelId="{DE323ECA-C7F2-4692-85A2-1B970BCE5D15}" type="pres">
      <dgm:prSet presAssocID="{6DED8749-5533-4853-94CB-D8B4F6910D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E831ACBD-B0E3-48EC-AF55-7ADF9F565EBD}" type="pres">
      <dgm:prSet presAssocID="{6DED8749-5533-4853-94CB-D8B4F6910D68}" presName="spaceRect" presStyleCnt="0"/>
      <dgm:spPr/>
    </dgm:pt>
    <dgm:pt modelId="{E629050F-5003-41FF-97F5-9EDCCE1DDE66}" type="pres">
      <dgm:prSet presAssocID="{6DED8749-5533-4853-94CB-D8B4F6910D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D3C705-1B28-4543-89A8-5B0D2CC9864D}" srcId="{AFF94F92-B07B-43AB-95F6-8C5AFCE527EC}" destId="{6DED8749-5533-4853-94CB-D8B4F6910D68}" srcOrd="2" destOrd="0" parTransId="{F4828D90-085B-42E5-86BF-BE55CFA62B3B}" sibTransId="{D18776BA-645F-4C59-8C17-F5873C1AE3B7}"/>
    <dgm:cxn modelId="{4E1D835B-A7E2-46C5-8F1B-2671D44F0430}" srcId="{AFF94F92-B07B-43AB-95F6-8C5AFCE527EC}" destId="{1A843E47-4EDF-4186-AFFE-46B29DC5BAC2}" srcOrd="0" destOrd="0" parTransId="{4C2D6C03-6AE1-49E4-B64F-5ABEAB8D40F5}" sibTransId="{11DA586B-865D-46EB-84D1-158B4B81B6F9}"/>
    <dgm:cxn modelId="{6C44DE68-498E-4D36-A262-82D279F740F1}" type="presOf" srcId="{1A843E47-4EDF-4186-AFFE-46B29DC5BAC2}" destId="{8312044B-1920-4340-A48E-A7D2C5588482}" srcOrd="0" destOrd="0" presId="urn:microsoft.com/office/officeart/2018/2/layout/IconLabelList"/>
    <dgm:cxn modelId="{3E9F1D69-7544-488C-9061-5DC6F9679631}" srcId="{AFF94F92-B07B-43AB-95F6-8C5AFCE527EC}" destId="{4C83E0C5-DA6B-4ED8-8C02-9D362F663615}" srcOrd="1" destOrd="0" parTransId="{979CDA5F-5722-4578-BB58-E436AED11E65}" sibTransId="{1FCC17A0-3AF9-43E8-9CCE-9A0DD01CAD04}"/>
    <dgm:cxn modelId="{472D3758-A8BA-4836-AF62-978F9B6B777B}" type="presOf" srcId="{AFF94F92-B07B-43AB-95F6-8C5AFCE527EC}" destId="{6BEDAD01-B28C-4510-ACE0-114E3111DEAC}" srcOrd="0" destOrd="0" presId="urn:microsoft.com/office/officeart/2018/2/layout/IconLabelList"/>
    <dgm:cxn modelId="{93960C83-CCE7-469A-BED0-34FF192F26A7}" type="presOf" srcId="{6DED8749-5533-4853-94CB-D8B4F6910D68}" destId="{E629050F-5003-41FF-97F5-9EDCCE1DDE66}" srcOrd="0" destOrd="0" presId="urn:microsoft.com/office/officeart/2018/2/layout/IconLabelList"/>
    <dgm:cxn modelId="{211F1FB2-D9C6-4DBA-AFDA-F39A4A0882F9}" type="presOf" srcId="{4C83E0C5-DA6B-4ED8-8C02-9D362F663615}" destId="{CC5AA5A5-E7D1-4273-A70D-038BA170B561}" srcOrd="0" destOrd="0" presId="urn:microsoft.com/office/officeart/2018/2/layout/IconLabelList"/>
    <dgm:cxn modelId="{AD3FB262-236D-42BD-937C-D1AB268359B4}" type="presParOf" srcId="{6BEDAD01-B28C-4510-ACE0-114E3111DEAC}" destId="{90319809-A63A-4F53-B506-5605C416D721}" srcOrd="0" destOrd="0" presId="urn:microsoft.com/office/officeart/2018/2/layout/IconLabelList"/>
    <dgm:cxn modelId="{259BBF08-1EC4-45D3-B83E-10E4187B5E13}" type="presParOf" srcId="{90319809-A63A-4F53-B506-5605C416D721}" destId="{A3A41F22-6361-41C5-96E0-256C6AF41A1C}" srcOrd="0" destOrd="0" presId="urn:microsoft.com/office/officeart/2018/2/layout/IconLabelList"/>
    <dgm:cxn modelId="{54DF6AB8-D2E5-4E76-8FFF-3676E41FDBA4}" type="presParOf" srcId="{90319809-A63A-4F53-B506-5605C416D721}" destId="{5168B1D5-017E-4756-9D01-D751EC60A7C6}" srcOrd="1" destOrd="0" presId="urn:microsoft.com/office/officeart/2018/2/layout/IconLabelList"/>
    <dgm:cxn modelId="{45E3F80E-76F3-4FC7-929A-C863584E94CF}" type="presParOf" srcId="{90319809-A63A-4F53-B506-5605C416D721}" destId="{8312044B-1920-4340-A48E-A7D2C5588482}" srcOrd="2" destOrd="0" presId="urn:microsoft.com/office/officeart/2018/2/layout/IconLabelList"/>
    <dgm:cxn modelId="{64AFED9E-E8DD-4F73-9480-469CE93BF0AE}" type="presParOf" srcId="{6BEDAD01-B28C-4510-ACE0-114E3111DEAC}" destId="{ABAA66A0-2214-4263-BAD6-88C6348A0F7D}" srcOrd="1" destOrd="0" presId="urn:microsoft.com/office/officeart/2018/2/layout/IconLabelList"/>
    <dgm:cxn modelId="{764596C7-970C-4FC5-8498-C8F6EB25AFAA}" type="presParOf" srcId="{6BEDAD01-B28C-4510-ACE0-114E3111DEAC}" destId="{0DCC2953-6F8A-493A-83D0-C42FA1A4A47B}" srcOrd="2" destOrd="0" presId="urn:microsoft.com/office/officeart/2018/2/layout/IconLabelList"/>
    <dgm:cxn modelId="{63EA1C50-102C-47AC-9288-D9140224C0D5}" type="presParOf" srcId="{0DCC2953-6F8A-493A-83D0-C42FA1A4A47B}" destId="{47C4B4C6-155B-4FA7-BA3B-A2C4C1F67873}" srcOrd="0" destOrd="0" presId="urn:microsoft.com/office/officeart/2018/2/layout/IconLabelList"/>
    <dgm:cxn modelId="{6C6D73B2-D24F-4331-B9AE-40D1D0A70B30}" type="presParOf" srcId="{0DCC2953-6F8A-493A-83D0-C42FA1A4A47B}" destId="{7CA77278-6B13-4A7D-9A9B-877E36677129}" srcOrd="1" destOrd="0" presId="urn:microsoft.com/office/officeart/2018/2/layout/IconLabelList"/>
    <dgm:cxn modelId="{ED5751E4-2F30-4E84-BCD7-7B55FEA9F208}" type="presParOf" srcId="{0DCC2953-6F8A-493A-83D0-C42FA1A4A47B}" destId="{CC5AA5A5-E7D1-4273-A70D-038BA170B561}" srcOrd="2" destOrd="0" presId="urn:microsoft.com/office/officeart/2018/2/layout/IconLabelList"/>
    <dgm:cxn modelId="{ED904C9C-A69C-4A98-AAD5-B20CA0A4935E}" type="presParOf" srcId="{6BEDAD01-B28C-4510-ACE0-114E3111DEAC}" destId="{50B38DFD-8D6B-487E-AE31-6B6659FB003D}" srcOrd="3" destOrd="0" presId="urn:microsoft.com/office/officeart/2018/2/layout/IconLabelList"/>
    <dgm:cxn modelId="{E8FF0E13-F275-4616-8974-82FF31B3E731}" type="presParOf" srcId="{6BEDAD01-B28C-4510-ACE0-114E3111DEAC}" destId="{70278203-2367-40CE-99EA-192C17D3D982}" srcOrd="4" destOrd="0" presId="urn:microsoft.com/office/officeart/2018/2/layout/IconLabelList"/>
    <dgm:cxn modelId="{645993DE-20CA-404D-ADDF-275F7F9990C9}" type="presParOf" srcId="{70278203-2367-40CE-99EA-192C17D3D982}" destId="{DE323ECA-C7F2-4692-85A2-1B970BCE5D15}" srcOrd="0" destOrd="0" presId="urn:microsoft.com/office/officeart/2018/2/layout/IconLabelList"/>
    <dgm:cxn modelId="{FD3D0D95-D102-4203-A136-D02CAD8F9DC5}" type="presParOf" srcId="{70278203-2367-40CE-99EA-192C17D3D982}" destId="{E831ACBD-B0E3-48EC-AF55-7ADF9F565EBD}" srcOrd="1" destOrd="0" presId="urn:microsoft.com/office/officeart/2018/2/layout/IconLabelList"/>
    <dgm:cxn modelId="{0DF73642-EBB6-45DA-808F-445EB59D04FF}" type="presParOf" srcId="{70278203-2367-40CE-99EA-192C17D3D982}" destId="{E629050F-5003-41FF-97F5-9EDCCE1DDE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A5ECC7-5F6D-4657-8760-62C6D009412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3CC18-DEE2-4140-858B-32F730F9B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ML Model with Mobile Application to show insights in a Dashboard</a:t>
          </a:r>
        </a:p>
      </dgm:t>
    </dgm:pt>
    <dgm:pt modelId="{11BC8E45-E5A5-45BA-918F-9C6FA9CA0CFA}" type="parTrans" cxnId="{BF554321-A18E-4B41-9441-0EFECE9F06D6}">
      <dgm:prSet/>
      <dgm:spPr/>
      <dgm:t>
        <a:bodyPr/>
        <a:lstStyle/>
        <a:p>
          <a:endParaRPr lang="en-US"/>
        </a:p>
      </dgm:t>
    </dgm:pt>
    <dgm:pt modelId="{4546010D-CF54-4AFE-A05B-354AEBF4D0ED}" type="sibTrans" cxnId="{BF554321-A18E-4B41-9441-0EFECE9F06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3EC392-820E-4F63-BE29-9E0A944123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Exploring of Possibilities of expanding the application model to wide variety of apples</a:t>
          </a:r>
        </a:p>
      </dgm:t>
    </dgm:pt>
    <dgm:pt modelId="{0152D0AD-35E1-44AE-8ABB-B7A42CDE9EE9}" type="parTrans" cxnId="{1EC48AE4-B4D1-47EE-9347-13FA22FAB91C}">
      <dgm:prSet/>
      <dgm:spPr/>
      <dgm:t>
        <a:bodyPr/>
        <a:lstStyle/>
        <a:p>
          <a:endParaRPr lang="en-US"/>
        </a:p>
      </dgm:t>
    </dgm:pt>
    <dgm:pt modelId="{409D0AA2-9246-4E3B-B73A-3C90FE535D34}" type="sibTrans" cxnId="{1EC48AE4-B4D1-47EE-9347-13FA22FAB9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2B4901-7173-4FDE-8B03-2820D411FE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Automating the apple picking with the help of Andro Humanoid robot by visiting apple harvests.</a:t>
          </a:r>
        </a:p>
      </dgm:t>
    </dgm:pt>
    <dgm:pt modelId="{2E29BB31-1BCE-451B-8265-6CF874532D74}" type="parTrans" cxnId="{AFCFE498-7713-4CF8-92C0-2FE5D19D77E5}">
      <dgm:prSet/>
      <dgm:spPr/>
      <dgm:t>
        <a:bodyPr/>
        <a:lstStyle/>
        <a:p>
          <a:endParaRPr lang="en-US"/>
        </a:p>
      </dgm:t>
    </dgm:pt>
    <dgm:pt modelId="{6FA41853-E017-4213-8B93-707A97F816EF}" type="sibTrans" cxnId="{AFCFE498-7713-4CF8-92C0-2FE5D19D77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AD0AB-FAE4-473C-AAE8-8925CB810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Plans for scaling up </a:t>
          </a:r>
          <a:r>
            <a:rPr lang="en-US"/>
            <a:t>the solution </a:t>
          </a:r>
          <a:r>
            <a:rPr lang="en-US" dirty="0"/>
            <a:t>to work for larger fields.</a:t>
          </a:r>
        </a:p>
      </dgm:t>
    </dgm:pt>
    <dgm:pt modelId="{402AA27E-A47D-42C4-9102-10ADA2E81838}" type="parTrans" cxnId="{75873F73-21AC-469D-9895-8A883E30EAE0}">
      <dgm:prSet/>
      <dgm:spPr/>
      <dgm:t>
        <a:bodyPr/>
        <a:lstStyle/>
        <a:p>
          <a:endParaRPr lang="en-US"/>
        </a:p>
      </dgm:t>
    </dgm:pt>
    <dgm:pt modelId="{BA623E88-BFA6-4E60-B0A8-BE8AF6C75EF5}" type="sibTrans" cxnId="{75873F73-21AC-469D-9895-8A883E30EAE0}">
      <dgm:prSet/>
      <dgm:spPr/>
      <dgm:t>
        <a:bodyPr/>
        <a:lstStyle/>
        <a:p>
          <a:endParaRPr lang="en-US"/>
        </a:p>
      </dgm:t>
    </dgm:pt>
    <dgm:pt modelId="{DE8A0425-F6F0-4128-B3A8-430415E0106C}" type="pres">
      <dgm:prSet presAssocID="{0AA5ECC7-5F6D-4657-8760-62C6D009412F}" presName="root" presStyleCnt="0">
        <dgm:presLayoutVars>
          <dgm:dir/>
          <dgm:resizeHandles val="exact"/>
        </dgm:presLayoutVars>
      </dgm:prSet>
      <dgm:spPr/>
    </dgm:pt>
    <dgm:pt modelId="{DB912DFB-1924-4B67-929C-E2012752EEA1}" type="pres">
      <dgm:prSet presAssocID="{0AA5ECC7-5F6D-4657-8760-62C6D009412F}" presName="container" presStyleCnt="0">
        <dgm:presLayoutVars>
          <dgm:dir/>
          <dgm:resizeHandles val="exact"/>
        </dgm:presLayoutVars>
      </dgm:prSet>
      <dgm:spPr/>
    </dgm:pt>
    <dgm:pt modelId="{E77A8B78-8FCE-4050-87B0-1DB2F1122DFE}" type="pres">
      <dgm:prSet presAssocID="{B303CC18-DEE2-4140-858B-32F730F9B8A6}" presName="compNode" presStyleCnt="0"/>
      <dgm:spPr/>
    </dgm:pt>
    <dgm:pt modelId="{1E08EFC0-7B28-4280-BF12-22C5FAF3DFCC}" type="pres">
      <dgm:prSet presAssocID="{B303CC18-DEE2-4140-858B-32F730F9B8A6}" presName="iconBgRect" presStyleLbl="bgShp" presStyleIdx="0" presStyleCnt="4"/>
      <dgm:spPr/>
    </dgm:pt>
    <dgm:pt modelId="{3313CDFA-60B2-44C6-8C53-9EBFA378D1AE}" type="pres">
      <dgm:prSet presAssocID="{B303CC18-DEE2-4140-858B-32F730F9B8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81CAA-7B78-4A69-83C8-410F670238E7}" type="pres">
      <dgm:prSet presAssocID="{B303CC18-DEE2-4140-858B-32F730F9B8A6}" presName="spaceRect" presStyleCnt="0"/>
      <dgm:spPr/>
    </dgm:pt>
    <dgm:pt modelId="{98A24076-0049-4453-ACE5-6662F9E60D35}" type="pres">
      <dgm:prSet presAssocID="{B303CC18-DEE2-4140-858B-32F730F9B8A6}" presName="textRect" presStyleLbl="revTx" presStyleIdx="0" presStyleCnt="4">
        <dgm:presLayoutVars>
          <dgm:chMax val="1"/>
          <dgm:chPref val="1"/>
        </dgm:presLayoutVars>
      </dgm:prSet>
      <dgm:spPr/>
    </dgm:pt>
    <dgm:pt modelId="{DE7A631A-A383-4339-BB7C-44DA556CEC8B}" type="pres">
      <dgm:prSet presAssocID="{4546010D-CF54-4AFE-A05B-354AEBF4D0ED}" presName="sibTrans" presStyleLbl="sibTrans2D1" presStyleIdx="0" presStyleCnt="0"/>
      <dgm:spPr/>
    </dgm:pt>
    <dgm:pt modelId="{7930B5DA-A14B-40D7-ACC9-51BA67007640}" type="pres">
      <dgm:prSet presAssocID="{D23EC392-820E-4F63-BE29-9E0A944123A1}" presName="compNode" presStyleCnt="0"/>
      <dgm:spPr/>
    </dgm:pt>
    <dgm:pt modelId="{9FB1C21A-5503-4B41-9194-F4ADCBD8C849}" type="pres">
      <dgm:prSet presAssocID="{D23EC392-820E-4F63-BE29-9E0A944123A1}" presName="iconBgRect" presStyleLbl="bgShp" presStyleIdx="1" presStyleCnt="4"/>
      <dgm:spPr/>
    </dgm:pt>
    <dgm:pt modelId="{BAA66349-4563-4383-8BE2-067AC7AFAE8B}" type="pres">
      <dgm:prSet presAssocID="{D23EC392-820E-4F63-BE29-9E0A944123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BD1F45E4-4546-49B4-8C55-6B064ECF6F5D}" type="pres">
      <dgm:prSet presAssocID="{D23EC392-820E-4F63-BE29-9E0A944123A1}" presName="spaceRect" presStyleCnt="0"/>
      <dgm:spPr/>
    </dgm:pt>
    <dgm:pt modelId="{CA1EEC6E-929A-4488-8CF6-5D900212CF85}" type="pres">
      <dgm:prSet presAssocID="{D23EC392-820E-4F63-BE29-9E0A944123A1}" presName="textRect" presStyleLbl="revTx" presStyleIdx="1" presStyleCnt="4">
        <dgm:presLayoutVars>
          <dgm:chMax val="1"/>
          <dgm:chPref val="1"/>
        </dgm:presLayoutVars>
      </dgm:prSet>
      <dgm:spPr/>
    </dgm:pt>
    <dgm:pt modelId="{51D88BE5-BDFE-4EE7-B781-30456898EBCE}" type="pres">
      <dgm:prSet presAssocID="{409D0AA2-9246-4E3B-B73A-3C90FE535D34}" presName="sibTrans" presStyleLbl="sibTrans2D1" presStyleIdx="0" presStyleCnt="0"/>
      <dgm:spPr/>
    </dgm:pt>
    <dgm:pt modelId="{974098BA-255B-448F-80DA-9515E0CB2C2A}" type="pres">
      <dgm:prSet presAssocID="{F02B4901-7173-4FDE-8B03-2820D411FE39}" presName="compNode" presStyleCnt="0"/>
      <dgm:spPr/>
    </dgm:pt>
    <dgm:pt modelId="{849D46EE-5957-469B-8EE9-319E1CFA36FF}" type="pres">
      <dgm:prSet presAssocID="{F02B4901-7173-4FDE-8B03-2820D411FE39}" presName="iconBgRect" presStyleLbl="bgShp" presStyleIdx="2" presStyleCnt="4"/>
      <dgm:spPr/>
    </dgm:pt>
    <dgm:pt modelId="{109CC850-E4B0-4539-950E-571E250ED6FF}" type="pres">
      <dgm:prSet presAssocID="{F02B4901-7173-4FDE-8B03-2820D411FE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CCB0E185-9256-472D-8AA1-969DD147A769}" type="pres">
      <dgm:prSet presAssocID="{F02B4901-7173-4FDE-8B03-2820D411FE39}" presName="spaceRect" presStyleCnt="0"/>
      <dgm:spPr/>
    </dgm:pt>
    <dgm:pt modelId="{CA62DDE3-8D03-4387-B953-1E0209F8E6EC}" type="pres">
      <dgm:prSet presAssocID="{F02B4901-7173-4FDE-8B03-2820D411FE39}" presName="textRect" presStyleLbl="revTx" presStyleIdx="2" presStyleCnt="4">
        <dgm:presLayoutVars>
          <dgm:chMax val="1"/>
          <dgm:chPref val="1"/>
        </dgm:presLayoutVars>
      </dgm:prSet>
      <dgm:spPr/>
    </dgm:pt>
    <dgm:pt modelId="{7915809A-0292-4C0E-BDA2-6D7F810802D7}" type="pres">
      <dgm:prSet presAssocID="{6FA41853-E017-4213-8B93-707A97F816EF}" presName="sibTrans" presStyleLbl="sibTrans2D1" presStyleIdx="0" presStyleCnt="0"/>
      <dgm:spPr/>
    </dgm:pt>
    <dgm:pt modelId="{ABEDD364-0670-4E39-90BA-0DA2B8BC7C51}" type="pres">
      <dgm:prSet presAssocID="{81AAD0AB-FAE4-473C-AAE8-8925CB810F75}" presName="compNode" presStyleCnt="0"/>
      <dgm:spPr/>
    </dgm:pt>
    <dgm:pt modelId="{80C10CD7-2631-4C8C-8FA5-261239DAEF87}" type="pres">
      <dgm:prSet presAssocID="{81AAD0AB-FAE4-473C-AAE8-8925CB810F75}" presName="iconBgRect" presStyleLbl="bgShp" presStyleIdx="3" presStyleCnt="4"/>
      <dgm:spPr/>
    </dgm:pt>
    <dgm:pt modelId="{E391EC7B-7621-4EA5-A8CA-40A9C6680353}" type="pres">
      <dgm:prSet presAssocID="{81AAD0AB-FAE4-473C-AAE8-8925CB810F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960647D-068D-46ED-838C-DC935812351B}" type="pres">
      <dgm:prSet presAssocID="{81AAD0AB-FAE4-473C-AAE8-8925CB810F75}" presName="spaceRect" presStyleCnt="0"/>
      <dgm:spPr/>
    </dgm:pt>
    <dgm:pt modelId="{39A82D37-DF7F-4BCF-A24E-C308EE75982E}" type="pres">
      <dgm:prSet presAssocID="{81AAD0AB-FAE4-473C-AAE8-8925CB810F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BE2416-936A-438E-AB98-70743BA81E9A}" type="presOf" srcId="{409D0AA2-9246-4E3B-B73A-3C90FE535D34}" destId="{51D88BE5-BDFE-4EE7-B781-30456898EBCE}" srcOrd="0" destOrd="0" presId="urn:microsoft.com/office/officeart/2018/2/layout/IconCircleList"/>
    <dgm:cxn modelId="{BF554321-A18E-4B41-9441-0EFECE9F06D6}" srcId="{0AA5ECC7-5F6D-4657-8760-62C6D009412F}" destId="{B303CC18-DEE2-4140-858B-32F730F9B8A6}" srcOrd="0" destOrd="0" parTransId="{11BC8E45-E5A5-45BA-918F-9C6FA9CA0CFA}" sibTransId="{4546010D-CF54-4AFE-A05B-354AEBF4D0ED}"/>
    <dgm:cxn modelId="{2891EB31-39CD-4CDF-BB48-F714F5BCE31B}" type="presOf" srcId="{81AAD0AB-FAE4-473C-AAE8-8925CB810F75}" destId="{39A82D37-DF7F-4BCF-A24E-C308EE75982E}" srcOrd="0" destOrd="0" presId="urn:microsoft.com/office/officeart/2018/2/layout/IconCircleList"/>
    <dgm:cxn modelId="{84481C34-C59F-45A5-B316-1AD7E7F2BA15}" type="presOf" srcId="{D23EC392-820E-4F63-BE29-9E0A944123A1}" destId="{CA1EEC6E-929A-4488-8CF6-5D900212CF85}" srcOrd="0" destOrd="0" presId="urn:microsoft.com/office/officeart/2018/2/layout/IconCircleList"/>
    <dgm:cxn modelId="{75873F73-21AC-469D-9895-8A883E30EAE0}" srcId="{0AA5ECC7-5F6D-4657-8760-62C6D009412F}" destId="{81AAD0AB-FAE4-473C-AAE8-8925CB810F75}" srcOrd="3" destOrd="0" parTransId="{402AA27E-A47D-42C4-9102-10ADA2E81838}" sibTransId="{BA623E88-BFA6-4E60-B0A8-BE8AF6C75EF5}"/>
    <dgm:cxn modelId="{AFCFE498-7713-4CF8-92C0-2FE5D19D77E5}" srcId="{0AA5ECC7-5F6D-4657-8760-62C6D009412F}" destId="{F02B4901-7173-4FDE-8B03-2820D411FE39}" srcOrd="2" destOrd="0" parTransId="{2E29BB31-1BCE-451B-8265-6CF874532D74}" sibTransId="{6FA41853-E017-4213-8B93-707A97F816EF}"/>
    <dgm:cxn modelId="{67502499-4C32-4BA7-8CCD-9387A5AC88D8}" type="presOf" srcId="{6FA41853-E017-4213-8B93-707A97F816EF}" destId="{7915809A-0292-4C0E-BDA2-6D7F810802D7}" srcOrd="0" destOrd="0" presId="urn:microsoft.com/office/officeart/2018/2/layout/IconCircleList"/>
    <dgm:cxn modelId="{E0CDEE9A-3339-4F4B-854E-CDCDA2582E02}" type="presOf" srcId="{F02B4901-7173-4FDE-8B03-2820D411FE39}" destId="{CA62DDE3-8D03-4387-B953-1E0209F8E6EC}" srcOrd="0" destOrd="0" presId="urn:microsoft.com/office/officeart/2018/2/layout/IconCircleList"/>
    <dgm:cxn modelId="{D9FC2CD3-CC80-4236-9C65-17CCB6943D62}" type="presOf" srcId="{B303CC18-DEE2-4140-858B-32F730F9B8A6}" destId="{98A24076-0049-4453-ACE5-6662F9E60D35}" srcOrd="0" destOrd="0" presId="urn:microsoft.com/office/officeart/2018/2/layout/IconCircleList"/>
    <dgm:cxn modelId="{1EC48AE4-B4D1-47EE-9347-13FA22FAB91C}" srcId="{0AA5ECC7-5F6D-4657-8760-62C6D009412F}" destId="{D23EC392-820E-4F63-BE29-9E0A944123A1}" srcOrd="1" destOrd="0" parTransId="{0152D0AD-35E1-44AE-8ABB-B7A42CDE9EE9}" sibTransId="{409D0AA2-9246-4E3B-B73A-3C90FE535D34}"/>
    <dgm:cxn modelId="{3D2888E6-4C46-4ECF-BE8A-871142BA233E}" type="presOf" srcId="{4546010D-CF54-4AFE-A05B-354AEBF4D0ED}" destId="{DE7A631A-A383-4339-BB7C-44DA556CEC8B}" srcOrd="0" destOrd="0" presId="urn:microsoft.com/office/officeart/2018/2/layout/IconCircleList"/>
    <dgm:cxn modelId="{70C76AF8-086C-414C-9C1D-95F00FD6B3A4}" type="presOf" srcId="{0AA5ECC7-5F6D-4657-8760-62C6D009412F}" destId="{DE8A0425-F6F0-4128-B3A8-430415E0106C}" srcOrd="0" destOrd="0" presId="urn:microsoft.com/office/officeart/2018/2/layout/IconCircleList"/>
    <dgm:cxn modelId="{B98C0B19-DC14-4D4B-B00C-614238B5FD46}" type="presParOf" srcId="{DE8A0425-F6F0-4128-B3A8-430415E0106C}" destId="{DB912DFB-1924-4B67-929C-E2012752EEA1}" srcOrd="0" destOrd="0" presId="urn:microsoft.com/office/officeart/2018/2/layout/IconCircleList"/>
    <dgm:cxn modelId="{FF459738-C5B5-4916-97CA-497CBAECA53A}" type="presParOf" srcId="{DB912DFB-1924-4B67-929C-E2012752EEA1}" destId="{E77A8B78-8FCE-4050-87B0-1DB2F1122DFE}" srcOrd="0" destOrd="0" presId="urn:microsoft.com/office/officeart/2018/2/layout/IconCircleList"/>
    <dgm:cxn modelId="{8A044F8F-8C94-4472-A447-B38E78903097}" type="presParOf" srcId="{E77A8B78-8FCE-4050-87B0-1DB2F1122DFE}" destId="{1E08EFC0-7B28-4280-BF12-22C5FAF3DFCC}" srcOrd="0" destOrd="0" presId="urn:microsoft.com/office/officeart/2018/2/layout/IconCircleList"/>
    <dgm:cxn modelId="{A7937B54-3878-41BD-8D51-51408DCA129A}" type="presParOf" srcId="{E77A8B78-8FCE-4050-87B0-1DB2F1122DFE}" destId="{3313CDFA-60B2-44C6-8C53-9EBFA378D1AE}" srcOrd="1" destOrd="0" presId="urn:microsoft.com/office/officeart/2018/2/layout/IconCircleList"/>
    <dgm:cxn modelId="{DDCC63B5-EAB6-4AE0-B387-E9F43FDD08D8}" type="presParOf" srcId="{E77A8B78-8FCE-4050-87B0-1DB2F1122DFE}" destId="{9A481CAA-7B78-4A69-83C8-410F670238E7}" srcOrd="2" destOrd="0" presId="urn:microsoft.com/office/officeart/2018/2/layout/IconCircleList"/>
    <dgm:cxn modelId="{A4DBF74B-873C-4DB4-A74D-9CDAA62460FB}" type="presParOf" srcId="{E77A8B78-8FCE-4050-87B0-1DB2F1122DFE}" destId="{98A24076-0049-4453-ACE5-6662F9E60D35}" srcOrd="3" destOrd="0" presId="urn:microsoft.com/office/officeart/2018/2/layout/IconCircleList"/>
    <dgm:cxn modelId="{BF66025B-3C6C-45F3-B875-938F5D2A8D73}" type="presParOf" srcId="{DB912DFB-1924-4B67-929C-E2012752EEA1}" destId="{DE7A631A-A383-4339-BB7C-44DA556CEC8B}" srcOrd="1" destOrd="0" presId="urn:microsoft.com/office/officeart/2018/2/layout/IconCircleList"/>
    <dgm:cxn modelId="{EFB635CB-C47D-4F80-A658-5BF5C7A76C05}" type="presParOf" srcId="{DB912DFB-1924-4B67-929C-E2012752EEA1}" destId="{7930B5DA-A14B-40D7-ACC9-51BA67007640}" srcOrd="2" destOrd="0" presId="urn:microsoft.com/office/officeart/2018/2/layout/IconCircleList"/>
    <dgm:cxn modelId="{A813B6F8-12A7-4B98-A6E8-195D422F2164}" type="presParOf" srcId="{7930B5DA-A14B-40D7-ACC9-51BA67007640}" destId="{9FB1C21A-5503-4B41-9194-F4ADCBD8C849}" srcOrd="0" destOrd="0" presId="urn:microsoft.com/office/officeart/2018/2/layout/IconCircleList"/>
    <dgm:cxn modelId="{88908B14-612A-4B82-881F-2789B668AB9D}" type="presParOf" srcId="{7930B5DA-A14B-40D7-ACC9-51BA67007640}" destId="{BAA66349-4563-4383-8BE2-067AC7AFAE8B}" srcOrd="1" destOrd="0" presId="urn:microsoft.com/office/officeart/2018/2/layout/IconCircleList"/>
    <dgm:cxn modelId="{21D1FAFF-1B27-46FA-94D2-F0E316FF0DEC}" type="presParOf" srcId="{7930B5DA-A14B-40D7-ACC9-51BA67007640}" destId="{BD1F45E4-4546-49B4-8C55-6B064ECF6F5D}" srcOrd="2" destOrd="0" presId="urn:microsoft.com/office/officeart/2018/2/layout/IconCircleList"/>
    <dgm:cxn modelId="{A407774A-A333-4BC0-A186-BD8AB37FDC01}" type="presParOf" srcId="{7930B5DA-A14B-40D7-ACC9-51BA67007640}" destId="{CA1EEC6E-929A-4488-8CF6-5D900212CF85}" srcOrd="3" destOrd="0" presId="urn:microsoft.com/office/officeart/2018/2/layout/IconCircleList"/>
    <dgm:cxn modelId="{632F3837-41E4-4413-AF1D-C1216DB9A9AC}" type="presParOf" srcId="{DB912DFB-1924-4B67-929C-E2012752EEA1}" destId="{51D88BE5-BDFE-4EE7-B781-30456898EBCE}" srcOrd="3" destOrd="0" presId="urn:microsoft.com/office/officeart/2018/2/layout/IconCircleList"/>
    <dgm:cxn modelId="{B8254B73-5E05-4C45-A56B-8FBD41354640}" type="presParOf" srcId="{DB912DFB-1924-4B67-929C-E2012752EEA1}" destId="{974098BA-255B-448F-80DA-9515E0CB2C2A}" srcOrd="4" destOrd="0" presId="urn:microsoft.com/office/officeart/2018/2/layout/IconCircleList"/>
    <dgm:cxn modelId="{97D0D612-922B-4F49-82FE-257F7E405F78}" type="presParOf" srcId="{974098BA-255B-448F-80DA-9515E0CB2C2A}" destId="{849D46EE-5957-469B-8EE9-319E1CFA36FF}" srcOrd="0" destOrd="0" presId="urn:microsoft.com/office/officeart/2018/2/layout/IconCircleList"/>
    <dgm:cxn modelId="{4E83532D-6B7B-4CB4-8A6B-A70FF8A9BFFA}" type="presParOf" srcId="{974098BA-255B-448F-80DA-9515E0CB2C2A}" destId="{109CC850-E4B0-4539-950E-571E250ED6FF}" srcOrd="1" destOrd="0" presId="urn:microsoft.com/office/officeart/2018/2/layout/IconCircleList"/>
    <dgm:cxn modelId="{88DDB994-FCAC-407C-87AF-ADF87D0F9192}" type="presParOf" srcId="{974098BA-255B-448F-80DA-9515E0CB2C2A}" destId="{CCB0E185-9256-472D-8AA1-969DD147A769}" srcOrd="2" destOrd="0" presId="urn:microsoft.com/office/officeart/2018/2/layout/IconCircleList"/>
    <dgm:cxn modelId="{1C3D14DC-7B9E-4277-AE01-39CE0F7D2084}" type="presParOf" srcId="{974098BA-255B-448F-80DA-9515E0CB2C2A}" destId="{CA62DDE3-8D03-4387-B953-1E0209F8E6EC}" srcOrd="3" destOrd="0" presId="urn:microsoft.com/office/officeart/2018/2/layout/IconCircleList"/>
    <dgm:cxn modelId="{C354D7ED-9A49-404F-8410-F19C03CA6545}" type="presParOf" srcId="{DB912DFB-1924-4B67-929C-E2012752EEA1}" destId="{7915809A-0292-4C0E-BDA2-6D7F810802D7}" srcOrd="5" destOrd="0" presId="urn:microsoft.com/office/officeart/2018/2/layout/IconCircleList"/>
    <dgm:cxn modelId="{44160208-F256-47A6-8915-B01F8B9F77A2}" type="presParOf" srcId="{DB912DFB-1924-4B67-929C-E2012752EEA1}" destId="{ABEDD364-0670-4E39-90BA-0DA2B8BC7C51}" srcOrd="6" destOrd="0" presId="urn:microsoft.com/office/officeart/2018/2/layout/IconCircleList"/>
    <dgm:cxn modelId="{E117E3FF-5A4C-4C28-9C20-9C2F0882ECD7}" type="presParOf" srcId="{ABEDD364-0670-4E39-90BA-0DA2B8BC7C51}" destId="{80C10CD7-2631-4C8C-8FA5-261239DAEF87}" srcOrd="0" destOrd="0" presId="urn:microsoft.com/office/officeart/2018/2/layout/IconCircleList"/>
    <dgm:cxn modelId="{231DC67A-047C-4B9C-AA4F-1AF5751576C2}" type="presParOf" srcId="{ABEDD364-0670-4E39-90BA-0DA2B8BC7C51}" destId="{E391EC7B-7621-4EA5-A8CA-40A9C6680353}" srcOrd="1" destOrd="0" presId="urn:microsoft.com/office/officeart/2018/2/layout/IconCircleList"/>
    <dgm:cxn modelId="{843C7844-0D76-4CDD-ACC0-C339A0727FBD}" type="presParOf" srcId="{ABEDD364-0670-4E39-90BA-0DA2B8BC7C51}" destId="{3960647D-068D-46ED-838C-DC935812351B}" srcOrd="2" destOrd="0" presId="urn:microsoft.com/office/officeart/2018/2/layout/IconCircleList"/>
    <dgm:cxn modelId="{E686F4E3-46E6-4DF3-9FAD-4A617C0EE429}" type="presParOf" srcId="{ABEDD364-0670-4E39-90BA-0DA2B8BC7C51}" destId="{39A82D37-DF7F-4BCF-A24E-C308EE7598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2FA1C-FF07-4053-BD7C-ACA514AA4038}">
      <dsp:nvSpPr>
        <dsp:cNvPr id="0" name=""/>
        <dsp:cNvSpPr/>
      </dsp:nvSpPr>
      <dsp:spPr>
        <a:xfrm>
          <a:off x="0" y="33559"/>
          <a:ext cx="4957554" cy="8248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Vision Transformers (ViTs) represent a breakthrough in computer vision, challenging traditional Convolutional Neural Networks (CNNs) for image classification tasks.</a:t>
          </a:r>
          <a:r>
            <a:rPr lang="en-US" sz="1500" kern="1200"/>
            <a:t>.</a:t>
          </a:r>
        </a:p>
      </dsp:txBody>
      <dsp:txXfrm>
        <a:off x="40266" y="73825"/>
        <a:ext cx="4877022" cy="744318"/>
      </dsp:txXfrm>
    </dsp:sp>
    <dsp:sp modelId="{80C091EE-0C35-4581-A65D-6B9676853DE1}">
      <dsp:nvSpPr>
        <dsp:cNvPr id="0" name=""/>
        <dsp:cNvSpPr/>
      </dsp:nvSpPr>
      <dsp:spPr>
        <a:xfrm>
          <a:off x="0" y="901609"/>
          <a:ext cx="4957554" cy="824850"/>
        </a:xfrm>
        <a:prstGeom prst="roundRect">
          <a:avLst/>
        </a:prstGeom>
        <a:gradFill rotWithShape="0">
          <a:gsLst>
            <a:gs pos="0">
              <a:schemeClr val="accent5">
                <a:hueOff val="-7107707"/>
                <a:satOff val="4040"/>
                <a:lumOff val="-3333"/>
                <a:alphaOff val="0"/>
                <a:satMod val="100000"/>
                <a:lumMod val="100000"/>
              </a:schemeClr>
            </a:gs>
            <a:gs pos="50000">
              <a:schemeClr val="accent5">
                <a:hueOff val="-7107707"/>
                <a:satOff val="4040"/>
                <a:lumOff val="-333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107707"/>
                <a:satOff val="4040"/>
                <a:lumOff val="-333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ViTs adapt the transformer architecture to process images as sequences of patches rather than grids of pixels.</a:t>
          </a:r>
          <a:endParaRPr lang="en-US" sz="1500" kern="1200"/>
        </a:p>
      </dsp:txBody>
      <dsp:txXfrm>
        <a:off x="40266" y="941875"/>
        <a:ext cx="4877022" cy="744318"/>
      </dsp:txXfrm>
    </dsp:sp>
    <dsp:sp modelId="{E4C9FCDA-1B10-42CA-8E0D-E0FCC8653C12}">
      <dsp:nvSpPr>
        <dsp:cNvPr id="0" name=""/>
        <dsp:cNvSpPr/>
      </dsp:nvSpPr>
      <dsp:spPr>
        <a:xfrm>
          <a:off x="0" y="1769659"/>
          <a:ext cx="4957554" cy="824850"/>
        </a:xfrm>
        <a:prstGeom prst="roundRect">
          <a:avLst/>
        </a:prstGeom>
        <a:gradFill rotWithShape="0">
          <a:gsLst>
            <a:gs pos="0">
              <a:schemeClr val="accent5">
                <a:hueOff val="-14215414"/>
                <a:satOff val="8079"/>
                <a:lumOff val="-6667"/>
                <a:alphaOff val="0"/>
                <a:satMod val="100000"/>
                <a:lumMod val="100000"/>
              </a:schemeClr>
            </a:gs>
            <a:gs pos="50000">
              <a:schemeClr val="accent5">
                <a:hueOff val="-14215414"/>
                <a:satOff val="8079"/>
                <a:lumOff val="-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14215414"/>
                <a:satOff val="8079"/>
                <a:lumOff val="-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Images are divided into smaller patches, treating each patch as a sequence of values.</a:t>
          </a:r>
          <a:endParaRPr lang="en-US" sz="1500" kern="1200"/>
        </a:p>
      </dsp:txBody>
      <dsp:txXfrm>
        <a:off x="40266" y="1809925"/>
        <a:ext cx="4877022" cy="744318"/>
      </dsp:txXfrm>
    </dsp:sp>
    <dsp:sp modelId="{E47E523B-AA47-4750-9C53-BDFC8B4AE284}">
      <dsp:nvSpPr>
        <dsp:cNvPr id="0" name=""/>
        <dsp:cNvSpPr/>
      </dsp:nvSpPr>
      <dsp:spPr>
        <a:xfrm>
          <a:off x="0" y="2637710"/>
          <a:ext cx="4957554" cy="824850"/>
        </a:xfrm>
        <a:prstGeom prst="roundRect">
          <a:avLst/>
        </a:prstGeom>
        <a:gradFill rotWithShape="0">
          <a:gsLst>
            <a:gs pos="0">
              <a:schemeClr val="accent5">
                <a:hueOff val="-21323121"/>
                <a:satOff val="12119"/>
                <a:lumOff val="-10000"/>
                <a:alphaOff val="0"/>
                <a:satMod val="100000"/>
                <a:lumMod val="100000"/>
              </a:schemeClr>
            </a:gs>
            <a:gs pos="50000">
              <a:schemeClr val="accent5">
                <a:hueOff val="-21323121"/>
                <a:satOff val="12119"/>
                <a:lumOff val="-1000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21323121"/>
                <a:satOff val="12119"/>
                <a:lumOff val="-1000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ViTs excel at capturing long-range dependencies in images, making them well-suited for tasks like image classification and object detection.</a:t>
          </a:r>
          <a:endParaRPr lang="en-US" sz="1500" kern="1200"/>
        </a:p>
      </dsp:txBody>
      <dsp:txXfrm>
        <a:off x="40266" y="2677976"/>
        <a:ext cx="4877022" cy="744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ED8B-F0C0-4433-A729-A95111E209BA}">
      <dsp:nvSpPr>
        <dsp:cNvPr id="0" name=""/>
        <dsp:cNvSpPr/>
      </dsp:nvSpPr>
      <dsp:spPr>
        <a:xfrm>
          <a:off x="298608" y="3009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gathered a dataset comprising images of 2 different apple types, pink lady and red delicious.</a:t>
          </a:r>
        </a:p>
      </dsp:txBody>
      <dsp:txXfrm>
        <a:off x="298608" y="3009"/>
        <a:ext cx="2956619" cy="1773971"/>
      </dsp:txXfrm>
    </dsp:sp>
    <dsp:sp modelId="{21A37E19-25EE-4339-912E-BD26B60DBF79}">
      <dsp:nvSpPr>
        <dsp:cNvPr id="0" name=""/>
        <dsp:cNvSpPr/>
      </dsp:nvSpPr>
      <dsp:spPr>
        <a:xfrm>
          <a:off x="3550890" y="3009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Automated solutions are essential for efficiently handling the extensive variety of apples.</a:t>
          </a:r>
        </a:p>
      </dsp:txBody>
      <dsp:txXfrm>
        <a:off x="3550890" y="3009"/>
        <a:ext cx="2956619" cy="1773971"/>
      </dsp:txXfrm>
    </dsp:sp>
    <dsp:sp modelId="{9BA0A5A9-758B-4A54-97D2-D048972E9990}">
      <dsp:nvSpPr>
        <dsp:cNvPr id="0" name=""/>
        <dsp:cNvSpPr/>
      </dsp:nvSpPr>
      <dsp:spPr>
        <a:xfrm>
          <a:off x="6803171" y="3009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employ machine learning techniques, including deep neural networks, to recognize and classify apple types based on visual features.</a:t>
          </a:r>
        </a:p>
      </dsp:txBody>
      <dsp:txXfrm>
        <a:off x="6803171" y="3009"/>
        <a:ext cx="2956619" cy="1773971"/>
      </dsp:txXfrm>
    </dsp:sp>
    <dsp:sp modelId="{3954631B-C6B6-4167-9FA4-1C9821898896}">
      <dsp:nvSpPr>
        <dsp:cNvPr id="0" name=""/>
        <dsp:cNvSpPr/>
      </dsp:nvSpPr>
      <dsp:spPr>
        <a:xfrm>
          <a:off x="1924749" y="2072642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combination of apple type recognition and picking prediction enhances the precision and efficiency of the harvesting process.</a:t>
          </a:r>
        </a:p>
      </dsp:txBody>
      <dsp:txXfrm>
        <a:off x="1924749" y="2072642"/>
        <a:ext cx="2956619" cy="1773971"/>
      </dsp:txXfrm>
    </dsp:sp>
    <dsp:sp modelId="{53DAD8A5-EC9A-47AC-B663-402ABCA936C6}">
      <dsp:nvSpPr>
        <dsp:cNvPr id="0" name=""/>
        <dsp:cNvSpPr/>
      </dsp:nvSpPr>
      <dsp:spPr>
        <a:xfrm>
          <a:off x="5177030" y="2072642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flexibility of the model allows for easy expansion to recognize additional apple varieties.</a:t>
          </a:r>
        </a:p>
      </dsp:txBody>
      <dsp:txXfrm>
        <a:off x="5177030" y="2072642"/>
        <a:ext cx="2956619" cy="1773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1F22-6361-41C5-96E0-256C6AF41A1C}">
      <dsp:nvSpPr>
        <dsp:cNvPr id="0" name=""/>
        <dsp:cNvSpPr/>
      </dsp:nvSpPr>
      <dsp:spPr>
        <a:xfrm>
          <a:off x="896985" y="947146"/>
          <a:ext cx="1439246" cy="1439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2044B-1920-4340-A48E-A7D2C5588482}">
      <dsp:nvSpPr>
        <dsp:cNvPr id="0" name=""/>
        <dsp:cNvSpPr/>
      </dsp:nvSpPr>
      <dsp:spPr>
        <a:xfrm>
          <a:off x="17445" y="2815219"/>
          <a:ext cx="3198324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Accuracy: The model demonstrates high accuracy of 93% during testing, ensuring reliable predictions.</a:t>
          </a:r>
          <a:endParaRPr lang="en-US" sz="1800" kern="1200" dirty="0"/>
        </a:p>
      </dsp:txBody>
      <dsp:txXfrm>
        <a:off x="17445" y="2815219"/>
        <a:ext cx="3198324" cy="990000"/>
      </dsp:txXfrm>
    </dsp:sp>
    <dsp:sp modelId="{47C4B4C6-155B-4FA7-BA3B-A2C4C1F67873}">
      <dsp:nvSpPr>
        <dsp:cNvPr id="0" name=""/>
        <dsp:cNvSpPr/>
      </dsp:nvSpPr>
      <dsp:spPr>
        <a:xfrm>
          <a:off x="4655016" y="947146"/>
          <a:ext cx="1439246" cy="1439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AA5A5-E7D1-4273-A70D-038BA170B561}">
      <dsp:nvSpPr>
        <dsp:cNvPr id="0" name=""/>
        <dsp:cNvSpPr/>
      </dsp:nvSpPr>
      <dsp:spPr>
        <a:xfrm>
          <a:off x="3775477" y="2815219"/>
          <a:ext cx="3198324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Real-world testing: Field testing and validation results contribute to the real-world applicability of the solution.</a:t>
          </a:r>
          <a:endParaRPr lang="en-US" sz="1800" kern="1200" dirty="0"/>
        </a:p>
      </dsp:txBody>
      <dsp:txXfrm>
        <a:off x="3775477" y="2815219"/>
        <a:ext cx="3198324" cy="990000"/>
      </dsp:txXfrm>
    </dsp:sp>
    <dsp:sp modelId="{DE323ECA-C7F2-4692-85A2-1B970BCE5D15}">
      <dsp:nvSpPr>
        <dsp:cNvPr id="0" name=""/>
        <dsp:cNvSpPr/>
      </dsp:nvSpPr>
      <dsp:spPr>
        <a:xfrm>
          <a:off x="8413048" y="947146"/>
          <a:ext cx="1439246" cy="1439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9050F-5003-41FF-97F5-9EDCCE1DDE66}">
      <dsp:nvSpPr>
        <dsp:cNvPr id="0" name=""/>
        <dsp:cNvSpPr/>
      </dsp:nvSpPr>
      <dsp:spPr>
        <a:xfrm>
          <a:off x="7533509" y="2815219"/>
          <a:ext cx="3198324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Efficiency gains: The solution significantly improves efficiency compared to traditional apple picking methods.</a:t>
          </a:r>
          <a:endParaRPr lang="en-US" sz="1800" kern="1200" dirty="0"/>
        </a:p>
      </dsp:txBody>
      <dsp:txXfrm>
        <a:off x="7533509" y="2815219"/>
        <a:ext cx="3198324" cy="99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8EFC0-7B28-4280-BF12-22C5FAF3DFCC}">
      <dsp:nvSpPr>
        <dsp:cNvPr id="0" name=""/>
        <dsp:cNvSpPr/>
      </dsp:nvSpPr>
      <dsp:spPr>
        <a:xfrm>
          <a:off x="134825" y="301683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3CDFA-60B2-44C6-8C53-9EBFA378D1AE}">
      <dsp:nvSpPr>
        <dsp:cNvPr id="0" name=""/>
        <dsp:cNvSpPr/>
      </dsp:nvSpPr>
      <dsp:spPr>
        <a:xfrm>
          <a:off x="406966" y="573825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24076-0049-4453-ACE5-6662F9E60D35}">
      <dsp:nvSpPr>
        <dsp:cNvPr id="0" name=""/>
        <dsp:cNvSpPr/>
      </dsp:nvSpPr>
      <dsp:spPr>
        <a:xfrm>
          <a:off x="1708430" y="3016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 ML Model with Mobile Application to show insights in a Dashboard</a:t>
          </a:r>
        </a:p>
      </dsp:txBody>
      <dsp:txXfrm>
        <a:off x="1708430" y="301683"/>
        <a:ext cx="3054644" cy="1295909"/>
      </dsp:txXfrm>
    </dsp:sp>
    <dsp:sp modelId="{9FB1C21A-5503-4B41-9194-F4ADCBD8C849}">
      <dsp:nvSpPr>
        <dsp:cNvPr id="0" name=""/>
        <dsp:cNvSpPr/>
      </dsp:nvSpPr>
      <dsp:spPr>
        <a:xfrm>
          <a:off x="5295324" y="301683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66349-4563-4383-8BE2-067AC7AFAE8B}">
      <dsp:nvSpPr>
        <dsp:cNvPr id="0" name=""/>
        <dsp:cNvSpPr/>
      </dsp:nvSpPr>
      <dsp:spPr>
        <a:xfrm>
          <a:off x="5567465" y="573825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EEC6E-929A-4488-8CF6-5D900212CF85}">
      <dsp:nvSpPr>
        <dsp:cNvPr id="0" name=""/>
        <dsp:cNvSpPr/>
      </dsp:nvSpPr>
      <dsp:spPr>
        <a:xfrm>
          <a:off x="6868929" y="3016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Exploring of Possibilities of expanding the application model to wide variety of apples</a:t>
          </a:r>
        </a:p>
      </dsp:txBody>
      <dsp:txXfrm>
        <a:off x="6868929" y="301683"/>
        <a:ext cx="3054644" cy="1295909"/>
      </dsp:txXfrm>
    </dsp:sp>
    <dsp:sp modelId="{849D46EE-5957-469B-8EE9-319E1CFA36FF}">
      <dsp:nvSpPr>
        <dsp:cNvPr id="0" name=""/>
        <dsp:cNvSpPr/>
      </dsp:nvSpPr>
      <dsp:spPr>
        <a:xfrm>
          <a:off x="134825" y="225203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CC850-E4B0-4539-950E-571E250ED6FF}">
      <dsp:nvSpPr>
        <dsp:cNvPr id="0" name=""/>
        <dsp:cNvSpPr/>
      </dsp:nvSpPr>
      <dsp:spPr>
        <a:xfrm>
          <a:off x="406966" y="2524171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2DDE3-8D03-4387-B953-1E0209F8E6EC}">
      <dsp:nvSpPr>
        <dsp:cNvPr id="0" name=""/>
        <dsp:cNvSpPr/>
      </dsp:nvSpPr>
      <dsp:spPr>
        <a:xfrm>
          <a:off x="1708430" y="225203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Automating the apple picking with the help of Andro Humanoid robot by visiting apple harvests.</a:t>
          </a:r>
        </a:p>
      </dsp:txBody>
      <dsp:txXfrm>
        <a:off x="1708430" y="2252030"/>
        <a:ext cx="3054644" cy="1295909"/>
      </dsp:txXfrm>
    </dsp:sp>
    <dsp:sp modelId="{80C10CD7-2631-4C8C-8FA5-261239DAEF87}">
      <dsp:nvSpPr>
        <dsp:cNvPr id="0" name=""/>
        <dsp:cNvSpPr/>
      </dsp:nvSpPr>
      <dsp:spPr>
        <a:xfrm>
          <a:off x="5295324" y="225203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1EC7B-7621-4EA5-A8CA-40A9C6680353}">
      <dsp:nvSpPr>
        <dsp:cNvPr id="0" name=""/>
        <dsp:cNvSpPr/>
      </dsp:nvSpPr>
      <dsp:spPr>
        <a:xfrm>
          <a:off x="5567465" y="2524171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82D37-DF7F-4BCF-A24E-C308EE75982E}">
      <dsp:nvSpPr>
        <dsp:cNvPr id="0" name=""/>
        <dsp:cNvSpPr/>
      </dsp:nvSpPr>
      <dsp:spPr>
        <a:xfrm>
          <a:off x="6868929" y="225203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Plans for scaling up </a:t>
          </a:r>
          <a:r>
            <a:rPr lang="en-US" sz="2100" kern="1200"/>
            <a:t>the solution </a:t>
          </a:r>
          <a:r>
            <a:rPr lang="en-US" sz="2100" kern="1200" dirty="0"/>
            <a:t>to work for larger fields.</a:t>
          </a:r>
        </a:p>
      </dsp:txBody>
      <dsp:txXfrm>
        <a:off x="6868929" y="2252030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4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3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60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9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pples in a white crate">
            <a:extLst>
              <a:ext uri="{FF2B5EF4-FFF2-40B4-BE49-F238E27FC236}">
                <a16:creationId xmlns:a16="http://schemas.microsoft.com/office/drawing/2014/main" id="{7E542AAD-F8FF-02E1-15E2-7D5FD9E4C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1" r="24808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B73AA-1B90-3F3F-9770-6A30CD5D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Smart Apple Picking Prediction using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7EEA-985D-309B-50AA-BBF6AC813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1" y="2103120"/>
            <a:ext cx="472322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öhne"/>
              </a:rPr>
              <a:t>		</a:t>
            </a:r>
            <a:r>
              <a:rPr lang="en-US" b="1" dirty="0">
                <a:latin typeface="Söhne"/>
              </a:rPr>
              <a:t>By Team 4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	1. Surya Anirudh Lanka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	2. Dhanunjaya Koneru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	3. Sai Harish </a:t>
            </a:r>
            <a:r>
              <a:rPr lang="en-US" dirty="0" err="1">
                <a:latin typeface="Söhne"/>
              </a:rPr>
              <a:t>Chitluri</a:t>
            </a: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dirty="0">
                <a:latin typeface="Söhne"/>
              </a:rPr>
              <a:t>		4. </a:t>
            </a:r>
            <a:r>
              <a:rPr lang="en-US" dirty="0" err="1">
                <a:latin typeface="Söhne"/>
              </a:rPr>
              <a:t>Nagaraju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Rathna</a:t>
            </a: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dirty="0">
                <a:latin typeface="Söhne"/>
              </a:rPr>
              <a:t>		5. Pushpa </a:t>
            </a:r>
            <a:r>
              <a:rPr lang="en-US" dirty="0" err="1">
                <a:latin typeface="Söhne"/>
              </a:rPr>
              <a:t>Uppala</a:t>
            </a: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dirty="0">
                <a:latin typeface="Söhne"/>
              </a:rPr>
              <a:t> 		6. Badiri Nadh Mamidi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	7. Gopi Rao </a:t>
            </a:r>
            <a:r>
              <a:rPr lang="en-US" dirty="0" err="1">
                <a:latin typeface="Söhne"/>
              </a:rPr>
              <a:t>Kotapothula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312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7EFF1-4BFB-AC33-C761-3814488E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249" y="1916670"/>
            <a:ext cx="5716338" cy="3042706"/>
          </a:xfrm>
        </p:spPr>
        <p:txBody>
          <a:bodyPr>
            <a:normAutofit/>
          </a:bodyPr>
          <a:lstStyle/>
          <a:p>
            <a:r>
              <a:rPr lang="en-US" sz="5400" dirty="0"/>
              <a:t>The 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AF1C40D-322E-6D4D-B9A8-B1FDEA30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170" y="1561990"/>
            <a:ext cx="3752067" cy="37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54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2B214E-2F43-F492-EBCC-6262DC9B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In traditional apple picking methods, challenges arise, leading to inefficiencies and inaccuracies. The need for a more efficient and accurate apple picking process is crucial for optimizing harvests. Our solution leverages Machine Learning (ML) and the Internet of Things (IoT) to create a modern and efficient apple picking system.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Söhne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07C89-9EB8-49D0-5D42-FE7C3089D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latin typeface="Söhne"/>
              </a:rPr>
              <a:t>Motivation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2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52B744B-0F81-487E-A851-51A3233F0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6D39BE-B8E2-4FCD-92BE-1E88F5973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3A2EBD-9403-4884-A9BD-8B154778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9BF3B-2B13-631F-F2BC-9B02F8CD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 Current Problems</a:t>
            </a:r>
          </a:p>
        </p:txBody>
      </p:sp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9C2F36CD-65CC-CF1D-1D25-1E4923F6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352" y="2467985"/>
            <a:ext cx="3019646" cy="3019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422D-5A74-7B09-268C-D25946AD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694" y="1838960"/>
            <a:ext cx="7305786" cy="46441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i="0" dirty="0">
                <a:effectLst/>
                <a:latin typeface="Söhne"/>
              </a:rPr>
              <a:t>Manual Labor Intensity:</a:t>
            </a:r>
            <a:endParaRPr lang="en-US" sz="13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Traditional apple picking methods are often labor-intensive, requiring significant manual effort.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The reliance on human labor can lead to inefficiencies and increased operational costs.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i="0" dirty="0">
                <a:effectLst/>
                <a:latin typeface="Söhne"/>
              </a:rPr>
              <a:t>Inaccuracies in Selection:</a:t>
            </a:r>
            <a:endParaRPr lang="en-US" sz="13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Human error in selecting ripe apples for harvesting may lead to the picking of unripe or overripe fruits.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Inaccuracies impact the overall quality of the harvest and can result in financial losses.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i="0" dirty="0">
                <a:effectLst/>
                <a:latin typeface="Söhne"/>
              </a:rPr>
              <a:t>Time-Consuming Process:</a:t>
            </a:r>
            <a:endParaRPr lang="en-US" sz="1300" dirty="0"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The conventional method of visually inspecting each apple is time-consuming, especially in large orchards.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Time delays can affect the freshness of the harvested fruits and decrease overall productivity.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i="0" dirty="0">
                <a:effectLst/>
                <a:latin typeface="Söhne"/>
              </a:rPr>
              <a:t>Seasonal Labor Dependency:</a:t>
            </a:r>
            <a:endParaRPr lang="en-US" sz="1300" dirty="0"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The dependence on seasonal labor for apple picking can create challenges in terms of workforce availability and training.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Seasonal labor shortages can further exacerbate the problem, especially during peak harvesting times.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147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2B744B-0F81-487E-A851-51A3233F0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6D39BE-B8E2-4FCD-92BE-1E88F5973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2EBD-9403-4884-A9BD-8B154778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D8A96-DCFA-875C-DB18-52547C6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Our Solution</a:t>
            </a: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2719EE84-A00B-A3F0-0677-3F7A2ABA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352" y="2467985"/>
            <a:ext cx="3019646" cy="30196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47E75-C7B2-DF1C-6D7D-EDB6D263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65" y="2103120"/>
            <a:ext cx="6488035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Overview of the system: We combine ML and IoT to revolutionize the apple picking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Vision transformers: Vision transformers were chosen for their effectiveness in image recognition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Finetuning process: The model is finetuned using a dataset of 4000 labeled images for optimal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Mobile app integration: Users can employ a mobile app for real-time apple scanning with instant feedback.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097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E5E5-9180-011A-F478-E8C6ABBE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	Vision Transformers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3A44B7-236C-2707-829A-F1215358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99" y="1899920"/>
            <a:ext cx="4870705" cy="28128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E07469-0BB7-3651-1FFF-CB4E80F24142}"/>
              </a:ext>
            </a:extLst>
          </p:cNvPr>
          <p:cNvSpPr txBox="1">
            <a:spLocks/>
          </p:cNvSpPr>
          <p:nvPr/>
        </p:nvSpPr>
        <p:spPr>
          <a:xfrm>
            <a:off x="550417" y="2581317"/>
            <a:ext cx="3765200" cy="149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CC515F-95A9-65C4-DD00-5501838DF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52910"/>
              </p:ext>
            </p:extLst>
          </p:nvPr>
        </p:nvGraphicFramePr>
        <p:xfrm>
          <a:off x="6579450" y="2538919"/>
          <a:ext cx="4957554" cy="349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76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lose-up of a wet granny smith apple">
            <a:extLst>
              <a:ext uri="{FF2B5EF4-FFF2-40B4-BE49-F238E27FC236}">
                <a16:creationId xmlns:a16="http://schemas.microsoft.com/office/drawing/2014/main" id="{CAF3E533-5FEB-6C99-338F-3EC2E82F9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962" b="13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73338-1ECD-2566-965D-24CC41A9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/>
              <a:t>Apple Type Recognition</a:t>
            </a:r>
            <a:br>
              <a:rPr lang="en-US" sz="4400"/>
            </a:br>
            <a:endParaRPr lang="en-US" sz="44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A04D160-7466-B583-AEC4-06522E981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88291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286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F24D7-19DD-9204-15F8-B84CA00D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>
                <a:solidFill>
                  <a:schemeClr val="bg1"/>
                </a:solidFill>
              </a:rPr>
              <a:t>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B0A54A-4D59-172F-C183-EE8D89B71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54" y="142849"/>
            <a:ext cx="9425976" cy="3849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23027-F063-C21F-5873-E6A29D61E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070" y="96494"/>
            <a:ext cx="1785451" cy="1270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14FC22-048B-E2B7-C51E-DF5C0AEE9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152" y="2247640"/>
            <a:ext cx="2169471" cy="15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1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C5CE2-B73B-2B8F-22F8-D23A2FD8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Results &amp; Performance</a:t>
            </a:r>
            <a:br>
              <a:rPr lang="en-US" sz="4400" b="1" dirty="0"/>
            </a:br>
            <a:endParaRPr lang="en-US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8673B2-BE07-B13D-EB4D-EC4BA8055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174015"/>
              </p:ext>
            </p:extLst>
          </p:nvPr>
        </p:nvGraphicFramePr>
        <p:xfrm>
          <a:off x="792480" y="1463040"/>
          <a:ext cx="10749280" cy="475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80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BBA7-4966-679F-9AB8-888A7ACC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9224FC-9BFC-AED9-321C-B1B9A98AA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59394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811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618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Goudy Old Style</vt:lpstr>
      <vt:lpstr>Söhne</vt:lpstr>
      <vt:lpstr>SavonVTI</vt:lpstr>
      <vt:lpstr>Smart Apple Picking Prediction using IOT</vt:lpstr>
      <vt:lpstr>In traditional apple picking methods, challenges arise, leading to inefficiencies and inaccuracies. The need for a more efficient and accurate apple picking process is crucial for optimizing harvests. Our solution leverages Machine Learning (ML) and the Internet of Things (IoT) to create a modern and efficient apple picking system.  </vt:lpstr>
      <vt:lpstr> Current Problems</vt:lpstr>
      <vt:lpstr>Our Solution</vt:lpstr>
      <vt:lpstr> Vision Transformers</vt:lpstr>
      <vt:lpstr>Apple Type Recognition </vt:lpstr>
      <vt:lpstr>Workflow</vt:lpstr>
      <vt:lpstr>Results &amp; Performance </vt:lpstr>
      <vt:lpstr>Future Scope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using IOT And AI</dc:title>
  <dc:creator>harish chitluri</dc:creator>
  <cp:lastModifiedBy>Lanka, Surya Anirudh (UMKC-Student)</cp:lastModifiedBy>
  <cp:revision>4</cp:revision>
  <dcterms:created xsi:type="dcterms:W3CDTF">2023-10-08T23:35:36Z</dcterms:created>
  <dcterms:modified xsi:type="dcterms:W3CDTF">2023-12-14T02:15:22Z</dcterms:modified>
</cp:coreProperties>
</file>