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74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73" r:id="rId1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4" y="4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Bangalore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55F54-4920-4B63-AA5B-AFEC5D31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2" y="0"/>
            <a:ext cx="82277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2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11DEC-40F9-4984-9151-84742350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1" y="478933"/>
            <a:ext cx="8183496" cy="41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0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6F814-ED5C-48D6-B876-045A7E16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872266"/>
            <a:ext cx="7745506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DD711-B15B-4DFF-98A8-A3229606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442"/>
            <a:ext cx="9144000" cy="23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Locations listed  of the best neighborhoods for Chinese cuisine.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the best Chinese Restaurant.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are the best places for edible person.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best rated restaurants in Bangalore.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Bangalore for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Bangalore?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Bangalore Restaurants data that contains list Locality, Restaurant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name,Rating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along with their latitude and longitude.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Bangalore city.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Bangalore city.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 API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Bangalore data from 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sz="16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FourSquare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API we will find all venues for each neighborhood.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resturant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find the best places.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CF756-8096-4A53-8A83-2F1A6FC2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543416"/>
            <a:ext cx="7776242" cy="41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98309-7A73-4236-B4C6-2692FF96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66" y="0"/>
            <a:ext cx="73598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1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6C2B1-36F8-4442-AA3B-DA452F12C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2" y="0"/>
            <a:ext cx="74414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5AF22-4B44-4FB3-9DCA-A2B283DF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54" y="0"/>
            <a:ext cx="7127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849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249</Words>
  <Application>Microsoft Office PowerPoint</Application>
  <PresentationFormat>On-screen Show (16:9)</PresentationFormat>
  <Paragraphs>31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Georgia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Boddu, SuriBabu</dc:creator>
  <cp:lastModifiedBy>Boddu, SuriBabu</cp:lastModifiedBy>
  <cp:revision>8</cp:revision>
  <dcterms:modified xsi:type="dcterms:W3CDTF">2021-02-19T17:11:35Z</dcterms:modified>
</cp:coreProperties>
</file>