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972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sck2309@gmail.com</a:t>
            </a:r>
          </a:p>
          <a:p>
            <a:r>
              <a:t>9841741731</a:t>
            </a:r>
          </a:p>
          <a:p>
            <a:r>
              <a:t>Karthik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972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sssssssssssssssssuuuuuuuuuuuuuuuuuuuurrrrrrrrrrrrrrrrrryyyyyyyyyyyaa</a:t>
            </a:r>
          </a:p>
          <a:p>
            <a:r>
              <a:t>aaaaaaaawwwwwwwwwwwwwwwwwweeeee</a:t>
            </a:r>
          </a:p>
          <a:p>
            <a:r>
              <a:t>eeeeeeeeeeeeeeeddddddddddddddddddddddd</a:t>
            </a:r>
          </a:p>
          <a:p>
            <a:r>
              <a:t>dsssssssssssssssssssssssskkkkkkkkkkkkkkkkaaaaaaaaaaaaaaaaalll</a:t>
            </a:r>
          </a:p>
          <a:p>
            <a:r>
              <a:t>lllllllllllll</a:t>
            </a:r>
          </a:p>
          <a:p>
            <a:r>
              <a:t>aaaaaaaaaaaaaaaaaaaaiiiiiiiiiiiiiiiiiiissssssssssseeeeeeeeeeee</a:t>
            </a:r>
          </a:p>
          <a:p>
            <a:r>
              <a:t>eeellllllllllllllllvvvv</a:t>
            </a:r>
          </a:p>
          <a:p>
            <a:r>
              <a:t>vvvvvvvvvvvvviiiiiiiiiiiiiiiiiiiiiiiiiiiiiiiiiiii</a:t>
            </a:r>
          </a:p>
          <a:p>
            <a:r>
              <a:t>kkkkkkkkkkkkkkkkkaaaaaaaaaaaaaaaaaaallllllllllllll</a:t>
            </a:r>
          </a:p>
          <a:p>
            <a:r>
              <a:t>ll</a:t>
            </a:r>
          </a:p>
          <a:p>
            <a:r>
              <a:t>llllllaaaaaaaaaaaaaaaaaaaaaaaaiiiiiiiiiiiiiiiiiiiissssssssssssssss</a:t>
            </a:r>
          </a:p>
          <a:p>
            <a:r>
              <a:t>ssseeeeeeeeeeeeeeeeellllllllll</a:t>
            </a:r>
          </a:p>
          <a:p>
            <a:r>
              <a:t>lllllllvvvvvvvvvvvvviiiiiiiiiiiiiiiiiii</a:t>
            </a:r>
          </a:p>
          <a:p>
            <a:r>
              <a:t>iiiiiiiiiillllllllllllllooooooooooovvvvvvvvvvveeeeeeeeeeeeee</a:t>
            </a:r>
          </a:p>
          <a:p>
            <a:r>
              <a:t>eeesssssssssssssssssssss </a:t>
            </a:r>
          </a:p>
          <a:p>
            <a:r>
              <a:t>sssssssssssssssssssssuuuuuuuurrrrrrrrrrrrrrryyyyyyyyyyyyyyyyaaaaaaaaaaaaaa</a:t>
            </a:r>
          </a:p>
          <a:p>
            <a:r>
              <a:t>a</a:t>
            </a:r>
          </a:p>
          <a:p/>
          <a:p/>
          <a:p/>
          <a:p/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