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3" autoAdjust="0"/>
    <p:restoredTop sz="99458" autoAdjust="0"/>
  </p:normalViewPr>
  <p:slideViewPr>
    <p:cSldViewPr snapToGrid="0" snapToObjects="1">
      <p:cViewPr varScale="1">
        <p:scale>
          <a:sx n="135" d="100"/>
          <a:sy n="135" d="100"/>
        </p:scale>
        <p:origin x="1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B69E7AB-0B6C-F04F-8181-06E67AD3BF7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29BE00A-7F15-A84A-8FC0-3C1006E12A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ichelle@truckalocity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2100" y="1727201"/>
            <a:ext cx="8483600" cy="2385266"/>
          </a:xfrm>
        </p:spPr>
        <p:txBody>
          <a:bodyPr/>
          <a:lstStyle/>
          <a:p>
            <a:r>
              <a:rPr lang="en-US" b="1" dirty="0"/>
              <a:t>How To Email Delivered Rate Confirmations for Invoicing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5499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TRUCKALOCITY AGENTS</a:t>
            </a:r>
          </a:p>
        </p:txBody>
      </p:sp>
      <p:pic>
        <p:nvPicPr>
          <p:cNvPr id="3" name="Picture 2" descr="Truckalocity Log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85" y="368300"/>
            <a:ext cx="3468615" cy="15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095500"/>
            <a:ext cx="8042276" cy="4356100"/>
          </a:xfrm>
        </p:spPr>
        <p:txBody>
          <a:bodyPr>
            <a:normAutofit/>
          </a:bodyPr>
          <a:lstStyle/>
          <a:p>
            <a:pPr marL="0" lvl="2" indent="0" algn="ctr">
              <a:buNone/>
            </a:pPr>
            <a:endParaRPr lang="en-US" sz="2600" dirty="0"/>
          </a:p>
          <a:p>
            <a:pPr lvl="2"/>
            <a:r>
              <a:rPr lang="en-US" sz="1800" dirty="0"/>
              <a:t>It is important that all delivered rate confirmations are emailed over for billing in a timely fashion	</a:t>
            </a:r>
            <a:br>
              <a:rPr lang="en-US" sz="1800" dirty="0"/>
            </a:br>
            <a:endParaRPr lang="en-US" sz="1800" dirty="0"/>
          </a:p>
          <a:p>
            <a:pPr lvl="2"/>
            <a:r>
              <a:rPr lang="en-US" sz="1800" dirty="0"/>
              <a:t>The quicker your customer is billed; the quicker they pay; the quicker you get paid your commission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b="1" dirty="0">
                <a:solidFill>
                  <a:schemeClr val="tx1"/>
                </a:solidFill>
              </a:rPr>
              <a:t>FOR MORE HELP CALL MICHELLE @ 623-398-6370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8439151" cy="1927132"/>
          </a:xfrm>
        </p:spPr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2800" dirty="0"/>
              <a:t>This tutorial provides a step-by-step look at </a:t>
            </a:r>
            <a:br>
              <a:rPr lang="en-US" sz="2800" dirty="0"/>
            </a:br>
            <a:r>
              <a:rPr lang="en-US" sz="2800" dirty="0"/>
              <a:t>how to email over copies of delivered </a:t>
            </a:r>
            <a:br>
              <a:rPr lang="en-US" sz="2800" dirty="0"/>
            </a:br>
            <a:r>
              <a:rPr lang="en-US" sz="2800" dirty="0"/>
              <a:t>Rate Confirmations</a:t>
            </a:r>
          </a:p>
        </p:txBody>
      </p:sp>
    </p:spTree>
    <p:extLst>
      <p:ext uri="{BB962C8B-B14F-4D97-AF65-F5344CB8AC3E}">
        <p14:creationId xmlns:p14="http://schemas.microsoft.com/office/powerpoint/2010/main" val="32130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7-01-17 at 11.07.3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4" t="12784" r="11008" b="15521"/>
          <a:stretch/>
        </p:blipFill>
        <p:spPr>
          <a:xfrm>
            <a:off x="194734" y="1253067"/>
            <a:ext cx="8729133" cy="4991100"/>
          </a:xfrm>
        </p:spPr>
      </p:pic>
      <p:sp>
        <p:nvSpPr>
          <p:cNvPr id="5" name="Oval 4"/>
          <p:cNvSpPr/>
          <p:nvPr/>
        </p:nvSpPr>
        <p:spPr>
          <a:xfrm>
            <a:off x="6591300" y="2074332"/>
            <a:ext cx="965200" cy="35983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4867" y="16578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On your board in Fast Trucker –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Search Orders </a:t>
            </a:r>
            <a:r>
              <a:rPr lang="en-US" sz="2400" b="1" dirty="0">
                <a:latin typeface="Arial"/>
                <a:cs typeface="Arial"/>
              </a:rPr>
              <a:t>for the load number of the load you want to email.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35600" y="1253067"/>
            <a:ext cx="1155700" cy="732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7-01-17 at 11.03.0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3" t="20298" r="11291" b="12955"/>
          <a:stretch/>
        </p:blipFill>
        <p:spPr>
          <a:xfrm>
            <a:off x="63500" y="1450013"/>
            <a:ext cx="9080500" cy="4872370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6565900" y="1333500"/>
            <a:ext cx="1282701" cy="1900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368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D0D0D"/>
                </a:solidFill>
                <a:latin typeface="Arial"/>
                <a:cs typeface="Arial"/>
              </a:rPr>
              <a:t>On the right hand side of the page Click On the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Rate Conf.</a:t>
            </a:r>
            <a:r>
              <a:rPr lang="en-US" sz="2400" b="1" dirty="0">
                <a:latin typeface="Arial"/>
                <a:cs typeface="Arial"/>
              </a:rPr>
              <a:t> icon </a:t>
            </a:r>
            <a:r>
              <a:rPr lang="en-US" sz="2400" b="1" dirty="0">
                <a:solidFill>
                  <a:srgbClr val="0D0D0D"/>
                </a:solidFill>
                <a:latin typeface="Arial"/>
                <a:cs typeface="Arial"/>
              </a:rPr>
              <a:t>next to the red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PDF image </a:t>
            </a:r>
            <a:r>
              <a:rPr lang="en-US" sz="2400" b="1" dirty="0">
                <a:solidFill>
                  <a:srgbClr val="0D0D0D"/>
                </a:solidFill>
                <a:latin typeface="Arial"/>
                <a:cs typeface="Arial"/>
              </a:rPr>
              <a:t>to download the Rate Conf. to your computer</a:t>
            </a:r>
          </a:p>
        </p:txBody>
      </p:sp>
      <p:sp>
        <p:nvSpPr>
          <p:cNvPr id="9" name="Oval 8"/>
          <p:cNvSpPr/>
          <p:nvPr/>
        </p:nvSpPr>
        <p:spPr>
          <a:xfrm>
            <a:off x="7848601" y="3361267"/>
            <a:ext cx="838200" cy="33443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7-01-17 at 11.07.1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4" t="13616" r="22698" b="35836"/>
          <a:stretch/>
        </p:blipFill>
        <p:spPr>
          <a:xfrm>
            <a:off x="292099" y="1831095"/>
            <a:ext cx="8394701" cy="4049006"/>
          </a:xfrm>
        </p:spPr>
      </p:pic>
      <p:sp>
        <p:nvSpPr>
          <p:cNvPr id="5" name="TextBox 4"/>
          <p:cNvSpPr txBox="1"/>
          <p:nvPr/>
        </p:nvSpPr>
        <p:spPr>
          <a:xfrm>
            <a:off x="524933" y="516466"/>
            <a:ext cx="81618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You will be able to locate the Rate Conf. files in your Downloads folder on your computer </a:t>
            </a:r>
            <a:r>
              <a:rPr lang="mr-IN" sz="2400" b="1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 as my example of my computer below</a:t>
            </a:r>
          </a:p>
        </p:txBody>
      </p:sp>
      <p:sp>
        <p:nvSpPr>
          <p:cNvPr id="8" name="Oval 7"/>
          <p:cNvSpPr/>
          <p:nvPr/>
        </p:nvSpPr>
        <p:spPr>
          <a:xfrm>
            <a:off x="4762500" y="1729494"/>
            <a:ext cx="1079499" cy="49300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54500" y="1356961"/>
            <a:ext cx="406399" cy="3725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7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5" y="800100"/>
            <a:ext cx="8042276" cy="5143501"/>
          </a:xfrm>
        </p:spPr>
        <p:txBody>
          <a:bodyPr>
            <a:normAutofit/>
          </a:bodyPr>
          <a:lstStyle/>
          <a:p>
            <a:r>
              <a:rPr lang="en-US" dirty="0"/>
              <a:t>Ensure that you are able to identify the location in which your downloaded files are placed </a:t>
            </a:r>
          </a:p>
          <a:p>
            <a:r>
              <a:rPr lang="en-US" dirty="0"/>
              <a:t>Going into your email, open a new email and add the newly saved rate confirmation as an attachment</a:t>
            </a:r>
          </a:p>
          <a:p>
            <a:r>
              <a:rPr lang="en-US" dirty="0"/>
              <a:t>Email to: </a:t>
            </a:r>
            <a:r>
              <a:rPr lang="en-US" u="sng" dirty="0" err="1"/>
              <a:t>m</a:t>
            </a:r>
            <a:r>
              <a:rPr lang="en-US" dirty="0" err="1">
                <a:hlinkClick r:id="rId2"/>
              </a:rPr>
              <a:t>ichelle@truckalocity.com</a:t>
            </a:r>
            <a:endParaRPr lang="en-US" dirty="0"/>
          </a:p>
          <a:p>
            <a:r>
              <a:rPr lang="en-US" dirty="0"/>
              <a:t>In the subject field type: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Your Shipper/Customer’s Name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Amount to Bill</a:t>
            </a:r>
            <a:endParaRPr lang="en-US" dirty="0"/>
          </a:p>
          <a:p>
            <a:r>
              <a:rPr lang="en-US" dirty="0"/>
              <a:t>Attach any corresponding POD’s required for billing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endParaRPr lang="en-US" b="1" dirty="0">
              <a:solidFill>
                <a:srgbClr val="FF0000"/>
              </a:solidFill>
            </a:endParaRPr>
          </a:p>
          <a:p>
            <a:pPr lvl="2"/>
            <a:endParaRPr lang="en-US" b="1" dirty="0">
              <a:solidFill>
                <a:srgbClr val="FF0000"/>
              </a:solidFill>
            </a:endParaRPr>
          </a:p>
          <a:p>
            <a:pPr marL="685800" lvl="2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1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It is vital to get over delivered rate confirmations and POD’s in a timely fashion. 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The faster your customer pays, the faster you get paid!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you need additional assistance please call </a:t>
            </a:r>
          </a:p>
          <a:p>
            <a:pPr marL="0" indent="0" algn="ctr">
              <a:buNone/>
            </a:pPr>
            <a:r>
              <a:rPr lang="en-US" dirty="0"/>
              <a:t>623-398-6370</a:t>
            </a:r>
          </a:p>
        </p:txBody>
      </p:sp>
    </p:spTree>
    <p:extLst>
      <p:ext uri="{BB962C8B-B14F-4D97-AF65-F5344CB8AC3E}">
        <p14:creationId xmlns:p14="http://schemas.microsoft.com/office/powerpoint/2010/main" val="763823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340</TotalTime>
  <Words>192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News Gothic MT</vt:lpstr>
      <vt:lpstr>Wingdings 2</vt:lpstr>
      <vt:lpstr>Breeze</vt:lpstr>
      <vt:lpstr>How To Email Delivered Rate Confirmations for Invoicing</vt:lpstr>
      <vt:lpstr>This tutorial provides a step-by-step look at  how to email over copies of delivered  Rate Confirmations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Email  Delivered Rate Confirmations</dc:title>
  <dc:creator>Michelle Garcia</dc:creator>
  <cp:lastModifiedBy>Microsoft Office User</cp:lastModifiedBy>
  <cp:revision>24</cp:revision>
  <cp:lastPrinted>2017-02-22T21:36:19Z</cp:lastPrinted>
  <dcterms:created xsi:type="dcterms:W3CDTF">2011-05-13T14:46:15Z</dcterms:created>
  <dcterms:modified xsi:type="dcterms:W3CDTF">2018-12-06T19:05:22Z</dcterms:modified>
</cp:coreProperties>
</file>