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60" r:id="rId1"/>
  </p:sldMasterIdLst>
  <p:notesMasterIdLst>
    <p:notesMasterId r:id="rId20"/>
  </p:notesMasterIdLst>
  <p:sldIdLst>
    <p:sldId id="256" r:id="rId2"/>
    <p:sldId id="356" r:id="rId3"/>
    <p:sldId id="357" r:id="rId4"/>
    <p:sldId id="358" r:id="rId5"/>
    <p:sldId id="360" r:id="rId6"/>
    <p:sldId id="361" r:id="rId7"/>
    <p:sldId id="359" r:id="rId8"/>
    <p:sldId id="362" r:id="rId9"/>
    <p:sldId id="371" r:id="rId10"/>
    <p:sldId id="363" r:id="rId11"/>
    <p:sldId id="365" r:id="rId12"/>
    <p:sldId id="364" r:id="rId13"/>
    <p:sldId id="366" r:id="rId14"/>
    <p:sldId id="367" r:id="rId15"/>
    <p:sldId id="368" r:id="rId16"/>
    <p:sldId id="369" r:id="rId17"/>
    <p:sldId id="370" r:id="rId18"/>
    <p:sldId id="259" r:id="rId19"/>
  </p:sldIdLst>
  <p:sldSz cx="12192000" cy="6858000"/>
  <p:notesSz cx="6858000" cy="9144000"/>
  <p:defaultText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42C40"/>
    <a:srgbClr val="2384AF"/>
    <a:srgbClr val="EE9108"/>
    <a:srgbClr val="E96717"/>
    <a:srgbClr val="EEE026"/>
    <a:srgbClr val="F29B4C"/>
    <a:srgbClr val="FB3919"/>
    <a:srgbClr val="9DB4E7"/>
    <a:srgbClr val="49BCBF"/>
    <a:srgbClr val="A6A6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714" autoAdjust="0"/>
    <p:restoredTop sz="94660"/>
  </p:normalViewPr>
  <p:slideViewPr>
    <p:cSldViewPr snapToGrid="0">
      <p:cViewPr varScale="1">
        <p:scale>
          <a:sx n="65" d="100"/>
          <a:sy n="65" d="100"/>
        </p:scale>
        <p:origin x="738" y="39"/>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163813-9840-4FC1-9D75-19457ED5CD50}" type="datetimeFigureOut">
              <a:rPr lang="en-IN" smtClean="0"/>
              <a:t>14-11-2021</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FC7C18-429B-4D95-987C-363AEA7C5E21}" type="slidenum">
              <a:rPr lang="en-IN" smtClean="0"/>
              <a:t>‹#›</a:t>
            </a:fld>
            <a:endParaRPr lang="en-IN" dirty="0"/>
          </a:p>
        </p:txBody>
      </p:sp>
    </p:spTree>
    <p:extLst>
      <p:ext uri="{BB962C8B-B14F-4D97-AF65-F5344CB8AC3E}">
        <p14:creationId xmlns:p14="http://schemas.microsoft.com/office/powerpoint/2010/main" val="1619712790"/>
      </p:ext>
    </p:extLst>
  </p:cSld>
  <p:clrMap bg1="lt1" tx1="dk1" bg2="lt2" tx2="dk2" accent1="accent1" accent2="accent2" accent3="accent3" accent4="accent4" accent5="accent5" accent6="accent6" hlink="hlink" folHlink="folHlink"/>
  <p:notesStyle>
    <a:lvl1pPr marL="0" algn="l" defTabSz="914377" rtl="0" eaLnBrk="1" latinLnBrk="0" hangingPunct="1">
      <a:defRPr sz="1200" kern="1200">
        <a:solidFill>
          <a:schemeClr val="tx1"/>
        </a:solidFill>
        <a:latin typeface="+mn-lt"/>
        <a:ea typeface="+mn-ea"/>
        <a:cs typeface="+mn-cs"/>
      </a:defRPr>
    </a:lvl1pPr>
    <a:lvl2pPr marL="457189" algn="l" defTabSz="914377" rtl="0" eaLnBrk="1" latinLnBrk="0" hangingPunct="1">
      <a:defRPr sz="1200" kern="1200">
        <a:solidFill>
          <a:schemeClr val="tx1"/>
        </a:solidFill>
        <a:latin typeface="+mn-lt"/>
        <a:ea typeface="+mn-ea"/>
        <a:cs typeface="+mn-cs"/>
      </a:defRPr>
    </a:lvl2pPr>
    <a:lvl3pPr marL="914377" algn="l" defTabSz="914377" rtl="0" eaLnBrk="1" latinLnBrk="0" hangingPunct="1">
      <a:defRPr sz="1200" kern="1200">
        <a:solidFill>
          <a:schemeClr val="tx1"/>
        </a:solidFill>
        <a:latin typeface="+mn-lt"/>
        <a:ea typeface="+mn-ea"/>
        <a:cs typeface="+mn-cs"/>
      </a:defRPr>
    </a:lvl3pPr>
    <a:lvl4pPr marL="1371566" algn="l" defTabSz="914377" rtl="0" eaLnBrk="1" latinLnBrk="0" hangingPunct="1">
      <a:defRPr sz="1200" kern="1200">
        <a:solidFill>
          <a:schemeClr val="tx1"/>
        </a:solidFill>
        <a:latin typeface="+mn-lt"/>
        <a:ea typeface="+mn-ea"/>
        <a:cs typeface="+mn-cs"/>
      </a:defRPr>
    </a:lvl4pPr>
    <a:lvl5pPr marL="1828754" algn="l" defTabSz="914377" rtl="0" eaLnBrk="1" latinLnBrk="0" hangingPunct="1">
      <a:defRPr sz="1200" kern="1200">
        <a:solidFill>
          <a:schemeClr val="tx1"/>
        </a:solidFill>
        <a:latin typeface="+mn-lt"/>
        <a:ea typeface="+mn-ea"/>
        <a:cs typeface="+mn-cs"/>
      </a:defRPr>
    </a:lvl5pPr>
    <a:lvl6pPr marL="2285943" algn="l" defTabSz="914377" rtl="0" eaLnBrk="1" latinLnBrk="0" hangingPunct="1">
      <a:defRPr sz="1200" kern="1200">
        <a:solidFill>
          <a:schemeClr val="tx1"/>
        </a:solidFill>
        <a:latin typeface="+mn-lt"/>
        <a:ea typeface="+mn-ea"/>
        <a:cs typeface="+mn-cs"/>
      </a:defRPr>
    </a:lvl6pPr>
    <a:lvl7pPr marL="2743131" algn="l" defTabSz="914377" rtl="0" eaLnBrk="1" latinLnBrk="0" hangingPunct="1">
      <a:defRPr sz="1200" kern="1200">
        <a:solidFill>
          <a:schemeClr val="tx1"/>
        </a:solidFill>
        <a:latin typeface="+mn-lt"/>
        <a:ea typeface="+mn-ea"/>
        <a:cs typeface="+mn-cs"/>
      </a:defRPr>
    </a:lvl7pPr>
    <a:lvl8pPr marL="3200320" algn="l" defTabSz="914377" rtl="0" eaLnBrk="1" latinLnBrk="0" hangingPunct="1">
      <a:defRPr sz="1200" kern="1200">
        <a:solidFill>
          <a:schemeClr val="tx1"/>
        </a:solidFill>
        <a:latin typeface="+mn-lt"/>
        <a:ea typeface="+mn-ea"/>
        <a:cs typeface="+mn-cs"/>
      </a:defRPr>
    </a:lvl8pPr>
    <a:lvl9pPr marL="3657509" algn="l" defTabSz="914377"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11FC7C18-429B-4D95-987C-363AEA7C5E21}" type="slidenum">
              <a:rPr lang="en-IN" smtClean="0"/>
              <a:t>0</a:t>
            </a:fld>
            <a:endParaRPr lang="en-IN" dirty="0"/>
          </a:p>
        </p:txBody>
      </p:sp>
    </p:spTree>
    <p:extLst>
      <p:ext uri="{BB962C8B-B14F-4D97-AF65-F5344CB8AC3E}">
        <p14:creationId xmlns:p14="http://schemas.microsoft.com/office/powerpoint/2010/main" val="376849028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3" name="Rounded Rectangle 2"/>
          <p:cNvSpPr/>
          <p:nvPr userDrawn="1"/>
        </p:nvSpPr>
        <p:spPr>
          <a:xfrm>
            <a:off x="1468581" y="3429000"/>
            <a:ext cx="9254837" cy="1932709"/>
          </a:xfrm>
          <a:prstGeom prst="roundRect">
            <a:avLst/>
          </a:prstGeom>
          <a:ln w="38100">
            <a:solidFill>
              <a:srgbClr val="2384AF"/>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ln>
                <a:solidFill>
                  <a:srgbClr val="2384AF"/>
                </a:solidFill>
              </a:ln>
            </a:endParaRPr>
          </a:p>
        </p:txBody>
      </p:sp>
      <p:sp>
        <p:nvSpPr>
          <p:cNvPr id="7" name="Title 1"/>
          <p:cNvSpPr txBox="1">
            <a:spLocks/>
          </p:cNvSpPr>
          <p:nvPr userDrawn="1"/>
        </p:nvSpPr>
        <p:spPr>
          <a:xfrm>
            <a:off x="4521777" y="6463147"/>
            <a:ext cx="3148445" cy="394853"/>
          </a:xfrm>
          <a:prstGeom prst="rect">
            <a:avLst/>
          </a:prstGeom>
        </p:spPr>
        <p:txBody>
          <a:bodyPr spcFirstLastPara="1" wrap="square" lIns="91425" tIns="91425" rIns="91425" bIns="91425" anchor="ctr" anchorCtr="0"/>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SzPts val="4800"/>
              <a:buFont typeface="Arial"/>
              <a:buNone/>
              <a:defRPr sz="6600" b="0" i="0" u="none" strike="noStrike" cap="none">
                <a:solidFill>
                  <a:srgbClr val="142C40"/>
                </a:solidFill>
                <a:latin typeface="Bahnschrift SemiCondensed" panose="020B0502040204020203" pitchFamily="34" charset="0"/>
                <a:ea typeface="Arial"/>
                <a:cs typeface="Arial"/>
                <a:sym typeface="Arial"/>
              </a:defRPr>
            </a:lvl1pPr>
            <a:lvl2pPr marR="0" lvl="1" algn="ctr" rtl="0" eaLnBrk="1" hangingPunct="1">
              <a:lnSpc>
                <a:spcPct val="100000"/>
              </a:lnSpc>
              <a:spcBef>
                <a:spcPts val="0"/>
              </a:spcBef>
              <a:spcAft>
                <a:spcPts val="0"/>
              </a:spcAft>
              <a:buClr>
                <a:srgbClr val="000000"/>
              </a:buClr>
              <a:buSzPts val="4800"/>
              <a:buFont typeface="Arial"/>
              <a:buNone/>
              <a:defRPr sz="6400" b="0" i="0" u="none" strike="noStrike" cap="none">
                <a:solidFill>
                  <a:srgbClr val="000000"/>
                </a:solidFill>
                <a:latin typeface="Arial"/>
                <a:ea typeface="Arial"/>
                <a:cs typeface="Arial"/>
                <a:sym typeface="Arial"/>
              </a:defRPr>
            </a:lvl2pPr>
            <a:lvl3pPr marR="0" lvl="2" algn="ctr" rtl="0" eaLnBrk="1" hangingPunct="1">
              <a:lnSpc>
                <a:spcPct val="100000"/>
              </a:lnSpc>
              <a:spcBef>
                <a:spcPts val="0"/>
              </a:spcBef>
              <a:spcAft>
                <a:spcPts val="0"/>
              </a:spcAft>
              <a:buClr>
                <a:srgbClr val="000000"/>
              </a:buClr>
              <a:buSzPts val="4800"/>
              <a:buFont typeface="Arial"/>
              <a:buNone/>
              <a:defRPr sz="6400" b="0" i="0" u="none" strike="noStrike" cap="none">
                <a:solidFill>
                  <a:srgbClr val="000000"/>
                </a:solidFill>
                <a:latin typeface="Arial"/>
                <a:ea typeface="Arial"/>
                <a:cs typeface="Arial"/>
                <a:sym typeface="Arial"/>
              </a:defRPr>
            </a:lvl3pPr>
            <a:lvl4pPr marR="0" lvl="3" algn="ctr" rtl="0" eaLnBrk="1" hangingPunct="1">
              <a:lnSpc>
                <a:spcPct val="100000"/>
              </a:lnSpc>
              <a:spcBef>
                <a:spcPts val="0"/>
              </a:spcBef>
              <a:spcAft>
                <a:spcPts val="0"/>
              </a:spcAft>
              <a:buClr>
                <a:srgbClr val="000000"/>
              </a:buClr>
              <a:buSzPts val="4800"/>
              <a:buFont typeface="Arial"/>
              <a:buNone/>
              <a:defRPr sz="6400" b="0" i="0" u="none" strike="noStrike" cap="none">
                <a:solidFill>
                  <a:srgbClr val="000000"/>
                </a:solidFill>
                <a:latin typeface="Arial"/>
                <a:ea typeface="Arial"/>
                <a:cs typeface="Arial"/>
                <a:sym typeface="Arial"/>
              </a:defRPr>
            </a:lvl4pPr>
            <a:lvl5pPr marR="0" lvl="4" algn="ctr" rtl="0" eaLnBrk="1" hangingPunct="1">
              <a:lnSpc>
                <a:spcPct val="100000"/>
              </a:lnSpc>
              <a:spcBef>
                <a:spcPts val="0"/>
              </a:spcBef>
              <a:spcAft>
                <a:spcPts val="0"/>
              </a:spcAft>
              <a:buClr>
                <a:srgbClr val="000000"/>
              </a:buClr>
              <a:buSzPts val="4800"/>
              <a:buFont typeface="Arial"/>
              <a:buNone/>
              <a:defRPr sz="6400" b="0" i="0" u="none" strike="noStrike" cap="none">
                <a:solidFill>
                  <a:srgbClr val="000000"/>
                </a:solidFill>
                <a:latin typeface="Arial"/>
                <a:ea typeface="Arial"/>
                <a:cs typeface="Arial"/>
                <a:sym typeface="Arial"/>
              </a:defRPr>
            </a:lvl5pPr>
            <a:lvl6pPr marR="0" lvl="5" algn="ctr" rtl="0" eaLnBrk="1" hangingPunct="1">
              <a:lnSpc>
                <a:spcPct val="100000"/>
              </a:lnSpc>
              <a:spcBef>
                <a:spcPts val="0"/>
              </a:spcBef>
              <a:spcAft>
                <a:spcPts val="0"/>
              </a:spcAft>
              <a:buClr>
                <a:srgbClr val="000000"/>
              </a:buClr>
              <a:buSzPts val="4800"/>
              <a:buFont typeface="Arial"/>
              <a:buNone/>
              <a:defRPr sz="6400" b="0" i="0" u="none" strike="noStrike" cap="none">
                <a:solidFill>
                  <a:srgbClr val="000000"/>
                </a:solidFill>
                <a:latin typeface="Arial"/>
                <a:ea typeface="Arial"/>
                <a:cs typeface="Arial"/>
                <a:sym typeface="Arial"/>
              </a:defRPr>
            </a:lvl6pPr>
            <a:lvl7pPr marR="0" lvl="6" algn="ctr" rtl="0" eaLnBrk="1" hangingPunct="1">
              <a:lnSpc>
                <a:spcPct val="100000"/>
              </a:lnSpc>
              <a:spcBef>
                <a:spcPts val="0"/>
              </a:spcBef>
              <a:spcAft>
                <a:spcPts val="0"/>
              </a:spcAft>
              <a:buClr>
                <a:srgbClr val="000000"/>
              </a:buClr>
              <a:buSzPts val="4800"/>
              <a:buFont typeface="Arial"/>
              <a:buNone/>
              <a:defRPr sz="6400" b="0" i="0" u="none" strike="noStrike" cap="none">
                <a:solidFill>
                  <a:srgbClr val="000000"/>
                </a:solidFill>
                <a:latin typeface="Arial"/>
                <a:ea typeface="Arial"/>
                <a:cs typeface="Arial"/>
                <a:sym typeface="Arial"/>
              </a:defRPr>
            </a:lvl7pPr>
            <a:lvl8pPr marR="0" lvl="7" algn="ctr" rtl="0" eaLnBrk="1" hangingPunct="1">
              <a:lnSpc>
                <a:spcPct val="100000"/>
              </a:lnSpc>
              <a:spcBef>
                <a:spcPts val="0"/>
              </a:spcBef>
              <a:spcAft>
                <a:spcPts val="0"/>
              </a:spcAft>
              <a:buClr>
                <a:srgbClr val="000000"/>
              </a:buClr>
              <a:buSzPts val="4800"/>
              <a:buFont typeface="Arial"/>
              <a:buNone/>
              <a:defRPr sz="6400" b="0" i="0" u="none" strike="noStrike" cap="none">
                <a:solidFill>
                  <a:srgbClr val="000000"/>
                </a:solidFill>
                <a:latin typeface="Arial"/>
                <a:ea typeface="Arial"/>
                <a:cs typeface="Arial"/>
                <a:sym typeface="Arial"/>
              </a:defRPr>
            </a:lvl8pPr>
            <a:lvl9pPr marR="0" lvl="8" algn="ctr" rtl="0" eaLnBrk="1" hangingPunct="1">
              <a:lnSpc>
                <a:spcPct val="100000"/>
              </a:lnSpc>
              <a:spcBef>
                <a:spcPts val="0"/>
              </a:spcBef>
              <a:spcAft>
                <a:spcPts val="0"/>
              </a:spcAft>
              <a:buClr>
                <a:srgbClr val="000000"/>
              </a:buClr>
              <a:buSzPts val="4800"/>
              <a:buFont typeface="Arial"/>
              <a:buNone/>
              <a:defRPr sz="6400" b="0" i="0" u="none" strike="noStrike" cap="none">
                <a:solidFill>
                  <a:srgbClr val="000000"/>
                </a:solidFill>
                <a:latin typeface="Arial"/>
                <a:ea typeface="Arial"/>
                <a:cs typeface="Arial"/>
                <a:sym typeface="Arial"/>
              </a:defRPr>
            </a:lvl9pPr>
          </a:lstStyle>
          <a:p>
            <a:pPr algn="ctr" defTabSz="914400"/>
            <a:r>
              <a:rPr lang="en-IN" sz="2400" b="1" kern="0" dirty="0" smtClean="0">
                <a:solidFill>
                  <a:srgbClr val="2384AF"/>
                </a:solidFill>
              </a:rPr>
              <a:t>www.technoelevate.com</a:t>
            </a:r>
            <a:endParaRPr lang="en-US" sz="2400" b="1" kern="0" dirty="0">
              <a:solidFill>
                <a:srgbClr val="2384AF"/>
              </a:solidFill>
            </a:endParaRPr>
          </a:p>
        </p:txBody>
      </p:sp>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28790" y="-800083"/>
            <a:ext cx="5834129" cy="3127645"/>
          </a:xfrm>
          <a:prstGeom prst="rect">
            <a:avLst/>
          </a:prstGeom>
        </p:spPr>
      </p:pic>
    </p:spTree>
    <p:extLst>
      <p:ext uri="{BB962C8B-B14F-4D97-AF65-F5344CB8AC3E}">
        <p14:creationId xmlns:p14="http://schemas.microsoft.com/office/powerpoint/2010/main" val="3527447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_Normal">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7" name="Google Shape;163;p10"/>
          <p:cNvSpPr txBox="1">
            <a:spLocks noGrp="1"/>
          </p:cNvSpPr>
          <p:nvPr>
            <p:ph type="sldNum" idx="4"/>
          </p:nvPr>
        </p:nvSpPr>
        <p:spPr>
          <a:xfrm>
            <a:off x="11374750" y="93411"/>
            <a:ext cx="806636" cy="415777"/>
          </a:xfrm>
          <a:prstGeom prst="rect">
            <a:avLst/>
          </a:prstGeom>
        </p:spPr>
        <p:txBody>
          <a:bodyPr spcFirstLastPara="1" wrap="square" lIns="91425" tIns="91425" rIns="91425" bIns="91425" anchor="ctr" anchorCtr="0">
            <a:noAutofit/>
          </a:bodyPr>
          <a:lstStyle>
            <a:lvl1pPr lvl="0" algn="ctr">
              <a:buNone/>
              <a:defRPr sz="2800" b="1">
                <a:solidFill>
                  <a:schemeClr val="accent1">
                    <a:lumMod val="50000"/>
                  </a:schemeClr>
                </a:solidFill>
                <a:latin typeface="Bahnschrift SemiCondensed" panose="020B0502040204020203" pitchFamily="34" charset="0"/>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A5FE59A5-F4B4-47F3-8C4B-BD6C0C97D865}" type="slidenum">
              <a:rPr lang="en-IN" smtClean="0"/>
              <a:pPr/>
              <a:t>‹#›</a:t>
            </a:fld>
            <a:endParaRPr lang="en-IN" dirty="0"/>
          </a:p>
        </p:txBody>
      </p:sp>
      <p:sp>
        <p:nvSpPr>
          <p:cNvPr id="22" name="Text Placeholder 21"/>
          <p:cNvSpPr>
            <a:spLocks noGrp="1"/>
          </p:cNvSpPr>
          <p:nvPr>
            <p:ph type="body" sz="quarter" idx="10"/>
          </p:nvPr>
        </p:nvSpPr>
        <p:spPr>
          <a:xfrm>
            <a:off x="278833" y="674785"/>
            <a:ext cx="11762913" cy="5975397"/>
          </a:xfrm>
          <a:prstGeom prst="rect">
            <a:avLst/>
          </a:prstGeom>
        </p:spPr>
        <p:txBody>
          <a:bodyPr/>
          <a:lstStyle>
            <a:lvl1pPr>
              <a:buClr>
                <a:srgbClr val="19212F"/>
              </a:buClr>
              <a:defRPr sz="2400">
                <a:latin typeface="Bahnschrift SemiCondensed" panose="020B0502040204020203" pitchFamily="34" charset="0"/>
              </a:defRPr>
            </a:lvl1pPr>
          </a:lstStyle>
          <a:p>
            <a:pPr lvl="0"/>
            <a:r>
              <a:rPr lang="en-US" dirty="0"/>
              <a:t>Click to edit Master text styles</a:t>
            </a:r>
          </a:p>
        </p:txBody>
      </p:sp>
      <p:pic>
        <p:nvPicPr>
          <p:cNvPr id="2" name="Picture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903396" y="31798"/>
            <a:ext cx="2885911" cy="584802"/>
          </a:xfrm>
          <a:prstGeom prst="rect">
            <a:avLst/>
          </a:prstGeom>
        </p:spPr>
      </p:pic>
      <p:grpSp>
        <p:nvGrpSpPr>
          <p:cNvPr id="10" name="Google Shape;67;p5"/>
          <p:cNvGrpSpPr/>
          <p:nvPr userDrawn="1"/>
        </p:nvGrpSpPr>
        <p:grpSpPr>
          <a:xfrm rot="10800000" flipH="1">
            <a:off x="278833" y="6854"/>
            <a:ext cx="7039120" cy="595745"/>
            <a:chOff x="-9092084" y="330075"/>
            <a:chExt cx="15560570" cy="1699501"/>
          </a:xfrm>
          <a:solidFill>
            <a:schemeClr val="accent1">
              <a:lumMod val="50000"/>
            </a:schemeClr>
          </a:solidFill>
        </p:grpSpPr>
        <p:sp>
          <p:nvSpPr>
            <p:cNvPr id="11" name="Google Shape;68;p5"/>
            <p:cNvSpPr/>
            <p:nvPr userDrawn="1"/>
          </p:nvSpPr>
          <p:spPr>
            <a:xfrm>
              <a:off x="-9092084" y="330076"/>
              <a:ext cx="13882200" cy="1699500"/>
            </a:xfrm>
            <a:prstGeom prst="rect">
              <a:avLst/>
            </a:prstGeom>
            <a:grpFill/>
            <a:ln>
              <a:noFill/>
            </a:ln>
          </p:spPr>
          <p:txBody>
            <a:bodyPr spcFirstLastPara="1" wrap="square" lIns="91425" tIns="91425" rIns="91425" bIns="91425" anchor="ctr" anchorCtr="0">
              <a:noAutofit/>
            </a:bodyPr>
            <a:lstStyle/>
            <a:p>
              <a:pPr defTabSz="914332">
                <a:buClr>
                  <a:srgbClr val="000000"/>
                </a:buClr>
                <a:buFont typeface="Arial"/>
                <a:buNone/>
              </a:pPr>
              <a:endParaRPr sz="1867" kern="0" dirty="0">
                <a:solidFill>
                  <a:srgbClr val="000000"/>
                </a:solidFill>
                <a:latin typeface="Arvo"/>
                <a:ea typeface="Arvo"/>
                <a:cs typeface="Arvo"/>
                <a:sym typeface="Arvo"/>
              </a:endParaRPr>
            </a:p>
          </p:txBody>
        </p:sp>
        <p:sp>
          <p:nvSpPr>
            <p:cNvPr id="12" name="Google Shape;69;p5"/>
            <p:cNvSpPr/>
            <p:nvPr userDrawn="1"/>
          </p:nvSpPr>
          <p:spPr>
            <a:xfrm>
              <a:off x="4768986" y="330075"/>
              <a:ext cx="1699500" cy="1699501"/>
            </a:xfrm>
            <a:prstGeom prst="rtTriangle">
              <a:avLst/>
            </a:prstGeom>
            <a:grpFill/>
            <a:ln>
              <a:noFill/>
            </a:ln>
          </p:spPr>
          <p:txBody>
            <a:bodyPr spcFirstLastPara="1" wrap="square" lIns="91425" tIns="91425" rIns="91425" bIns="91425" anchor="ctr" anchorCtr="0">
              <a:noAutofit/>
            </a:bodyPr>
            <a:lstStyle/>
            <a:p>
              <a:pPr defTabSz="914332">
                <a:buClr>
                  <a:srgbClr val="000000"/>
                </a:buClr>
                <a:buFont typeface="Arial"/>
                <a:buNone/>
              </a:pPr>
              <a:endParaRPr sz="1867" kern="0" dirty="0">
                <a:solidFill>
                  <a:srgbClr val="000000"/>
                </a:solidFill>
                <a:latin typeface="Arvo"/>
                <a:ea typeface="Arvo"/>
                <a:cs typeface="Arvo"/>
                <a:sym typeface="Arvo"/>
              </a:endParaRPr>
            </a:p>
          </p:txBody>
        </p:sp>
      </p:grpSp>
      <p:sp>
        <p:nvSpPr>
          <p:cNvPr id="6" name="Text Placeholder 5"/>
          <p:cNvSpPr>
            <a:spLocks noGrp="1"/>
          </p:cNvSpPr>
          <p:nvPr>
            <p:ph type="body" sz="quarter" idx="11"/>
          </p:nvPr>
        </p:nvSpPr>
        <p:spPr>
          <a:xfrm>
            <a:off x="275534" y="1"/>
            <a:ext cx="6151562" cy="602598"/>
          </a:xfrm>
          <a:prstGeom prst="rect">
            <a:avLst/>
          </a:prstGeom>
        </p:spPr>
        <p:txBody>
          <a:bodyPr anchor="ctr"/>
          <a:lstStyle>
            <a:lvl1pPr marL="101596" indent="0">
              <a:buNone/>
              <a:defRPr sz="3600" b="1">
                <a:solidFill>
                  <a:schemeClr val="bg1"/>
                </a:solidFill>
                <a:latin typeface="Bahnschrift SemiCondensed" panose="020B0502040204020203" pitchFamily="34" charset="0"/>
              </a:defRPr>
            </a:lvl1pPr>
            <a:lvl2pPr>
              <a:defRPr>
                <a:latin typeface="Bahnschrift SemiCondensed" panose="020B0502040204020203" pitchFamily="34" charset="0"/>
              </a:defRPr>
            </a:lvl2pPr>
            <a:lvl3pPr>
              <a:defRPr>
                <a:latin typeface="Bahnschrift SemiCondensed" panose="020B0502040204020203" pitchFamily="34" charset="0"/>
              </a:defRPr>
            </a:lvl3pPr>
            <a:lvl4pPr>
              <a:defRPr>
                <a:latin typeface="Bahnschrift SemiCondensed" panose="020B0502040204020203" pitchFamily="34" charset="0"/>
              </a:defRPr>
            </a:lvl4pPr>
            <a:lvl5pPr>
              <a:defRPr>
                <a:latin typeface="Bahnschrift SemiCondensed" panose="020B0502040204020203" pitchFamily="34" charset="0"/>
              </a:defRPr>
            </a:lvl5pPr>
          </a:lstStyle>
          <a:p>
            <a:pPr lvl="0"/>
            <a:r>
              <a:rPr lang="en-US" dirty="0" smtClean="0"/>
              <a:t>Edit Master text styles</a:t>
            </a:r>
          </a:p>
        </p:txBody>
      </p:sp>
    </p:spTree>
    <p:extLst>
      <p:ext uri="{BB962C8B-B14F-4D97-AF65-F5344CB8AC3E}">
        <p14:creationId xmlns:p14="http://schemas.microsoft.com/office/powerpoint/2010/main" val="1265754648"/>
      </p:ext>
    </p:extLst>
  </p:cSld>
  <p:clrMapOvr>
    <a:masterClrMapping/>
  </p:clrMapOvr>
  <p:transition>
    <p:fade thruBlk="1"/>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ontactUs">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21" name="TextBox 20"/>
          <p:cNvSpPr txBox="1"/>
          <p:nvPr/>
        </p:nvSpPr>
        <p:spPr>
          <a:xfrm>
            <a:off x="3972402" y="2377147"/>
            <a:ext cx="4307590" cy="1107996"/>
          </a:xfrm>
          <a:prstGeom prst="rect">
            <a:avLst/>
          </a:prstGeom>
          <a:noFill/>
        </p:spPr>
        <p:txBody>
          <a:bodyPr wrap="none" rtlCol="0">
            <a:spAutoFit/>
          </a:bodyPr>
          <a:lstStyle/>
          <a:p>
            <a:pPr algn="ctr"/>
            <a:r>
              <a:rPr lang="en-GB" sz="6600" b="1" dirty="0" smtClean="0">
                <a:solidFill>
                  <a:srgbClr val="2384AF"/>
                </a:solidFill>
                <a:latin typeface="Bahnschrift SemiCondensed" panose="020B0502040204020203" pitchFamily="34" charset="0"/>
                <a:ea typeface="Roboto Condensed" pitchFamily="2" charset="0"/>
                <a:cs typeface="Calibri" panose="020F0502020204030204" pitchFamily="34" charset="0"/>
                <a:sym typeface="Calibri" panose="020F0502020204030204" pitchFamily="34" charset="0"/>
              </a:rPr>
              <a:t>Thank You !!!</a:t>
            </a:r>
            <a:endParaRPr lang="en-GB" sz="6600" b="1" dirty="0">
              <a:solidFill>
                <a:srgbClr val="2384AF"/>
              </a:solidFill>
              <a:latin typeface="Bahnschrift SemiCondensed" panose="020B0502040204020203" pitchFamily="34" charset="0"/>
              <a:ea typeface="Roboto Condensed" pitchFamily="2" charset="0"/>
              <a:cs typeface="Calibri" panose="020F0502020204030204" pitchFamily="34" charset="0"/>
              <a:sym typeface="Calibri" panose="020F0502020204030204" pitchFamily="34" charset="0"/>
            </a:endParaRPr>
          </a:p>
        </p:txBody>
      </p:sp>
      <p:pic>
        <p:nvPicPr>
          <p:cNvPr id="5" name="Picture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0930" y="132168"/>
            <a:ext cx="4409809" cy="974765"/>
          </a:xfrm>
          <a:prstGeom prst="rect">
            <a:avLst/>
          </a:prstGeom>
        </p:spPr>
      </p:pic>
      <p:pic>
        <p:nvPicPr>
          <p:cNvPr id="1026" name="Picture 2" descr="Download Contacts Icon Android Lollipop PNG Image for Free"/>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7339035" y="0"/>
            <a:ext cx="1106933" cy="11069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86146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Tree>
    <p:extLst>
      <p:ext uri="{BB962C8B-B14F-4D97-AF65-F5344CB8AC3E}">
        <p14:creationId xmlns:p14="http://schemas.microsoft.com/office/powerpoint/2010/main" val="79483071"/>
      </p:ext>
    </p:extLst>
  </p:cSld>
  <p:clrMap bg1="lt1" tx1="dk1" bg2="dk2" tx2="lt2" accent1="accent1" accent2="accent2" accent3="accent3" accent4="accent4" accent5="accent5" accent6="accent6" hlink="hlink" folHlink="folHlink"/>
  <p:sldLayoutIdLst>
    <p:sldLayoutId id="2147483661" r:id="rId1"/>
    <p:sldLayoutId id="2147483663" r:id="rId2"/>
    <p:sldLayoutId id="2147483666" r:id="rId3"/>
  </p:sldLayoutIdLst>
  <p:transition>
    <p:fade thruBlk="1"/>
  </p:transition>
  <p:timing>
    <p:tnLst>
      <p:par>
        <p:cTn id="1" dur="indefinite" restart="never" nodeType="tmRoot"/>
      </p:par>
    </p:tnLst>
  </p:timing>
  <p:hf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L="609570" marR="0" lvl="0" indent="-507974" algn="l" rtl="0" eaLnBrk="1" hangingPunct="1">
        <a:lnSpc>
          <a:spcPct val="100000"/>
        </a:lnSpc>
        <a:spcBef>
          <a:spcPts val="0"/>
        </a:spcBef>
        <a:spcAft>
          <a:spcPts val="0"/>
        </a:spcAft>
        <a:buClr>
          <a:srgbClr val="000000"/>
        </a:buClr>
        <a:buFont typeface="Wingdings" panose="05000000000000000000" pitchFamily="2" charset="2"/>
        <a:buChar char="§"/>
        <a:defRPr sz="1867" b="0" i="0" u="none" strike="noStrike" cap="none">
          <a:solidFill>
            <a:srgbClr val="000000"/>
          </a:solidFill>
          <a:latin typeface="Roboto Condensed" pitchFamily="2" charset="0"/>
          <a:ea typeface="Roboto Condensed" pitchFamily="2" charset="0"/>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1607127" y="3844636"/>
            <a:ext cx="8977745" cy="1018310"/>
          </a:xfrm>
          <a:prstGeom prst="rect">
            <a:avLst/>
          </a:prstGeom>
        </p:spPr>
        <p:txBody>
          <a:bodyPr/>
          <a:lstStyle/>
          <a:p>
            <a:pPr algn="ctr"/>
            <a:r>
              <a:rPr lang="en-US" sz="5400" b="1" dirty="0" smtClean="0">
                <a:solidFill>
                  <a:srgbClr val="EE9108"/>
                </a:solidFill>
                <a:latin typeface="Bahnschrift SemiCondensed" panose="020B0502040204020203" pitchFamily="34" charset="0"/>
              </a:rPr>
              <a:t>Debugging</a:t>
            </a:r>
            <a:endParaRPr lang="en-US" sz="5400" b="1" dirty="0">
              <a:solidFill>
                <a:srgbClr val="EE9108"/>
              </a:solidFill>
              <a:latin typeface="Bahnschrift SemiCondensed" panose="020B0502040204020203" pitchFamily="34" charset="0"/>
            </a:endParaRPr>
          </a:p>
        </p:txBody>
      </p:sp>
    </p:spTree>
    <p:extLst>
      <p:ext uri="{BB962C8B-B14F-4D97-AF65-F5344CB8AC3E}">
        <p14:creationId xmlns:p14="http://schemas.microsoft.com/office/powerpoint/2010/main" val="20419555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4"/>
          </p:nvPr>
        </p:nvSpPr>
        <p:spPr/>
        <p:txBody>
          <a:bodyPr/>
          <a:lstStyle/>
          <a:p>
            <a:fld id="{A5FE59A5-F4B4-47F3-8C4B-BD6C0C97D865}" type="slidenum">
              <a:rPr lang="en-IN" smtClean="0"/>
              <a:pPr/>
              <a:t>9</a:t>
            </a:fld>
            <a:endParaRPr lang="en-IN" dirty="0"/>
          </a:p>
        </p:txBody>
      </p:sp>
      <p:sp>
        <p:nvSpPr>
          <p:cNvPr id="3" name="Text Placeholder 2"/>
          <p:cNvSpPr>
            <a:spLocks noGrp="1"/>
          </p:cNvSpPr>
          <p:nvPr>
            <p:ph type="body" sz="quarter" idx="10"/>
          </p:nvPr>
        </p:nvSpPr>
        <p:spPr/>
        <p:txBody>
          <a:bodyPr/>
          <a:lstStyle/>
          <a:p>
            <a:pPr marL="432000" indent="-322200">
              <a:buClr>
                <a:srgbClr val="000000"/>
              </a:buClr>
              <a:buSzPct val="45000"/>
              <a:buFont typeface="Wingdings" charset="2"/>
              <a:buChar char=""/>
            </a:pPr>
            <a:r>
              <a:rPr lang="en-IN" spc="-1" dirty="0">
                <a:uFill>
                  <a:solidFill>
                    <a:srgbClr val="FFFFFF"/>
                  </a:solidFill>
                </a:uFill>
                <a:ea typeface="DejaVu Sans"/>
              </a:rPr>
              <a:t>Eclipse is an integrated development environment (IDE) for Java and other programming languages like C, C++, PHP, and Ruby etc</a:t>
            </a:r>
            <a:r>
              <a:rPr lang="en-IN" spc="-1" dirty="0" smtClean="0">
                <a:uFill>
                  <a:solidFill>
                    <a:srgbClr val="FFFFFF"/>
                  </a:solidFill>
                </a:uFill>
                <a:ea typeface="DejaVu Sans"/>
              </a:rPr>
              <a:t>.</a:t>
            </a:r>
          </a:p>
          <a:p>
            <a:pPr marL="432000" indent="-322200">
              <a:buClr>
                <a:srgbClr val="000000"/>
              </a:buClr>
              <a:buSzPct val="45000"/>
              <a:buFont typeface="Wingdings" charset="2"/>
              <a:buChar char=""/>
            </a:pPr>
            <a:endParaRPr lang="en-IN" spc="-1" dirty="0">
              <a:uFill>
                <a:solidFill>
                  <a:srgbClr val="FFFFFF"/>
                </a:solidFill>
              </a:uFill>
            </a:endParaRPr>
          </a:p>
          <a:p>
            <a:pPr marL="432000" indent="-322200">
              <a:buClr>
                <a:srgbClr val="000000"/>
              </a:buClr>
              <a:buSzPct val="45000"/>
              <a:buFont typeface="Wingdings" charset="2"/>
              <a:buChar char=""/>
            </a:pPr>
            <a:r>
              <a:rPr lang="en-IN" spc="-1" dirty="0" smtClean="0">
                <a:uFill>
                  <a:solidFill>
                    <a:srgbClr val="FFFFFF"/>
                  </a:solidFill>
                </a:uFill>
                <a:ea typeface="DejaVu Sans"/>
              </a:rPr>
              <a:t>Java </a:t>
            </a:r>
            <a:r>
              <a:rPr lang="en-IN" spc="-1" dirty="0">
                <a:uFill>
                  <a:solidFill>
                    <a:srgbClr val="FFFFFF"/>
                  </a:solidFill>
                </a:uFill>
                <a:ea typeface="DejaVu Sans"/>
              </a:rPr>
              <a:t>developers typically use Eclipse Classic or Eclipse IDE for developing </a:t>
            </a:r>
            <a:r>
              <a:rPr lang="en-IN" spc="-1" dirty="0" smtClean="0">
                <a:uFill>
                  <a:solidFill>
                    <a:srgbClr val="FFFFFF"/>
                  </a:solidFill>
                </a:uFill>
                <a:ea typeface="DejaVu Sans"/>
              </a:rPr>
              <a:t>Java-based </a:t>
            </a:r>
            <a:r>
              <a:rPr lang="en-IN" spc="-1" dirty="0">
                <a:uFill>
                  <a:solidFill>
                    <a:srgbClr val="FFFFFF"/>
                  </a:solidFill>
                </a:uFill>
                <a:ea typeface="DejaVu Sans"/>
              </a:rPr>
              <a:t>applications</a:t>
            </a:r>
            <a:r>
              <a:rPr lang="en-IN" spc="-1" dirty="0" smtClean="0">
                <a:uFill>
                  <a:solidFill>
                    <a:srgbClr val="FFFFFF"/>
                  </a:solidFill>
                </a:uFill>
                <a:ea typeface="DejaVu Sans"/>
              </a:rPr>
              <a:t>.</a:t>
            </a:r>
          </a:p>
          <a:p>
            <a:pPr marL="109080" indent="0">
              <a:buClr>
                <a:srgbClr val="000000"/>
              </a:buClr>
              <a:buSzPct val="45000"/>
              <a:buNone/>
            </a:pPr>
            <a:endParaRPr lang="en-IN" spc="-1" dirty="0" smtClean="0">
              <a:uFill>
                <a:solidFill>
                  <a:srgbClr val="FFFFFF"/>
                </a:solidFill>
              </a:uFill>
              <a:ea typeface="DejaVu Sans"/>
            </a:endParaRPr>
          </a:p>
          <a:p>
            <a:pPr marL="109080" indent="0">
              <a:buClr>
                <a:srgbClr val="000000"/>
              </a:buClr>
              <a:buSzPct val="45000"/>
              <a:buNone/>
            </a:pPr>
            <a:endParaRPr lang="en-IN" spc="-1" dirty="0">
              <a:uFill>
                <a:solidFill>
                  <a:srgbClr val="FFFFFF"/>
                </a:solidFill>
              </a:uFill>
              <a:ea typeface="DejaVu Sans"/>
            </a:endParaRPr>
          </a:p>
          <a:p>
            <a:pPr marL="109080" indent="0">
              <a:buClr>
                <a:srgbClr val="000000"/>
              </a:buClr>
              <a:buSzPct val="45000"/>
              <a:buNone/>
            </a:pPr>
            <a:r>
              <a:rPr lang="en-IN" spc="-1" dirty="0" smtClean="0">
                <a:uFill>
                  <a:solidFill>
                    <a:srgbClr val="FFFFFF"/>
                  </a:solidFill>
                </a:uFill>
                <a:ea typeface="DejaVu Sans"/>
              </a:rPr>
              <a:t>Understanding </a:t>
            </a:r>
            <a:r>
              <a:rPr lang="en-IN" spc="-1" dirty="0">
                <a:uFill>
                  <a:solidFill>
                    <a:srgbClr val="FFFFFF"/>
                  </a:solidFill>
                </a:uFill>
                <a:ea typeface="DejaVu Sans"/>
              </a:rPr>
              <a:t>these primary concepts </a:t>
            </a:r>
            <a:r>
              <a:rPr lang="en-IN" spc="-1" dirty="0" err="1">
                <a:uFill>
                  <a:solidFill>
                    <a:srgbClr val="FFFFFF"/>
                  </a:solidFill>
                </a:uFill>
                <a:ea typeface="DejaVu Sans"/>
              </a:rPr>
              <a:t>wrt</a:t>
            </a:r>
            <a:r>
              <a:rPr lang="en-IN" spc="-1" dirty="0">
                <a:uFill>
                  <a:solidFill>
                    <a:srgbClr val="FFFFFF"/>
                  </a:solidFill>
                </a:uFill>
                <a:ea typeface="DejaVu Sans"/>
              </a:rPr>
              <a:t> Eclipse environment is important</a:t>
            </a:r>
            <a:endParaRPr lang="en-IN" spc="-1" dirty="0">
              <a:uFill>
                <a:solidFill>
                  <a:srgbClr val="FFFFFF"/>
                </a:solidFill>
              </a:uFill>
            </a:endParaRPr>
          </a:p>
          <a:p>
            <a:pPr marL="432000" indent="-322920">
              <a:buClr>
                <a:srgbClr val="000000"/>
              </a:buClr>
              <a:buSzPct val="45000"/>
              <a:buFont typeface="Wingdings" charset="2"/>
              <a:buChar char=""/>
            </a:pPr>
            <a:r>
              <a:rPr lang="en-IN" spc="-1" dirty="0">
                <a:uFill>
                  <a:solidFill>
                    <a:srgbClr val="FFFFFF"/>
                  </a:solidFill>
                </a:uFill>
                <a:ea typeface="DejaVu Sans"/>
              </a:rPr>
              <a:t>Workspace</a:t>
            </a:r>
            <a:endParaRPr lang="en-IN" spc="-1" dirty="0">
              <a:uFill>
                <a:solidFill>
                  <a:srgbClr val="FFFFFF"/>
                </a:solidFill>
              </a:uFill>
            </a:endParaRPr>
          </a:p>
          <a:p>
            <a:pPr marL="432000" indent="-322920">
              <a:buClr>
                <a:srgbClr val="000000"/>
              </a:buClr>
              <a:buSzPct val="45000"/>
              <a:buFont typeface="Wingdings" charset="2"/>
              <a:buChar char=""/>
            </a:pPr>
            <a:r>
              <a:rPr lang="en-IN" spc="-1" dirty="0">
                <a:uFill>
                  <a:solidFill>
                    <a:srgbClr val="FFFFFF"/>
                  </a:solidFill>
                </a:uFill>
                <a:ea typeface="DejaVu Sans"/>
              </a:rPr>
              <a:t>Project Creation</a:t>
            </a:r>
            <a:endParaRPr lang="en-IN" spc="-1" dirty="0">
              <a:uFill>
                <a:solidFill>
                  <a:srgbClr val="FFFFFF"/>
                </a:solidFill>
              </a:uFill>
            </a:endParaRPr>
          </a:p>
          <a:p>
            <a:pPr marL="432000" indent="-322920">
              <a:buClr>
                <a:srgbClr val="000000"/>
              </a:buClr>
              <a:buSzPct val="45000"/>
              <a:buFont typeface="Wingdings" charset="2"/>
              <a:buChar char=""/>
            </a:pPr>
            <a:r>
              <a:rPr lang="en-IN" spc="-1" dirty="0">
                <a:uFill>
                  <a:solidFill>
                    <a:srgbClr val="FFFFFF"/>
                  </a:solidFill>
                </a:uFill>
                <a:ea typeface="DejaVu Sans"/>
              </a:rPr>
              <a:t>Perspective</a:t>
            </a:r>
            <a:endParaRPr lang="en-IN" spc="-1" dirty="0">
              <a:uFill>
                <a:solidFill>
                  <a:srgbClr val="FFFFFF"/>
                </a:solidFill>
              </a:uFill>
            </a:endParaRPr>
          </a:p>
          <a:p>
            <a:pPr marL="432000" indent="-322920">
              <a:buClr>
                <a:srgbClr val="000000"/>
              </a:buClr>
              <a:buSzPct val="45000"/>
              <a:buFont typeface="Wingdings" charset="2"/>
              <a:buChar char=""/>
            </a:pPr>
            <a:r>
              <a:rPr lang="en-IN" spc="-1" dirty="0">
                <a:uFill>
                  <a:solidFill>
                    <a:srgbClr val="FFFFFF"/>
                  </a:solidFill>
                </a:uFill>
                <a:ea typeface="DejaVu Sans"/>
              </a:rPr>
              <a:t>Views</a:t>
            </a:r>
            <a:endParaRPr lang="en-IN" spc="-1" dirty="0">
              <a:uFill>
                <a:solidFill>
                  <a:srgbClr val="FFFFFF"/>
                </a:solidFill>
              </a:uFill>
            </a:endParaRPr>
          </a:p>
          <a:p>
            <a:pPr marL="432000" indent="-322200">
              <a:buClr>
                <a:srgbClr val="000000"/>
              </a:buClr>
              <a:buSzPct val="45000"/>
              <a:buFont typeface="Wingdings" charset="2"/>
              <a:buChar char=""/>
            </a:pPr>
            <a:endParaRPr lang="en-IN" sz="1400" spc="-1" dirty="0">
              <a:uFill>
                <a:solidFill>
                  <a:srgbClr val="FFFFFF"/>
                </a:solidFill>
              </a:uFill>
              <a:latin typeface="Arial"/>
            </a:endParaRPr>
          </a:p>
          <a:p>
            <a:endParaRPr lang="en-IN" dirty="0"/>
          </a:p>
        </p:txBody>
      </p:sp>
      <p:sp>
        <p:nvSpPr>
          <p:cNvPr id="4" name="Text Placeholder 3"/>
          <p:cNvSpPr>
            <a:spLocks noGrp="1"/>
          </p:cNvSpPr>
          <p:nvPr>
            <p:ph type="body" sz="quarter" idx="11"/>
          </p:nvPr>
        </p:nvSpPr>
        <p:spPr/>
        <p:txBody>
          <a:bodyPr/>
          <a:lstStyle/>
          <a:p>
            <a:r>
              <a:rPr lang="en-US" dirty="0" smtClean="0"/>
              <a:t>Debugging Java in Eclipse</a:t>
            </a:r>
            <a:endParaRPr lang="en-IN" dirty="0"/>
          </a:p>
        </p:txBody>
      </p:sp>
    </p:spTree>
    <p:extLst>
      <p:ext uri="{BB962C8B-B14F-4D97-AF65-F5344CB8AC3E}">
        <p14:creationId xmlns:p14="http://schemas.microsoft.com/office/powerpoint/2010/main" val="3177296294"/>
      </p:ext>
    </p:extLst>
  </p:cSld>
  <p:clrMapOvr>
    <a:masterClrMapping/>
  </p:clrMapOvr>
  <p:transition>
    <p:fade thruBlk="1"/>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4"/>
          </p:nvPr>
        </p:nvSpPr>
        <p:spPr/>
        <p:txBody>
          <a:bodyPr/>
          <a:lstStyle/>
          <a:p>
            <a:fld id="{A5FE59A5-F4B4-47F3-8C4B-BD6C0C97D865}" type="slidenum">
              <a:rPr lang="en-IN" smtClean="0"/>
              <a:pPr/>
              <a:t>10</a:t>
            </a:fld>
            <a:endParaRPr lang="en-IN" dirty="0"/>
          </a:p>
        </p:txBody>
      </p:sp>
      <p:sp>
        <p:nvSpPr>
          <p:cNvPr id="3" name="Text Placeholder 2"/>
          <p:cNvSpPr>
            <a:spLocks noGrp="1"/>
          </p:cNvSpPr>
          <p:nvPr>
            <p:ph type="body" sz="quarter" idx="10"/>
          </p:nvPr>
        </p:nvSpPr>
        <p:spPr/>
        <p:txBody>
          <a:bodyPr/>
          <a:lstStyle/>
          <a:p>
            <a:pPr marL="109080" indent="0">
              <a:buClr>
                <a:srgbClr val="000000"/>
              </a:buClr>
              <a:buSzPct val="45000"/>
              <a:buNone/>
            </a:pPr>
            <a:r>
              <a:rPr lang="en-US" dirty="0"/>
              <a:t>1</a:t>
            </a:r>
            <a:r>
              <a:rPr lang="en-US" dirty="0" smtClean="0"/>
              <a:t>. </a:t>
            </a:r>
            <a:r>
              <a:rPr lang="en-IN" spc="-1" dirty="0">
                <a:uFill>
                  <a:solidFill>
                    <a:srgbClr val="FFFFFF"/>
                  </a:solidFill>
                </a:uFill>
                <a:ea typeface="DejaVu Sans"/>
              </a:rPr>
              <a:t>Breakpoints</a:t>
            </a:r>
          </a:p>
          <a:p>
            <a:pPr marL="432000" indent="-322920">
              <a:buClr>
                <a:srgbClr val="000000"/>
              </a:buClr>
              <a:buSzPct val="45000"/>
              <a:buFont typeface="Wingdings" charset="2"/>
              <a:buChar char=""/>
            </a:pPr>
            <a:r>
              <a:rPr lang="en-IN" spc="-1" dirty="0">
                <a:uFill>
                  <a:solidFill>
                    <a:srgbClr val="FFFFFF"/>
                  </a:solidFill>
                </a:uFill>
                <a:ea typeface="DejaVu Sans"/>
              </a:rPr>
              <a:t>To define a breakpoint in your source code, right-click in the left margin in the Java editor and select Toggle Breakpoint. Alternatively, you can double-click on this position</a:t>
            </a:r>
          </a:p>
        </p:txBody>
      </p:sp>
      <p:sp>
        <p:nvSpPr>
          <p:cNvPr id="4" name="Text Placeholder 3"/>
          <p:cNvSpPr>
            <a:spLocks noGrp="1"/>
          </p:cNvSpPr>
          <p:nvPr>
            <p:ph type="body" sz="quarter" idx="11"/>
          </p:nvPr>
        </p:nvSpPr>
        <p:spPr/>
        <p:txBody>
          <a:bodyPr/>
          <a:lstStyle/>
          <a:p>
            <a:r>
              <a:rPr lang="en-US" dirty="0"/>
              <a:t>Debugging Java in </a:t>
            </a:r>
            <a:r>
              <a:rPr lang="en-US" dirty="0" smtClean="0"/>
              <a:t>Eclipse</a:t>
            </a:r>
            <a:endParaRPr lang="en-IN" dirty="0"/>
          </a:p>
        </p:txBody>
      </p:sp>
      <p:pic>
        <p:nvPicPr>
          <p:cNvPr id="5" name="Picture 4"/>
          <p:cNvPicPr/>
          <p:nvPr/>
        </p:nvPicPr>
        <p:blipFill>
          <a:blip r:embed="rId2"/>
          <a:stretch/>
        </p:blipFill>
        <p:spPr>
          <a:xfrm>
            <a:off x="3849097" y="2184560"/>
            <a:ext cx="3657832" cy="3736917"/>
          </a:xfrm>
          <a:prstGeom prst="rect">
            <a:avLst/>
          </a:prstGeom>
          <a:ln>
            <a:noFill/>
          </a:ln>
        </p:spPr>
      </p:pic>
    </p:spTree>
    <p:extLst>
      <p:ext uri="{BB962C8B-B14F-4D97-AF65-F5344CB8AC3E}">
        <p14:creationId xmlns:p14="http://schemas.microsoft.com/office/powerpoint/2010/main" val="3348353561"/>
      </p:ext>
    </p:extLst>
  </p:cSld>
  <p:clrMapOvr>
    <a:masterClrMapping/>
  </p:clrMapOvr>
  <p:transition>
    <p:fade thruBlk="1"/>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4"/>
          </p:nvPr>
        </p:nvSpPr>
        <p:spPr/>
        <p:txBody>
          <a:bodyPr/>
          <a:lstStyle/>
          <a:p>
            <a:fld id="{A5FE59A5-F4B4-47F3-8C4B-BD6C0C97D865}" type="slidenum">
              <a:rPr lang="en-IN" smtClean="0"/>
              <a:pPr/>
              <a:t>11</a:t>
            </a:fld>
            <a:endParaRPr lang="en-IN" dirty="0"/>
          </a:p>
        </p:txBody>
      </p:sp>
      <p:sp>
        <p:nvSpPr>
          <p:cNvPr id="3" name="Text Placeholder 2"/>
          <p:cNvSpPr>
            <a:spLocks noGrp="1"/>
          </p:cNvSpPr>
          <p:nvPr>
            <p:ph type="body" sz="quarter" idx="10"/>
          </p:nvPr>
        </p:nvSpPr>
        <p:spPr/>
        <p:txBody>
          <a:bodyPr/>
          <a:lstStyle/>
          <a:p>
            <a:pPr marL="109080" indent="0">
              <a:buClr>
                <a:srgbClr val="000000"/>
              </a:buClr>
              <a:buSzPct val="45000"/>
              <a:buNone/>
            </a:pPr>
            <a:r>
              <a:rPr lang="en-IN" spc="-1" dirty="0">
                <a:uFill>
                  <a:solidFill>
                    <a:srgbClr val="FFFFFF"/>
                  </a:solidFill>
                </a:uFill>
                <a:latin typeface="Arial"/>
                <a:ea typeface="DejaVu Sans"/>
              </a:rPr>
              <a:t>2</a:t>
            </a:r>
            <a:r>
              <a:rPr lang="en-IN" spc="-1" dirty="0" smtClean="0">
                <a:uFill>
                  <a:solidFill>
                    <a:srgbClr val="FFFFFF"/>
                  </a:solidFill>
                </a:uFill>
                <a:latin typeface="Arial"/>
                <a:ea typeface="DejaVu Sans"/>
              </a:rPr>
              <a:t>. </a:t>
            </a:r>
            <a:r>
              <a:rPr lang="en-IN" spc="-1" dirty="0" smtClean="0">
                <a:uFill>
                  <a:solidFill>
                    <a:srgbClr val="FFFFFF"/>
                  </a:solidFill>
                </a:uFill>
                <a:ea typeface="DejaVu Sans"/>
              </a:rPr>
              <a:t>Launching </a:t>
            </a:r>
            <a:r>
              <a:rPr lang="en-IN" spc="-1" dirty="0">
                <a:uFill>
                  <a:solidFill>
                    <a:srgbClr val="FFFFFF"/>
                  </a:solidFill>
                </a:uFill>
                <a:ea typeface="DejaVu Sans"/>
              </a:rPr>
              <a:t>and Debugging a Java program</a:t>
            </a:r>
            <a:endParaRPr lang="en-IN" spc="-1" dirty="0">
              <a:uFill>
                <a:solidFill>
                  <a:srgbClr val="FFFFFF"/>
                </a:solidFill>
              </a:uFill>
            </a:endParaRPr>
          </a:p>
          <a:p>
            <a:pPr marL="432000" indent="-322920">
              <a:buClr>
                <a:srgbClr val="000000"/>
              </a:buClr>
              <a:buSzPct val="45000"/>
              <a:buFont typeface="Wingdings" charset="2"/>
              <a:buChar char=""/>
            </a:pPr>
            <a:r>
              <a:rPr lang="en-IN" spc="-1" dirty="0">
                <a:uFill>
                  <a:solidFill>
                    <a:srgbClr val="FFFFFF"/>
                  </a:solidFill>
                </a:uFill>
                <a:ea typeface="DejaVu Sans"/>
              </a:rPr>
              <a:t>A Java program can be debugged simply by right clicking on the Java editor class file from </a:t>
            </a:r>
            <a:r>
              <a:rPr lang="en-IN" b="1" spc="-1" dirty="0">
                <a:uFill>
                  <a:solidFill>
                    <a:srgbClr val="FFFFFF"/>
                  </a:solidFill>
                </a:uFill>
                <a:ea typeface="DejaVu Sans"/>
              </a:rPr>
              <a:t>Package</a:t>
            </a:r>
            <a:r>
              <a:rPr lang="en-IN" spc="-1" dirty="0">
                <a:uFill>
                  <a:solidFill>
                    <a:srgbClr val="FFFFFF"/>
                  </a:solidFill>
                </a:uFill>
                <a:ea typeface="DejaVu Sans"/>
              </a:rPr>
              <a:t> explorer. Select </a:t>
            </a:r>
            <a:r>
              <a:rPr lang="en-IN" b="1" spc="-1" dirty="0">
                <a:uFill>
                  <a:solidFill>
                    <a:srgbClr val="FFFFFF"/>
                  </a:solidFill>
                </a:uFill>
                <a:ea typeface="DejaVu Sans"/>
              </a:rPr>
              <a:t>Debug As → Java Application</a:t>
            </a:r>
            <a:r>
              <a:rPr lang="en-IN" spc="-1" dirty="0">
                <a:uFill>
                  <a:solidFill>
                    <a:srgbClr val="FFFFFF"/>
                  </a:solidFill>
                </a:uFill>
                <a:ea typeface="DejaVu Sans"/>
              </a:rPr>
              <a:t> or use the shortcut </a:t>
            </a:r>
            <a:r>
              <a:rPr lang="en-IN" b="1" spc="-1" dirty="0">
                <a:uFill>
                  <a:solidFill>
                    <a:srgbClr val="FFFFFF"/>
                  </a:solidFill>
                </a:uFill>
                <a:ea typeface="DejaVu Sans"/>
              </a:rPr>
              <a:t>Alt + Shift + D, J </a:t>
            </a:r>
            <a:r>
              <a:rPr lang="en-IN" spc="-1" dirty="0">
                <a:uFill>
                  <a:solidFill>
                    <a:srgbClr val="FFFFFF"/>
                  </a:solidFill>
                </a:uFill>
                <a:ea typeface="DejaVu Sans"/>
              </a:rPr>
              <a:t>instead.</a:t>
            </a:r>
            <a:endParaRPr lang="en-IN" spc="-1" dirty="0">
              <a:uFill>
                <a:solidFill>
                  <a:srgbClr val="FFFFFF"/>
                </a:solidFill>
              </a:uFill>
            </a:endParaRPr>
          </a:p>
          <a:p>
            <a:endParaRPr lang="en-IN" dirty="0"/>
          </a:p>
        </p:txBody>
      </p:sp>
      <p:sp>
        <p:nvSpPr>
          <p:cNvPr id="4" name="Text Placeholder 3"/>
          <p:cNvSpPr>
            <a:spLocks noGrp="1"/>
          </p:cNvSpPr>
          <p:nvPr>
            <p:ph type="body" sz="quarter" idx="11"/>
          </p:nvPr>
        </p:nvSpPr>
        <p:spPr/>
        <p:txBody>
          <a:bodyPr/>
          <a:lstStyle/>
          <a:p>
            <a:r>
              <a:rPr lang="en-US" dirty="0" smtClean="0"/>
              <a:t>Debugging Java in Eclipse</a:t>
            </a:r>
            <a:endParaRPr lang="en-IN" dirty="0"/>
          </a:p>
        </p:txBody>
      </p:sp>
      <p:pic>
        <p:nvPicPr>
          <p:cNvPr id="5" name="Picture 4"/>
          <p:cNvPicPr/>
          <p:nvPr/>
        </p:nvPicPr>
        <p:blipFill>
          <a:blip r:embed="rId2"/>
          <a:stretch/>
        </p:blipFill>
        <p:spPr>
          <a:xfrm>
            <a:off x="1015216" y="2619092"/>
            <a:ext cx="6307358" cy="2196255"/>
          </a:xfrm>
          <a:prstGeom prst="rect">
            <a:avLst/>
          </a:prstGeom>
          <a:ln>
            <a:noFill/>
          </a:ln>
        </p:spPr>
      </p:pic>
    </p:spTree>
    <p:extLst>
      <p:ext uri="{BB962C8B-B14F-4D97-AF65-F5344CB8AC3E}">
        <p14:creationId xmlns:p14="http://schemas.microsoft.com/office/powerpoint/2010/main" val="1283317740"/>
      </p:ext>
    </p:extLst>
  </p:cSld>
  <p:clrMapOvr>
    <a:masterClrMapping/>
  </p:clrMapOvr>
  <p:transition>
    <p:fade thruBlk="1"/>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4"/>
          </p:nvPr>
        </p:nvSpPr>
        <p:spPr/>
        <p:txBody>
          <a:bodyPr/>
          <a:lstStyle/>
          <a:p>
            <a:fld id="{A5FE59A5-F4B4-47F3-8C4B-BD6C0C97D865}" type="slidenum">
              <a:rPr lang="en-IN" smtClean="0"/>
              <a:pPr/>
              <a:t>12</a:t>
            </a:fld>
            <a:endParaRPr lang="en-IN" dirty="0"/>
          </a:p>
        </p:txBody>
      </p:sp>
      <p:sp>
        <p:nvSpPr>
          <p:cNvPr id="3" name="Text Placeholder 2"/>
          <p:cNvSpPr>
            <a:spLocks noGrp="1"/>
          </p:cNvSpPr>
          <p:nvPr>
            <p:ph type="body" sz="quarter" idx="10"/>
          </p:nvPr>
        </p:nvSpPr>
        <p:spPr/>
        <p:txBody>
          <a:bodyPr/>
          <a:lstStyle/>
          <a:p>
            <a:pPr marL="109080" indent="0">
              <a:buClr>
                <a:srgbClr val="000000"/>
              </a:buClr>
              <a:buSzPct val="45000"/>
              <a:buNone/>
            </a:pPr>
            <a:r>
              <a:rPr lang="en-US" dirty="0" smtClean="0"/>
              <a:t>3. </a:t>
            </a:r>
            <a:r>
              <a:rPr lang="en-IN" spc="-1" dirty="0">
                <a:uFill>
                  <a:solidFill>
                    <a:srgbClr val="FFFFFF"/>
                  </a:solidFill>
                </a:uFill>
                <a:ea typeface="DejaVu Sans"/>
              </a:rPr>
              <a:t>Debug Perspective</a:t>
            </a:r>
          </a:p>
          <a:p>
            <a:pPr marL="432000" indent="-322920">
              <a:buClr>
                <a:srgbClr val="000000"/>
              </a:buClr>
              <a:buSzPct val="45000"/>
              <a:buFont typeface="Wingdings" charset="2"/>
              <a:buChar char=""/>
            </a:pPr>
            <a:r>
              <a:rPr lang="en-IN" spc="-1" dirty="0">
                <a:uFill>
                  <a:solidFill>
                    <a:srgbClr val="FFFFFF"/>
                  </a:solidFill>
                </a:uFill>
                <a:ea typeface="DejaVu Sans"/>
              </a:rPr>
              <a:t>When a Java program is started in the debug mode, users are prompted to switch to the debug perspective.</a:t>
            </a:r>
          </a:p>
          <a:p>
            <a:endParaRPr lang="en-IN" dirty="0"/>
          </a:p>
        </p:txBody>
      </p:sp>
      <p:sp>
        <p:nvSpPr>
          <p:cNvPr id="4" name="Text Placeholder 3"/>
          <p:cNvSpPr>
            <a:spLocks noGrp="1"/>
          </p:cNvSpPr>
          <p:nvPr>
            <p:ph type="body" sz="quarter" idx="11"/>
          </p:nvPr>
        </p:nvSpPr>
        <p:spPr/>
        <p:txBody>
          <a:bodyPr/>
          <a:lstStyle/>
          <a:p>
            <a:r>
              <a:rPr lang="en-US" dirty="0"/>
              <a:t>Debugging Java in </a:t>
            </a:r>
            <a:r>
              <a:rPr lang="en-US" dirty="0" smtClean="0"/>
              <a:t>Eclipse</a:t>
            </a:r>
            <a:endParaRPr lang="en-IN" dirty="0"/>
          </a:p>
        </p:txBody>
      </p:sp>
      <p:pic>
        <p:nvPicPr>
          <p:cNvPr id="5" name="Picture 4"/>
          <p:cNvPicPr>
            <a:picLocks noChangeAspect="1"/>
          </p:cNvPicPr>
          <p:nvPr/>
        </p:nvPicPr>
        <p:blipFill>
          <a:blip r:embed="rId2"/>
          <a:stretch>
            <a:fillRect/>
          </a:stretch>
        </p:blipFill>
        <p:spPr>
          <a:xfrm>
            <a:off x="855407" y="2297449"/>
            <a:ext cx="10448156" cy="3895030"/>
          </a:xfrm>
          <a:prstGeom prst="rect">
            <a:avLst/>
          </a:prstGeom>
        </p:spPr>
      </p:pic>
    </p:spTree>
    <p:extLst>
      <p:ext uri="{BB962C8B-B14F-4D97-AF65-F5344CB8AC3E}">
        <p14:creationId xmlns:p14="http://schemas.microsoft.com/office/powerpoint/2010/main" val="966674831"/>
      </p:ext>
    </p:extLst>
  </p:cSld>
  <p:clrMapOvr>
    <a:masterClrMapping/>
  </p:clrMapOvr>
  <p:transition>
    <p:fade thruBlk="1"/>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4"/>
          </p:nvPr>
        </p:nvSpPr>
        <p:spPr/>
        <p:txBody>
          <a:bodyPr/>
          <a:lstStyle/>
          <a:p>
            <a:fld id="{A5FE59A5-F4B4-47F3-8C4B-BD6C0C97D865}" type="slidenum">
              <a:rPr lang="en-IN" smtClean="0"/>
              <a:pPr/>
              <a:t>13</a:t>
            </a:fld>
            <a:endParaRPr lang="en-IN" dirty="0"/>
          </a:p>
        </p:txBody>
      </p:sp>
      <p:sp>
        <p:nvSpPr>
          <p:cNvPr id="3" name="Text Placeholder 2"/>
          <p:cNvSpPr>
            <a:spLocks noGrp="1"/>
          </p:cNvSpPr>
          <p:nvPr>
            <p:ph type="body" sz="quarter" idx="10"/>
          </p:nvPr>
        </p:nvSpPr>
        <p:spPr/>
        <p:txBody>
          <a:bodyPr/>
          <a:lstStyle/>
          <a:p>
            <a:pPr marL="432000" indent="-322920">
              <a:buClr>
                <a:srgbClr val="000000"/>
              </a:buClr>
              <a:buSzPct val="45000"/>
              <a:buFont typeface="Wingdings" charset="2"/>
              <a:buChar char=""/>
            </a:pPr>
            <a:r>
              <a:rPr lang="en-IN" spc="-1" dirty="0">
                <a:uFill>
                  <a:solidFill>
                    <a:srgbClr val="FFFFFF"/>
                  </a:solidFill>
                </a:uFill>
                <a:ea typeface="DejaVu Sans"/>
              </a:rPr>
              <a:t>Debug view – Visualizes call stack and provides operations on that.</a:t>
            </a:r>
            <a:endParaRPr lang="en-IN" spc="-1" dirty="0">
              <a:uFill>
                <a:solidFill>
                  <a:srgbClr val="FFFFFF"/>
                </a:solidFill>
              </a:uFill>
            </a:endParaRPr>
          </a:p>
          <a:p>
            <a:pPr marL="432000" indent="-322920">
              <a:buClr>
                <a:srgbClr val="000000"/>
              </a:buClr>
              <a:buSzPct val="45000"/>
              <a:buFont typeface="Wingdings" charset="2"/>
              <a:buChar char=""/>
            </a:pPr>
            <a:r>
              <a:rPr lang="en-IN" spc="-1" dirty="0">
                <a:uFill>
                  <a:solidFill>
                    <a:srgbClr val="FFFFFF"/>
                  </a:solidFill>
                </a:uFill>
                <a:ea typeface="DejaVu Sans"/>
              </a:rPr>
              <a:t>Breakpoints view – Shows all the breakpoints.</a:t>
            </a:r>
            <a:endParaRPr lang="en-IN" spc="-1" dirty="0">
              <a:uFill>
                <a:solidFill>
                  <a:srgbClr val="FFFFFF"/>
                </a:solidFill>
              </a:uFill>
            </a:endParaRPr>
          </a:p>
          <a:p>
            <a:pPr marL="432000" indent="-322920">
              <a:buClr>
                <a:srgbClr val="000000"/>
              </a:buClr>
              <a:buSzPct val="45000"/>
              <a:buFont typeface="Wingdings" charset="2"/>
              <a:buChar char=""/>
            </a:pPr>
            <a:r>
              <a:rPr lang="en-IN" spc="-1" dirty="0">
                <a:uFill>
                  <a:solidFill>
                    <a:srgbClr val="FFFFFF"/>
                  </a:solidFill>
                </a:uFill>
                <a:ea typeface="DejaVu Sans"/>
              </a:rPr>
              <a:t>Variables/Expression view – Shows the declared variables and their values. Press</a:t>
            </a:r>
            <a:r>
              <a:rPr lang="en-IN" b="1" spc="-1" dirty="0">
                <a:uFill>
                  <a:solidFill>
                    <a:srgbClr val="FFFFFF"/>
                  </a:solidFill>
                </a:uFill>
                <a:ea typeface="DejaVu Sans"/>
              </a:rPr>
              <a:t> </a:t>
            </a:r>
            <a:r>
              <a:rPr lang="en-IN" b="1" spc="-1" dirty="0" err="1">
                <a:uFill>
                  <a:solidFill>
                    <a:srgbClr val="FFFFFF"/>
                  </a:solidFill>
                </a:uFill>
                <a:ea typeface="DejaVu Sans"/>
              </a:rPr>
              <a:t>Ctrl+Shift+d</a:t>
            </a:r>
            <a:r>
              <a:rPr lang="en-IN" spc="-1" dirty="0">
                <a:uFill>
                  <a:solidFill>
                    <a:srgbClr val="FFFFFF"/>
                  </a:solidFill>
                </a:uFill>
                <a:ea typeface="DejaVu Sans"/>
              </a:rPr>
              <a:t> or </a:t>
            </a:r>
            <a:r>
              <a:rPr lang="en-IN" b="1" spc="-1" dirty="0" err="1">
                <a:uFill>
                  <a:solidFill>
                    <a:srgbClr val="FFFFFF"/>
                  </a:solidFill>
                </a:uFill>
                <a:ea typeface="DejaVu Sans"/>
              </a:rPr>
              <a:t>Ctrl+Shift+i</a:t>
            </a:r>
            <a:r>
              <a:rPr lang="en-IN" b="1" spc="-1" dirty="0">
                <a:uFill>
                  <a:solidFill>
                    <a:srgbClr val="FFFFFF"/>
                  </a:solidFill>
                </a:uFill>
                <a:ea typeface="DejaVu Sans"/>
              </a:rPr>
              <a:t> </a:t>
            </a:r>
            <a:r>
              <a:rPr lang="en-IN" spc="-1" dirty="0">
                <a:uFill>
                  <a:solidFill>
                    <a:srgbClr val="FFFFFF"/>
                  </a:solidFill>
                </a:uFill>
                <a:ea typeface="DejaVu Sans"/>
              </a:rPr>
              <a:t>on a selected variable or expression to show its value. You can also add a permanent watch on an expression/variable that will then be shown in the Expressions view when debugging is on.</a:t>
            </a:r>
            <a:endParaRPr lang="en-IN" spc="-1" dirty="0">
              <a:uFill>
                <a:solidFill>
                  <a:srgbClr val="FFFFFF"/>
                </a:solidFill>
              </a:uFill>
            </a:endParaRPr>
          </a:p>
          <a:p>
            <a:pPr marL="432000" indent="-322920">
              <a:buClr>
                <a:srgbClr val="000000"/>
              </a:buClr>
              <a:buSzPct val="45000"/>
              <a:buFont typeface="Wingdings" charset="2"/>
              <a:buChar char=""/>
            </a:pPr>
            <a:r>
              <a:rPr lang="en-IN" spc="-1" dirty="0">
                <a:uFill>
                  <a:solidFill>
                    <a:srgbClr val="FFFFFF"/>
                  </a:solidFill>
                </a:uFill>
                <a:ea typeface="DejaVu Sans"/>
              </a:rPr>
              <a:t>Display view – Allows to Inspect the value of a variable, expression or selected text during debugging.</a:t>
            </a:r>
            <a:endParaRPr lang="en-IN" spc="-1" dirty="0">
              <a:uFill>
                <a:solidFill>
                  <a:srgbClr val="FFFFFF"/>
                </a:solidFill>
              </a:uFill>
            </a:endParaRPr>
          </a:p>
          <a:p>
            <a:pPr marL="432000" indent="-322920">
              <a:buClr>
                <a:srgbClr val="000000"/>
              </a:buClr>
              <a:buSzPct val="45000"/>
              <a:buFont typeface="Wingdings" charset="2"/>
              <a:buChar char=""/>
            </a:pPr>
            <a:r>
              <a:rPr lang="en-IN" spc="-1" dirty="0">
                <a:uFill>
                  <a:solidFill>
                    <a:srgbClr val="FFFFFF"/>
                  </a:solidFill>
                </a:uFill>
                <a:ea typeface="DejaVu Sans"/>
              </a:rPr>
              <a:t>Console view – Program output is shown here.</a:t>
            </a:r>
            <a:endParaRPr lang="en-IN" spc="-1" dirty="0">
              <a:uFill>
                <a:solidFill>
                  <a:srgbClr val="FFFFFF"/>
                </a:solidFill>
              </a:uFill>
            </a:endParaRPr>
          </a:p>
          <a:p>
            <a:endParaRPr lang="en-IN" dirty="0"/>
          </a:p>
        </p:txBody>
      </p:sp>
      <p:sp>
        <p:nvSpPr>
          <p:cNvPr id="4" name="Text Placeholder 3"/>
          <p:cNvSpPr>
            <a:spLocks noGrp="1"/>
          </p:cNvSpPr>
          <p:nvPr>
            <p:ph type="body" sz="quarter" idx="11"/>
          </p:nvPr>
        </p:nvSpPr>
        <p:spPr/>
        <p:txBody>
          <a:bodyPr/>
          <a:lstStyle/>
          <a:p>
            <a:r>
              <a:rPr lang="en-US" dirty="0"/>
              <a:t>Debugging Java in </a:t>
            </a:r>
            <a:r>
              <a:rPr lang="en-US" dirty="0" smtClean="0"/>
              <a:t>Eclipse</a:t>
            </a:r>
            <a:endParaRPr lang="en-IN" dirty="0"/>
          </a:p>
        </p:txBody>
      </p:sp>
    </p:spTree>
    <p:extLst>
      <p:ext uri="{BB962C8B-B14F-4D97-AF65-F5344CB8AC3E}">
        <p14:creationId xmlns:p14="http://schemas.microsoft.com/office/powerpoint/2010/main" val="1596043506"/>
      </p:ext>
    </p:extLst>
  </p:cSld>
  <p:clrMapOvr>
    <a:masterClrMapping/>
  </p:clrMapOvr>
  <p:transition>
    <p:fade thruBlk="1"/>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4"/>
          </p:nvPr>
        </p:nvSpPr>
        <p:spPr/>
        <p:txBody>
          <a:bodyPr/>
          <a:lstStyle/>
          <a:p>
            <a:fld id="{A5FE59A5-F4B4-47F3-8C4B-BD6C0C97D865}" type="slidenum">
              <a:rPr lang="en-IN" smtClean="0"/>
              <a:pPr/>
              <a:t>14</a:t>
            </a:fld>
            <a:endParaRPr lang="en-IN" dirty="0"/>
          </a:p>
        </p:txBody>
      </p:sp>
      <p:sp>
        <p:nvSpPr>
          <p:cNvPr id="3" name="Text Placeholder 2"/>
          <p:cNvSpPr>
            <a:spLocks noGrp="1"/>
          </p:cNvSpPr>
          <p:nvPr>
            <p:ph type="body" sz="quarter" idx="10"/>
          </p:nvPr>
        </p:nvSpPr>
        <p:spPr/>
        <p:txBody>
          <a:bodyPr/>
          <a:lstStyle/>
          <a:p>
            <a:endParaRPr lang="en-IN"/>
          </a:p>
        </p:txBody>
      </p:sp>
      <p:sp>
        <p:nvSpPr>
          <p:cNvPr id="4" name="Text Placeholder 3"/>
          <p:cNvSpPr>
            <a:spLocks noGrp="1"/>
          </p:cNvSpPr>
          <p:nvPr>
            <p:ph type="body" sz="quarter" idx="11"/>
          </p:nvPr>
        </p:nvSpPr>
        <p:spPr/>
        <p:txBody>
          <a:bodyPr/>
          <a:lstStyle/>
          <a:p>
            <a:r>
              <a:rPr lang="en-US" dirty="0"/>
              <a:t>Debugging Java in Eclipse</a:t>
            </a:r>
            <a:endParaRPr lang="en-IN" dirty="0"/>
          </a:p>
        </p:txBody>
      </p:sp>
      <p:pic>
        <p:nvPicPr>
          <p:cNvPr id="5" name="Picture 4"/>
          <p:cNvPicPr/>
          <p:nvPr/>
        </p:nvPicPr>
        <p:blipFill>
          <a:blip r:embed="rId2"/>
          <a:stretch/>
        </p:blipFill>
        <p:spPr>
          <a:xfrm>
            <a:off x="1294199" y="864000"/>
            <a:ext cx="7975161" cy="5245200"/>
          </a:xfrm>
          <a:prstGeom prst="rect">
            <a:avLst/>
          </a:prstGeom>
          <a:ln>
            <a:noFill/>
          </a:ln>
        </p:spPr>
      </p:pic>
    </p:spTree>
    <p:extLst>
      <p:ext uri="{BB962C8B-B14F-4D97-AF65-F5344CB8AC3E}">
        <p14:creationId xmlns:p14="http://schemas.microsoft.com/office/powerpoint/2010/main" val="3939646762"/>
      </p:ext>
    </p:extLst>
  </p:cSld>
  <p:clrMapOvr>
    <a:masterClrMapping/>
  </p:clrMapOvr>
  <p:transition>
    <p:fade thruBlk="1"/>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4"/>
          </p:nvPr>
        </p:nvSpPr>
        <p:spPr/>
        <p:txBody>
          <a:bodyPr/>
          <a:lstStyle/>
          <a:p>
            <a:fld id="{A5FE59A5-F4B4-47F3-8C4B-BD6C0C97D865}" type="slidenum">
              <a:rPr lang="en-IN" smtClean="0"/>
              <a:pPr/>
              <a:t>15</a:t>
            </a:fld>
            <a:endParaRPr lang="en-IN" dirty="0"/>
          </a:p>
        </p:txBody>
      </p:sp>
      <p:sp>
        <p:nvSpPr>
          <p:cNvPr id="3" name="Text Placeholder 2"/>
          <p:cNvSpPr>
            <a:spLocks noGrp="1"/>
          </p:cNvSpPr>
          <p:nvPr>
            <p:ph type="body" sz="quarter" idx="10"/>
          </p:nvPr>
        </p:nvSpPr>
        <p:spPr/>
        <p:txBody>
          <a:bodyPr/>
          <a:lstStyle/>
          <a:p>
            <a:pPr marL="109080" indent="0">
              <a:buClr>
                <a:srgbClr val="000000"/>
              </a:buClr>
              <a:buSzPct val="45000"/>
              <a:buNone/>
            </a:pPr>
            <a:r>
              <a:rPr lang="en-IN" spc="-1" dirty="0" smtClean="0">
                <a:uFill>
                  <a:solidFill>
                    <a:srgbClr val="FFFFFF"/>
                  </a:solidFill>
                </a:uFill>
                <a:ea typeface="DejaVu Sans"/>
              </a:rPr>
              <a:t>4. Stepping </a:t>
            </a:r>
            <a:r>
              <a:rPr lang="en-IN" spc="-1" dirty="0">
                <a:uFill>
                  <a:solidFill>
                    <a:srgbClr val="FFFFFF"/>
                  </a:solidFill>
                </a:uFill>
                <a:ea typeface="DejaVu Sans"/>
              </a:rPr>
              <a:t>commands</a:t>
            </a:r>
            <a:endParaRPr lang="en-IN" spc="-1" dirty="0">
              <a:uFill>
                <a:solidFill>
                  <a:srgbClr val="FFFFFF"/>
                </a:solidFill>
              </a:uFill>
            </a:endParaRPr>
          </a:p>
          <a:p>
            <a:pPr marL="432000" indent="-322920">
              <a:buClr>
                <a:srgbClr val="000000"/>
              </a:buClr>
              <a:buSzPct val="45000"/>
              <a:buFont typeface="Wingdings" charset="2"/>
              <a:buChar char=""/>
            </a:pPr>
            <a:r>
              <a:rPr lang="en-IN" spc="-1" dirty="0">
                <a:uFill>
                  <a:solidFill>
                    <a:srgbClr val="FFFFFF"/>
                  </a:solidFill>
                </a:uFill>
                <a:ea typeface="DejaVu Sans"/>
              </a:rPr>
              <a:t>The Eclipse Platform helps developers debug by providing buttons in the toolbar and key binding shortcuts to control program execution.</a:t>
            </a:r>
            <a:endParaRPr lang="en-IN" spc="-1" dirty="0">
              <a:uFill>
                <a:solidFill>
                  <a:srgbClr val="FFFFFF"/>
                </a:solidFill>
              </a:uFill>
            </a:endParaRPr>
          </a:p>
          <a:p>
            <a:pPr marL="109080" indent="0">
              <a:buClr>
                <a:srgbClr val="000000"/>
              </a:buClr>
              <a:buSzPct val="45000"/>
              <a:buNone/>
            </a:pPr>
            <a:endParaRPr lang="en-IN" dirty="0"/>
          </a:p>
        </p:txBody>
      </p:sp>
      <p:sp>
        <p:nvSpPr>
          <p:cNvPr id="4" name="Text Placeholder 3"/>
          <p:cNvSpPr>
            <a:spLocks noGrp="1"/>
          </p:cNvSpPr>
          <p:nvPr>
            <p:ph type="body" sz="quarter" idx="11"/>
          </p:nvPr>
        </p:nvSpPr>
        <p:spPr/>
        <p:txBody>
          <a:bodyPr/>
          <a:lstStyle/>
          <a:p>
            <a:r>
              <a:rPr lang="en-US" dirty="0"/>
              <a:t>Debugging Java in </a:t>
            </a:r>
            <a:r>
              <a:rPr lang="en-US" dirty="0" smtClean="0"/>
              <a:t>Eclipse</a:t>
            </a:r>
            <a:endParaRPr lang="en-IN" dirty="0"/>
          </a:p>
        </p:txBody>
      </p:sp>
      <p:pic>
        <p:nvPicPr>
          <p:cNvPr id="5" name="Picture 4"/>
          <p:cNvPicPr/>
          <p:nvPr/>
        </p:nvPicPr>
        <p:blipFill>
          <a:blip r:embed="rId2"/>
          <a:stretch/>
        </p:blipFill>
        <p:spPr>
          <a:xfrm>
            <a:off x="1087177" y="2476045"/>
            <a:ext cx="9173880" cy="2734920"/>
          </a:xfrm>
          <a:prstGeom prst="rect">
            <a:avLst/>
          </a:prstGeom>
          <a:ln>
            <a:noFill/>
          </a:ln>
        </p:spPr>
      </p:pic>
    </p:spTree>
    <p:extLst>
      <p:ext uri="{BB962C8B-B14F-4D97-AF65-F5344CB8AC3E}">
        <p14:creationId xmlns:p14="http://schemas.microsoft.com/office/powerpoint/2010/main" val="7855939"/>
      </p:ext>
    </p:extLst>
  </p:cSld>
  <p:clrMapOvr>
    <a:masterClrMapping/>
  </p:clrMapOvr>
  <p:transition>
    <p:fade thruBlk="1"/>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4"/>
          </p:nvPr>
        </p:nvSpPr>
        <p:spPr/>
        <p:txBody>
          <a:bodyPr/>
          <a:lstStyle/>
          <a:p>
            <a:fld id="{A5FE59A5-F4B4-47F3-8C4B-BD6C0C97D865}" type="slidenum">
              <a:rPr lang="en-IN" smtClean="0"/>
              <a:pPr/>
              <a:t>16</a:t>
            </a:fld>
            <a:endParaRPr lang="en-IN" dirty="0"/>
          </a:p>
        </p:txBody>
      </p:sp>
      <p:sp>
        <p:nvSpPr>
          <p:cNvPr id="3" name="Text Placeholder 2"/>
          <p:cNvSpPr>
            <a:spLocks noGrp="1"/>
          </p:cNvSpPr>
          <p:nvPr>
            <p:ph type="body" sz="quarter" idx="10"/>
          </p:nvPr>
        </p:nvSpPr>
        <p:spPr/>
        <p:txBody>
          <a:bodyPr/>
          <a:lstStyle/>
          <a:p>
            <a:pPr marL="109080" indent="0">
              <a:buClr>
                <a:srgbClr val="000000"/>
              </a:buClr>
              <a:buSzPct val="45000"/>
              <a:buNone/>
            </a:pPr>
            <a:r>
              <a:rPr lang="en-IN" spc="-1" dirty="0" smtClean="0">
                <a:uFill>
                  <a:solidFill>
                    <a:srgbClr val="FFFFFF"/>
                  </a:solidFill>
                </a:uFill>
                <a:ea typeface="DejaVu Sans"/>
              </a:rPr>
              <a:t>Debugging </a:t>
            </a:r>
            <a:r>
              <a:rPr lang="en-IN" spc="-1" dirty="0">
                <a:uFill>
                  <a:solidFill>
                    <a:srgbClr val="FFFFFF"/>
                  </a:solidFill>
                </a:uFill>
                <a:ea typeface="DejaVu Sans"/>
              </a:rPr>
              <a:t>steps and commands can be found in detail @ </a:t>
            </a:r>
            <a:endParaRPr lang="en-IN" spc="-1" dirty="0">
              <a:uFill>
                <a:solidFill>
                  <a:srgbClr val="FFFFFF"/>
                </a:solidFill>
              </a:uFill>
            </a:endParaRPr>
          </a:p>
          <a:p>
            <a:pPr marL="109080" indent="0">
              <a:buClr>
                <a:srgbClr val="000000"/>
              </a:buClr>
              <a:buSzPct val="45000"/>
              <a:buNone/>
            </a:pPr>
            <a:r>
              <a:rPr lang="en-IN" spc="-1" dirty="0">
                <a:uFill>
                  <a:solidFill>
                    <a:srgbClr val="FFFFFF"/>
                  </a:solidFill>
                </a:uFill>
                <a:ea typeface="DejaVu Sans"/>
              </a:rPr>
              <a:t>https://help.eclipse.org/neon/index.jsp?topic=%2Forg.eclipse.jdt.doc.user%2Ftasks%2Ftask-stepping.htm</a:t>
            </a:r>
            <a:endParaRPr lang="en-IN" spc="-1" dirty="0">
              <a:uFill>
                <a:solidFill>
                  <a:srgbClr val="FFFFFF"/>
                </a:solidFill>
              </a:uFill>
            </a:endParaRPr>
          </a:p>
          <a:p>
            <a:endParaRPr lang="en-IN" dirty="0"/>
          </a:p>
        </p:txBody>
      </p:sp>
      <p:sp>
        <p:nvSpPr>
          <p:cNvPr id="4" name="Text Placeholder 3"/>
          <p:cNvSpPr>
            <a:spLocks noGrp="1"/>
          </p:cNvSpPr>
          <p:nvPr>
            <p:ph type="body" sz="quarter" idx="11"/>
          </p:nvPr>
        </p:nvSpPr>
        <p:spPr/>
        <p:txBody>
          <a:bodyPr/>
          <a:lstStyle/>
          <a:p>
            <a:r>
              <a:rPr lang="en-US" dirty="0" smtClean="0"/>
              <a:t>Debugging - Conclusion</a:t>
            </a:r>
            <a:endParaRPr lang="en-IN" dirty="0"/>
          </a:p>
        </p:txBody>
      </p:sp>
    </p:spTree>
    <p:extLst>
      <p:ext uri="{BB962C8B-B14F-4D97-AF65-F5344CB8AC3E}">
        <p14:creationId xmlns:p14="http://schemas.microsoft.com/office/powerpoint/2010/main" val="3172234034"/>
      </p:ext>
    </p:extLst>
  </p:cSld>
  <p:clrMapOvr>
    <a:masterClrMapping/>
  </p:clrMapOvr>
  <p:transition>
    <p:fade thruBlk="1"/>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321040" y="104503"/>
            <a:ext cx="3474720" cy="923330"/>
          </a:xfrm>
          <a:prstGeom prst="rect">
            <a:avLst/>
          </a:prstGeom>
          <a:noFill/>
        </p:spPr>
        <p:txBody>
          <a:bodyPr wrap="square" rtlCol="0">
            <a:spAutoFit/>
          </a:bodyPr>
          <a:lstStyle/>
          <a:p>
            <a:r>
              <a:rPr lang="en-US" b="1" dirty="0" smtClean="0">
                <a:solidFill>
                  <a:srgbClr val="142C40"/>
                </a:solidFill>
                <a:latin typeface="Bahnschrift SemiCondensed" panose="020B0502040204020203" pitchFamily="34" charset="0"/>
              </a:rPr>
              <a:t>Deepthi S N</a:t>
            </a:r>
            <a:endParaRPr lang="en-IN" b="1" dirty="0" smtClean="0">
              <a:solidFill>
                <a:srgbClr val="142C40"/>
              </a:solidFill>
              <a:latin typeface="Bahnschrift SemiCondensed" panose="020B0502040204020203" pitchFamily="34" charset="0"/>
            </a:endParaRPr>
          </a:p>
          <a:p>
            <a:r>
              <a:rPr lang="en-IN" b="1" dirty="0" smtClean="0">
                <a:solidFill>
                  <a:srgbClr val="142C40"/>
                </a:solidFill>
                <a:latin typeface="Bahnschrift SemiCondensed" panose="020B0502040204020203" pitchFamily="34" charset="0"/>
              </a:rPr>
              <a:t>+91 9986256252</a:t>
            </a:r>
          </a:p>
          <a:p>
            <a:r>
              <a:rPr lang="en-IN" b="1" dirty="0">
                <a:solidFill>
                  <a:srgbClr val="142C40"/>
                </a:solidFill>
                <a:latin typeface="Bahnschrift SemiCondensed" panose="020B0502040204020203" pitchFamily="34" charset="0"/>
              </a:rPr>
              <a:t>d</a:t>
            </a:r>
            <a:r>
              <a:rPr lang="en-IN" b="1" dirty="0" smtClean="0">
                <a:solidFill>
                  <a:srgbClr val="142C40"/>
                </a:solidFill>
                <a:latin typeface="Bahnschrift SemiCondensed" panose="020B0502040204020203" pitchFamily="34" charset="0"/>
              </a:rPr>
              <a:t>eepthi.s@testyantra.com</a:t>
            </a:r>
            <a:endParaRPr lang="en-US" b="1" dirty="0">
              <a:solidFill>
                <a:srgbClr val="142C40"/>
              </a:solidFill>
              <a:latin typeface="Bahnschrift SemiCondensed" panose="020B0502040204020203" pitchFamily="34" charset="0"/>
            </a:endParaRPr>
          </a:p>
        </p:txBody>
      </p:sp>
    </p:spTree>
    <p:extLst>
      <p:ext uri="{BB962C8B-B14F-4D97-AF65-F5344CB8AC3E}">
        <p14:creationId xmlns:p14="http://schemas.microsoft.com/office/powerpoint/2010/main" val="38076187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4"/>
          </p:nvPr>
        </p:nvSpPr>
        <p:spPr/>
        <p:txBody>
          <a:bodyPr/>
          <a:lstStyle/>
          <a:p>
            <a:fld id="{A5FE59A5-F4B4-47F3-8C4B-BD6C0C97D865}" type="slidenum">
              <a:rPr lang="en-IN" smtClean="0"/>
              <a:pPr/>
              <a:t>1</a:t>
            </a:fld>
            <a:endParaRPr lang="en-IN" dirty="0"/>
          </a:p>
        </p:txBody>
      </p:sp>
      <p:sp>
        <p:nvSpPr>
          <p:cNvPr id="3" name="Text Placeholder 2"/>
          <p:cNvSpPr>
            <a:spLocks noGrp="1"/>
          </p:cNvSpPr>
          <p:nvPr>
            <p:ph type="body" sz="quarter" idx="10"/>
          </p:nvPr>
        </p:nvSpPr>
        <p:spPr/>
        <p:txBody>
          <a:bodyPr/>
          <a:lstStyle/>
          <a:p>
            <a:pPr marL="101596" indent="0">
              <a:buNone/>
            </a:pPr>
            <a:endParaRPr lang="en-US" dirty="0"/>
          </a:p>
        </p:txBody>
      </p:sp>
      <p:sp>
        <p:nvSpPr>
          <p:cNvPr id="4" name="Text Placeholder 3"/>
          <p:cNvSpPr>
            <a:spLocks noGrp="1"/>
          </p:cNvSpPr>
          <p:nvPr>
            <p:ph type="body" sz="quarter" idx="11"/>
          </p:nvPr>
        </p:nvSpPr>
        <p:spPr/>
        <p:txBody>
          <a:bodyPr/>
          <a:lstStyle/>
          <a:p>
            <a:r>
              <a:rPr lang="en-US" dirty="0" smtClean="0"/>
              <a:t>Debugging - Introduction</a:t>
            </a:r>
            <a:endParaRPr lang="en-US" dirty="0"/>
          </a:p>
        </p:txBody>
      </p:sp>
      <p:pic>
        <p:nvPicPr>
          <p:cNvPr id="5" name="Picture 4"/>
          <p:cNvPicPr/>
          <p:nvPr/>
        </p:nvPicPr>
        <p:blipFill>
          <a:blip r:embed="rId2"/>
          <a:stretch/>
        </p:blipFill>
        <p:spPr>
          <a:xfrm>
            <a:off x="1437969" y="768197"/>
            <a:ext cx="8775290" cy="5595732"/>
          </a:xfrm>
          <a:prstGeom prst="rect">
            <a:avLst/>
          </a:prstGeom>
          <a:ln>
            <a:noFill/>
          </a:ln>
        </p:spPr>
      </p:pic>
    </p:spTree>
    <p:extLst>
      <p:ext uri="{BB962C8B-B14F-4D97-AF65-F5344CB8AC3E}">
        <p14:creationId xmlns:p14="http://schemas.microsoft.com/office/powerpoint/2010/main" val="3086664373"/>
      </p:ext>
    </p:extLst>
  </p:cSld>
  <p:clrMapOvr>
    <a:masterClrMapping/>
  </p:clrMapOvr>
  <p:transition>
    <p:fade thruBlk="1"/>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4"/>
          </p:nvPr>
        </p:nvSpPr>
        <p:spPr/>
        <p:txBody>
          <a:bodyPr/>
          <a:lstStyle/>
          <a:p>
            <a:fld id="{A5FE59A5-F4B4-47F3-8C4B-BD6C0C97D865}" type="slidenum">
              <a:rPr lang="en-IN" smtClean="0"/>
              <a:pPr/>
              <a:t>2</a:t>
            </a:fld>
            <a:endParaRPr lang="en-IN" dirty="0"/>
          </a:p>
        </p:txBody>
      </p:sp>
      <p:sp>
        <p:nvSpPr>
          <p:cNvPr id="3" name="Text Placeholder 2"/>
          <p:cNvSpPr>
            <a:spLocks noGrp="1"/>
          </p:cNvSpPr>
          <p:nvPr>
            <p:ph type="body" sz="quarter" idx="10"/>
          </p:nvPr>
        </p:nvSpPr>
        <p:spPr/>
        <p:txBody>
          <a:bodyPr/>
          <a:lstStyle/>
          <a:p>
            <a:r>
              <a:rPr lang="en-IN" spc="-1" dirty="0" smtClean="0">
                <a:uFill>
                  <a:solidFill>
                    <a:srgbClr val="FFFFFF"/>
                  </a:solidFill>
                </a:uFill>
                <a:ea typeface="DejaVu Sans"/>
              </a:rPr>
              <a:t>Realize the </a:t>
            </a:r>
            <a:r>
              <a:rPr lang="en-IN" spc="-1" dirty="0">
                <a:uFill>
                  <a:solidFill>
                    <a:srgbClr val="FFFFFF"/>
                  </a:solidFill>
                </a:uFill>
                <a:ea typeface="DejaVu Sans"/>
              </a:rPr>
              <a:t>nature of </a:t>
            </a:r>
            <a:r>
              <a:rPr lang="en-IN" spc="-1" dirty="0" smtClean="0">
                <a:uFill>
                  <a:solidFill>
                    <a:srgbClr val="FFFFFF"/>
                  </a:solidFill>
                </a:uFill>
                <a:ea typeface="DejaVu Sans"/>
              </a:rPr>
              <a:t>bugs</a:t>
            </a:r>
          </a:p>
          <a:p>
            <a:endParaRPr lang="en-IN" spc="-1" dirty="0">
              <a:uFill>
                <a:solidFill>
                  <a:srgbClr val="FFFFFF"/>
                </a:solidFill>
              </a:uFill>
              <a:ea typeface="DejaVu Sans"/>
            </a:endParaRPr>
          </a:p>
          <a:p>
            <a:r>
              <a:rPr lang="en-IN" spc="-1" dirty="0" smtClean="0">
                <a:uFill>
                  <a:solidFill>
                    <a:srgbClr val="FFFFFF"/>
                  </a:solidFill>
                </a:uFill>
                <a:ea typeface="DejaVu Sans"/>
              </a:rPr>
              <a:t>Fixing </a:t>
            </a:r>
            <a:r>
              <a:rPr lang="en-IN" spc="-1" dirty="0">
                <a:uFill>
                  <a:solidFill>
                    <a:srgbClr val="FFFFFF"/>
                  </a:solidFill>
                </a:uFill>
                <a:ea typeface="DejaVu Sans"/>
              </a:rPr>
              <a:t>bugs is how we </a:t>
            </a:r>
            <a:r>
              <a:rPr lang="en-IN" spc="-1" dirty="0" smtClean="0">
                <a:uFill>
                  <a:solidFill>
                    <a:srgbClr val="FFFFFF"/>
                  </a:solidFill>
                </a:uFill>
                <a:ea typeface="DejaVu Sans"/>
              </a:rPr>
              <a:t>learn</a:t>
            </a:r>
          </a:p>
          <a:p>
            <a:endParaRPr lang="en-IN" spc="-1" dirty="0">
              <a:uFill>
                <a:solidFill>
                  <a:srgbClr val="FFFFFF"/>
                </a:solidFill>
              </a:uFill>
              <a:ea typeface="DejaVu Sans"/>
            </a:endParaRPr>
          </a:p>
          <a:p>
            <a:r>
              <a:rPr lang="en-IN" spc="-1" dirty="0" smtClean="0">
                <a:uFill>
                  <a:solidFill>
                    <a:srgbClr val="FFFFFF"/>
                  </a:solidFill>
                </a:uFill>
                <a:ea typeface="DejaVu Sans"/>
              </a:rPr>
              <a:t>We </a:t>
            </a:r>
            <a:r>
              <a:rPr lang="en-IN" spc="-1" dirty="0">
                <a:uFill>
                  <a:solidFill>
                    <a:srgbClr val="FFFFFF"/>
                  </a:solidFill>
                </a:uFill>
                <a:ea typeface="DejaVu Sans"/>
              </a:rPr>
              <a:t>get better at learning </a:t>
            </a:r>
            <a:r>
              <a:rPr lang="en-IN" spc="-1" dirty="0" smtClean="0">
                <a:uFill>
                  <a:solidFill>
                    <a:srgbClr val="FFFFFF"/>
                  </a:solidFill>
                </a:uFill>
                <a:ea typeface="DejaVu Sans"/>
              </a:rPr>
              <a:t>things</a:t>
            </a:r>
            <a:endParaRPr lang="en-US" spc="-1" dirty="0">
              <a:uFill>
                <a:solidFill>
                  <a:srgbClr val="FFFFFF"/>
                </a:solidFill>
              </a:uFill>
            </a:endParaRPr>
          </a:p>
          <a:p>
            <a:endParaRPr lang="en-IN" spc="-1" dirty="0">
              <a:uFill>
                <a:solidFill>
                  <a:srgbClr val="FFFFFF"/>
                </a:solidFill>
              </a:uFill>
            </a:endParaRPr>
          </a:p>
          <a:p>
            <a:r>
              <a:rPr lang="en-IN" spc="-1" dirty="0" smtClean="0">
                <a:uFill>
                  <a:solidFill>
                    <a:srgbClr val="FFFFFF"/>
                  </a:solidFill>
                </a:uFill>
                <a:ea typeface="DejaVu Sans"/>
              </a:rPr>
              <a:t>Experience is definitely required</a:t>
            </a:r>
          </a:p>
          <a:p>
            <a:endParaRPr lang="en-IN" spc="-1" dirty="0">
              <a:uFill>
                <a:solidFill>
                  <a:srgbClr val="FFFFFF"/>
                </a:solidFill>
              </a:uFill>
              <a:ea typeface="DejaVu Sans"/>
            </a:endParaRPr>
          </a:p>
          <a:p>
            <a:r>
              <a:rPr lang="en-IN" spc="-1" dirty="0" smtClean="0">
                <a:uFill>
                  <a:solidFill>
                    <a:srgbClr val="FFFFFF"/>
                  </a:solidFill>
                </a:uFill>
                <a:ea typeface="DejaVu Sans"/>
              </a:rPr>
              <a:t>Try </a:t>
            </a:r>
            <a:r>
              <a:rPr lang="en-IN" spc="-1" dirty="0">
                <a:uFill>
                  <a:solidFill>
                    <a:srgbClr val="FFFFFF"/>
                  </a:solidFill>
                </a:uFill>
                <a:ea typeface="DejaVu Sans"/>
              </a:rPr>
              <a:t>things </a:t>
            </a:r>
            <a:r>
              <a:rPr lang="en-IN" spc="-1" dirty="0" smtClean="0">
                <a:uFill>
                  <a:solidFill>
                    <a:srgbClr val="FFFFFF"/>
                  </a:solidFill>
                </a:uFill>
                <a:ea typeface="DejaVu Sans"/>
              </a:rPr>
              <a:t>first</a:t>
            </a:r>
            <a:endParaRPr lang="en-IN" spc="-1" dirty="0">
              <a:uFill>
                <a:solidFill>
                  <a:srgbClr val="FFFFFF"/>
                </a:solidFill>
              </a:uFill>
              <a:ea typeface="DejaVu Sans"/>
            </a:endParaRPr>
          </a:p>
          <a:p>
            <a:endParaRPr lang="en-IN" spc="-1" dirty="0" smtClean="0">
              <a:uFill>
                <a:solidFill>
                  <a:srgbClr val="FFFFFF"/>
                </a:solidFill>
              </a:uFill>
              <a:ea typeface="DejaVu Sans"/>
            </a:endParaRPr>
          </a:p>
          <a:p>
            <a:r>
              <a:rPr lang="en-IN" spc="-1" dirty="0" smtClean="0">
                <a:uFill>
                  <a:solidFill>
                    <a:srgbClr val="FFFFFF"/>
                  </a:solidFill>
                </a:uFill>
                <a:ea typeface="DejaVu Sans"/>
              </a:rPr>
              <a:t>Use </a:t>
            </a:r>
            <a:r>
              <a:rPr lang="en-IN" spc="-1" dirty="0">
                <a:uFill>
                  <a:solidFill>
                    <a:srgbClr val="FFFFFF"/>
                  </a:solidFill>
                </a:uFill>
                <a:ea typeface="DejaVu Sans"/>
              </a:rPr>
              <a:t>Google as a last resort</a:t>
            </a:r>
            <a:endParaRPr lang="en-IN" spc="-1" dirty="0">
              <a:uFill>
                <a:solidFill>
                  <a:srgbClr val="FFFFFF"/>
                </a:solidFill>
              </a:uFill>
            </a:endParaRPr>
          </a:p>
          <a:p>
            <a:endParaRPr lang="en-IN" dirty="0"/>
          </a:p>
        </p:txBody>
      </p:sp>
      <p:sp>
        <p:nvSpPr>
          <p:cNvPr id="4" name="Text Placeholder 3"/>
          <p:cNvSpPr>
            <a:spLocks noGrp="1"/>
          </p:cNvSpPr>
          <p:nvPr>
            <p:ph type="body" sz="quarter" idx="11"/>
          </p:nvPr>
        </p:nvSpPr>
        <p:spPr/>
        <p:txBody>
          <a:bodyPr/>
          <a:lstStyle/>
          <a:p>
            <a:r>
              <a:rPr lang="en-US" sz="2800" dirty="0" smtClean="0"/>
              <a:t>How can it make you a better developer?</a:t>
            </a:r>
            <a:endParaRPr lang="en-IN" sz="2800" dirty="0"/>
          </a:p>
        </p:txBody>
      </p:sp>
    </p:spTree>
    <p:extLst>
      <p:ext uri="{BB962C8B-B14F-4D97-AF65-F5344CB8AC3E}">
        <p14:creationId xmlns:p14="http://schemas.microsoft.com/office/powerpoint/2010/main" val="2312350456"/>
      </p:ext>
    </p:extLst>
  </p:cSld>
  <p:clrMapOvr>
    <a:masterClrMapping/>
  </p:clrMapOvr>
  <p:transition>
    <p:fade thruBlk="1"/>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4"/>
          </p:nvPr>
        </p:nvSpPr>
        <p:spPr/>
        <p:txBody>
          <a:bodyPr/>
          <a:lstStyle/>
          <a:p>
            <a:fld id="{A5FE59A5-F4B4-47F3-8C4B-BD6C0C97D865}" type="slidenum">
              <a:rPr lang="en-IN" smtClean="0"/>
              <a:pPr/>
              <a:t>3</a:t>
            </a:fld>
            <a:endParaRPr lang="en-IN" dirty="0"/>
          </a:p>
        </p:txBody>
      </p:sp>
      <p:sp>
        <p:nvSpPr>
          <p:cNvPr id="3" name="Text Placeholder 2"/>
          <p:cNvSpPr>
            <a:spLocks noGrp="1"/>
          </p:cNvSpPr>
          <p:nvPr>
            <p:ph type="body" sz="quarter" idx="10"/>
          </p:nvPr>
        </p:nvSpPr>
        <p:spPr/>
        <p:txBody>
          <a:bodyPr/>
          <a:lstStyle/>
          <a:p>
            <a:pPr marL="111600" indent="0">
              <a:buClr>
                <a:srgbClr val="000000"/>
              </a:buClr>
              <a:buSzPct val="45000"/>
              <a:buNone/>
            </a:pPr>
            <a:r>
              <a:rPr lang="en-IN" spc="-1" dirty="0">
                <a:uFill>
                  <a:solidFill>
                    <a:srgbClr val="FFFFFF"/>
                  </a:solidFill>
                </a:uFill>
                <a:ea typeface="DejaVu Sans"/>
              </a:rPr>
              <a:t>A debugger is a program that simulates/runs another program and allows you to</a:t>
            </a:r>
            <a:r>
              <a:rPr lang="en-IN" spc="-1" dirty="0" smtClean="0">
                <a:uFill>
                  <a:solidFill>
                    <a:srgbClr val="FFFFFF"/>
                  </a:solidFill>
                </a:uFill>
                <a:ea typeface="DejaVu Sans"/>
              </a:rPr>
              <a:t>:</a:t>
            </a:r>
          </a:p>
          <a:p>
            <a:pPr marL="111600" indent="0">
              <a:buClr>
                <a:srgbClr val="000000"/>
              </a:buClr>
              <a:buSzPct val="45000"/>
              <a:buNone/>
            </a:pPr>
            <a:endParaRPr lang="en-IN" spc="-1" dirty="0">
              <a:uFill>
                <a:solidFill>
                  <a:srgbClr val="FFFFFF"/>
                </a:solidFill>
              </a:uFill>
            </a:endParaRPr>
          </a:p>
          <a:p>
            <a:pPr marL="432000" indent="-320400">
              <a:buClr>
                <a:srgbClr val="000000"/>
              </a:buClr>
              <a:buSzPct val="45000"/>
              <a:buFont typeface="Wingdings" charset="2"/>
              <a:buChar char=""/>
            </a:pPr>
            <a:r>
              <a:rPr lang="en-IN" spc="-1" dirty="0" smtClean="0">
                <a:uFill>
                  <a:solidFill>
                    <a:srgbClr val="FFFFFF"/>
                  </a:solidFill>
                </a:uFill>
                <a:ea typeface="DejaVu Sans"/>
              </a:rPr>
              <a:t>Pause </a:t>
            </a:r>
            <a:r>
              <a:rPr lang="en-IN" spc="-1" dirty="0">
                <a:uFill>
                  <a:solidFill>
                    <a:srgbClr val="FFFFFF"/>
                  </a:solidFill>
                </a:uFill>
                <a:ea typeface="DejaVu Sans"/>
              </a:rPr>
              <a:t>and continue its </a:t>
            </a:r>
            <a:r>
              <a:rPr lang="en-IN" spc="-1" dirty="0" smtClean="0">
                <a:uFill>
                  <a:solidFill>
                    <a:srgbClr val="FFFFFF"/>
                  </a:solidFill>
                </a:uFill>
                <a:ea typeface="DejaVu Sans"/>
              </a:rPr>
              <a:t>execution</a:t>
            </a:r>
          </a:p>
          <a:p>
            <a:pPr marL="111600" indent="0">
              <a:buClr>
                <a:srgbClr val="000000"/>
              </a:buClr>
              <a:buSzPct val="45000"/>
              <a:buNone/>
            </a:pPr>
            <a:endParaRPr lang="en-IN" spc="-1" dirty="0">
              <a:uFill>
                <a:solidFill>
                  <a:srgbClr val="FFFFFF"/>
                </a:solidFill>
              </a:uFill>
            </a:endParaRPr>
          </a:p>
          <a:p>
            <a:pPr marL="432000" indent="-320400">
              <a:buClr>
                <a:srgbClr val="000000"/>
              </a:buClr>
              <a:buSzPct val="45000"/>
              <a:buFont typeface="Wingdings" charset="2"/>
              <a:buChar char=""/>
            </a:pPr>
            <a:r>
              <a:rPr lang="en-IN" spc="-1" dirty="0" smtClean="0">
                <a:uFill>
                  <a:solidFill>
                    <a:srgbClr val="FFFFFF"/>
                  </a:solidFill>
                </a:uFill>
                <a:ea typeface="DejaVu Sans"/>
              </a:rPr>
              <a:t>Set </a:t>
            </a:r>
            <a:r>
              <a:rPr lang="en-IN" spc="-1" dirty="0">
                <a:uFill>
                  <a:solidFill>
                    <a:srgbClr val="FFFFFF"/>
                  </a:solidFill>
                </a:uFill>
                <a:ea typeface="DejaVu Sans"/>
              </a:rPr>
              <a:t>“breakpoints” or conditions where the execution pauses so you can look at its </a:t>
            </a:r>
            <a:r>
              <a:rPr lang="en-IN" spc="-1" dirty="0" smtClean="0">
                <a:uFill>
                  <a:solidFill>
                    <a:srgbClr val="FFFFFF"/>
                  </a:solidFill>
                </a:uFill>
                <a:ea typeface="DejaVu Sans"/>
              </a:rPr>
              <a:t>state</a:t>
            </a:r>
          </a:p>
          <a:p>
            <a:pPr marL="111600" indent="0">
              <a:buClr>
                <a:srgbClr val="000000"/>
              </a:buClr>
              <a:buSzPct val="45000"/>
              <a:buNone/>
            </a:pPr>
            <a:endParaRPr lang="en-IN" spc="-1" dirty="0">
              <a:uFill>
                <a:solidFill>
                  <a:srgbClr val="FFFFFF"/>
                </a:solidFill>
              </a:uFill>
            </a:endParaRPr>
          </a:p>
          <a:p>
            <a:pPr marL="432000" indent="-320400">
              <a:buClr>
                <a:srgbClr val="000000"/>
              </a:buClr>
              <a:buSzPct val="45000"/>
              <a:buFont typeface="Wingdings" charset="2"/>
              <a:buChar char=""/>
            </a:pPr>
            <a:r>
              <a:rPr lang="en-IN" spc="-1" dirty="0" smtClean="0">
                <a:uFill>
                  <a:solidFill>
                    <a:srgbClr val="FFFFFF"/>
                  </a:solidFill>
                </a:uFill>
                <a:ea typeface="DejaVu Sans"/>
              </a:rPr>
              <a:t>View </a:t>
            </a:r>
            <a:r>
              <a:rPr lang="en-IN" spc="-1" dirty="0">
                <a:uFill>
                  <a:solidFill>
                    <a:srgbClr val="FFFFFF"/>
                  </a:solidFill>
                </a:uFill>
                <a:ea typeface="DejaVu Sans"/>
              </a:rPr>
              <a:t>and “watch” variable </a:t>
            </a:r>
            <a:r>
              <a:rPr lang="en-IN" spc="-1" dirty="0" smtClean="0">
                <a:uFill>
                  <a:solidFill>
                    <a:srgbClr val="FFFFFF"/>
                  </a:solidFill>
                </a:uFill>
                <a:ea typeface="DejaVu Sans"/>
              </a:rPr>
              <a:t>values</a:t>
            </a:r>
          </a:p>
          <a:p>
            <a:pPr marL="111600" indent="0">
              <a:buClr>
                <a:srgbClr val="000000"/>
              </a:buClr>
              <a:buSzPct val="45000"/>
              <a:buNone/>
            </a:pPr>
            <a:endParaRPr lang="en-IN" spc="-1" dirty="0">
              <a:uFill>
                <a:solidFill>
                  <a:srgbClr val="FFFFFF"/>
                </a:solidFill>
              </a:uFill>
            </a:endParaRPr>
          </a:p>
          <a:p>
            <a:pPr marL="432000" indent="-320400">
              <a:buClr>
                <a:srgbClr val="000000"/>
              </a:buClr>
              <a:buSzPct val="45000"/>
              <a:buFont typeface="Wingdings" charset="2"/>
              <a:buChar char=""/>
            </a:pPr>
            <a:r>
              <a:rPr lang="en-IN" spc="-1" dirty="0" smtClean="0">
                <a:uFill>
                  <a:solidFill>
                    <a:srgbClr val="FFFFFF"/>
                  </a:solidFill>
                </a:uFill>
                <a:ea typeface="DejaVu Sans"/>
              </a:rPr>
              <a:t>Step </a:t>
            </a:r>
            <a:r>
              <a:rPr lang="en-IN" spc="-1" dirty="0">
                <a:uFill>
                  <a:solidFill>
                    <a:srgbClr val="FFFFFF"/>
                  </a:solidFill>
                </a:uFill>
                <a:ea typeface="DejaVu Sans"/>
              </a:rPr>
              <a:t>through the program line-by-line</a:t>
            </a:r>
            <a:endParaRPr lang="en-IN" spc="-1" dirty="0">
              <a:uFill>
                <a:solidFill>
                  <a:srgbClr val="FFFFFF"/>
                </a:solidFill>
              </a:uFill>
            </a:endParaRPr>
          </a:p>
          <a:p>
            <a:endParaRPr lang="en-IN" dirty="0"/>
          </a:p>
        </p:txBody>
      </p:sp>
      <p:sp>
        <p:nvSpPr>
          <p:cNvPr id="4" name="Text Placeholder 3"/>
          <p:cNvSpPr>
            <a:spLocks noGrp="1"/>
          </p:cNvSpPr>
          <p:nvPr>
            <p:ph type="body" sz="quarter" idx="11"/>
          </p:nvPr>
        </p:nvSpPr>
        <p:spPr/>
        <p:txBody>
          <a:bodyPr/>
          <a:lstStyle/>
          <a:p>
            <a:r>
              <a:rPr lang="en-US" dirty="0" smtClean="0"/>
              <a:t>What is a debugger?</a:t>
            </a:r>
            <a:endParaRPr lang="en-IN" dirty="0"/>
          </a:p>
        </p:txBody>
      </p:sp>
    </p:spTree>
    <p:extLst>
      <p:ext uri="{BB962C8B-B14F-4D97-AF65-F5344CB8AC3E}">
        <p14:creationId xmlns:p14="http://schemas.microsoft.com/office/powerpoint/2010/main" val="650941562"/>
      </p:ext>
    </p:extLst>
  </p:cSld>
  <p:clrMapOvr>
    <a:masterClrMapping/>
  </p:clrMapOvr>
  <p:transition>
    <p:fade thruBlk="1"/>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4"/>
          </p:nvPr>
        </p:nvSpPr>
        <p:spPr/>
        <p:txBody>
          <a:bodyPr/>
          <a:lstStyle/>
          <a:p>
            <a:fld id="{A5FE59A5-F4B4-47F3-8C4B-BD6C0C97D865}" type="slidenum">
              <a:rPr lang="en-IN" smtClean="0"/>
              <a:pPr/>
              <a:t>4</a:t>
            </a:fld>
            <a:endParaRPr lang="en-IN" dirty="0"/>
          </a:p>
        </p:txBody>
      </p:sp>
      <p:sp>
        <p:nvSpPr>
          <p:cNvPr id="3" name="Text Placeholder 2"/>
          <p:cNvSpPr>
            <a:spLocks noGrp="1"/>
          </p:cNvSpPr>
          <p:nvPr>
            <p:ph type="body" sz="quarter" idx="10"/>
          </p:nvPr>
        </p:nvSpPr>
        <p:spPr/>
        <p:txBody>
          <a:bodyPr/>
          <a:lstStyle/>
          <a:p>
            <a:pPr marL="432000" indent="-320400">
              <a:buClr>
                <a:srgbClr val="000000"/>
              </a:buClr>
              <a:buSzPct val="45000"/>
              <a:buFont typeface="Wingdings" charset="2"/>
              <a:buChar char=""/>
            </a:pPr>
            <a:r>
              <a:rPr lang="en-IN" b="1" spc="-1" dirty="0">
                <a:uFill>
                  <a:solidFill>
                    <a:srgbClr val="FFFFFF"/>
                  </a:solidFill>
                </a:uFill>
                <a:ea typeface="DejaVu Sans"/>
              </a:rPr>
              <a:t>Stepping</a:t>
            </a:r>
            <a:r>
              <a:rPr lang="en-IN" spc="-1" dirty="0">
                <a:uFill>
                  <a:solidFill>
                    <a:srgbClr val="FFFFFF"/>
                  </a:solidFill>
                </a:uFill>
                <a:ea typeface="DejaVu Sans"/>
              </a:rPr>
              <a:t> is a debugger feature that lets you execute (step through) your code line by line. This allows you to examine each line of code in isolation to determine whether it is behaving as intended</a:t>
            </a:r>
            <a:r>
              <a:rPr lang="en-IN" spc="-1" dirty="0" smtClean="0">
                <a:uFill>
                  <a:solidFill>
                    <a:srgbClr val="FFFFFF"/>
                  </a:solidFill>
                </a:uFill>
                <a:ea typeface="DejaVu Sans"/>
              </a:rPr>
              <a:t>.</a:t>
            </a:r>
          </a:p>
          <a:p>
            <a:pPr marL="432000" indent="-320400">
              <a:buClr>
                <a:srgbClr val="000000"/>
              </a:buClr>
              <a:buSzPct val="45000"/>
              <a:buFont typeface="Wingdings" charset="2"/>
              <a:buChar char=""/>
            </a:pPr>
            <a:endParaRPr lang="en-IN" spc="-1" dirty="0">
              <a:uFill>
                <a:solidFill>
                  <a:srgbClr val="FFFFFF"/>
                </a:solidFill>
              </a:uFill>
            </a:endParaRPr>
          </a:p>
          <a:p>
            <a:pPr marL="432000" indent="-320400">
              <a:buClr>
                <a:srgbClr val="000000"/>
              </a:buClr>
              <a:buSzPct val="45000"/>
              <a:buFont typeface="Wingdings" charset="2"/>
              <a:buChar char=""/>
            </a:pPr>
            <a:r>
              <a:rPr lang="en-IN" spc="-1" dirty="0">
                <a:uFill>
                  <a:solidFill>
                    <a:srgbClr val="FFFFFF"/>
                  </a:solidFill>
                </a:uFill>
                <a:ea typeface="DejaVu Sans"/>
              </a:rPr>
              <a:t>There are actually 3 different stepping commands: </a:t>
            </a:r>
            <a:endParaRPr lang="en-IN" spc="-1" dirty="0" smtClean="0">
              <a:uFill>
                <a:solidFill>
                  <a:srgbClr val="FFFFFF"/>
                </a:solidFill>
              </a:uFill>
              <a:ea typeface="DejaVu Sans"/>
            </a:endParaRPr>
          </a:p>
          <a:p>
            <a:pPr marL="111600" indent="0">
              <a:buClr>
                <a:srgbClr val="000000"/>
              </a:buClr>
              <a:buSzPct val="45000"/>
              <a:buNone/>
            </a:pPr>
            <a:r>
              <a:rPr lang="en-IN" spc="-1" dirty="0" smtClean="0">
                <a:uFill>
                  <a:solidFill>
                    <a:srgbClr val="FFFFFF"/>
                  </a:solidFill>
                </a:uFill>
                <a:ea typeface="DejaVu Sans"/>
              </a:rPr>
              <a:t>step into</a:t>
            </a:r>
          </a:p>
          <a:p>
            <a:pPr marL="111600" indent="0">
              <a:buClr>
                <a:srgbClr val="000000"/>
              </a:buClr>
              <a:buSzPct val="45000"/>
              <a:buNone/>
            </a:pPr>
            <a:r>
              <a:rPr lang="en-IN" spc="-1" dirty="0" smtClean="0">
                <a:uFill>
                  <a:solidFill>
                    <a:srgbClr val="FFFFFF"/>
                  </a:solidFill>
                </a:uFill>
                <a:ea typeface="DejaVu Sans"/>
              </a:rPr>
              <a:t>step over </a:t>
            </a:r>
            <a:r>
              <a:rPr lang="en-IN" spc="-1" dirty="0">
                <a:uFill>
                  <a:solidFill>
                    <a:srgbClr val="FFFFFF"/>
                  </a:solidFill>
                </a:uFill>
                <a:ea typeface="DejaVu Sans"/>
              </a:rPr>
              <a:t>and </a:t>
            </a:r>
            <a:endParaRPr lang="en-IN" spc="-1" dirty="0" smtClean="0">
              <a:uFill>
                <a:solidFill>
                  <a:srgbClr val="FFFFFF"/>
                </a:solidFill>
              </a:uFill>
              <a:ea typeface="DejaVu Sans"/>
            </a:endParaRPr>
          </a:p>
          <a:p>
            <a:pPr marL="111600" indent="0">
              <a:buClr>
                <a:srgbClr val="000000"/>
              </a:buClr>
              <a:buSzPct val="45000"/>
              <a:buNone/>
            </a:pPr>
            <a:r>
              <a:rPr lang="en-IN" spc="-1" dirty="0" smtClean="0">
                <a:uFill>
                  <a:solidFill>
                    <a:srgbClr val="FFFFFF"/>
                  </a:solidFill>
                </a:uFill>
                <a:ea typeface="DejaVu Sans"/>
              </a:rPr>
              <a:t>step out</a:t>
            </a:r>
          </a:p>
          <a:p>
            <a:pPr marL="111600" indent="0">
              <a:buClr>
                <a:srgbClr val="000000"/>
              </a:buClr>
              <a:buSzPct val="45000"/>
              <a:buNone/>
            </a:pPr>
            <a:endParaRPr lang="en-US" spc="-1" dirty="0">
              <a:uFill>
                <a:solidFill>
                  <a:srgbClr val="FFFFFF"/>
                </a:solidFill>
              </a:uFill>
            </a:endParaRPr>
          </a:p>
          <a:p>
            <a:pPr marL="111600" indent="0">
              <a:buClr>
                <a:srgbClr val="000000"/>
              </a:buClr>
              <a:buSzPct val="45000"/>
              <a:buNone/>
            </a:pPr>
            <a:r>
              <a:rPr lang="en-IN" spc="-1" dirty="0">
                <a:uFill>
                  <a:solidFill>
                    <a:srgbClr val="FFFFFF"/>
                  </a:solidFill>
                </a:uFill>
                <a:ea typeface="DejaVu Sans"/>
              </a:rPr>
              <a:t>A </a:t>
            </a:r>
            <a:r>
              <a:rPr lang="en-IN" b="1" spc="-1" dirty="0">
                <a:uFill>
                  <a:solidFill>
                    <a:srgbClr val="FFFFFF"/>
                  </a:solidFill>
                </a:uFill>
                <a:ea typeface="DejaVu Sans"/>
              </a:rPr>
              <a:t>breakpoint</a:t>
            </a:r>
            <a:r>
              <a:rPr lang="en-IN" spc="-1" dirty="0">
                <a:uFill>
                  <a:solidFill>
                    <a:srgbClr val="FFFFFF"/>
                  </a:solidFill>
                </a:uFill>
                <a:ea typeface="DejaVu Sans"/>
              </a:rPr>
              <a:t> is a special marker that tells the debugger to stop execution of the program at </a:t>
            </a:r>
            <a:r>
              <a:rPr lang="en-IN" spc="-1" dirty="0" smtClean="0">
                <a:uFill>
                  <a:solidFill>
                    <a:srgbClr val="FFFFFF"/>
                  </a:solidFill>
                </a:uFill>
                <a:ea typeface="DejaVu Sans"/>
              </a:rPr>
              <a:t>that point, </a:t>
            </a:r>
            <a:r>
              <a:rPr lang="en-IN" spc="-1" dirty="0">
                <a:uFill>
                  <a:solidFill>
                    <a:srgbClr val="FFFFFF"/>
                  </a:solidFill>
                </a:uFill>
                <a:ea typeface="DejaVu Sans"/>
              </a:rPr>
              <a:t>when running in debug mode.</a:t>
            </a:r>
          </a:p>
          <a:p>
            <a:pPr marL="111600" indent="0">
              <a:buClr>
                <a:srgbClr val="000000"/>
              </a:buClr>
              <a:buSzPct val="45000"/>
              <a:buNone/>
            </a:pPr>
            <a:endParaRPr lang="en-IN" spc="-1" dirty="0">
              <a:uFill>
                <a:solidFill>
                  <a:srgbClr val="FFFFFF"/>
                </a:solidFill>
              </a:uFill>
            </a:endParaRPr>
          </a:p>
          <a:p>
            <a:endParaRPr lang="en-IN" dirty="0"/>
          </a:p>
        </p:txBody>
      </p:sp>
      <p:sp>
        <p:nvSpPr>
          <p:cNvPr id="4" name="Text Placeholder 3"/>
          <p:cNvSpPr>
            <a:spLocks noGrp="1"/>
          </p:cNvSpPr>
          <p:nvPr>
            <p:ph type="body" sz="quarter" idx="11"/>
          </p:nvPr>
        </p:nvSpPr>
        <p:spPr/>
        <p:txBody>
          <a:bodyPr/>
          <a:lstStyle/>
          <a:p>
            <a:r>
              <a:rPr lang="en-US" dirty="0" smtClean="0"/>
              <a:t>Stepping</a:t>
            </a:r>
            <a:endParaRPr lang="en-IN" dirty="0"/>
          </a:p>
        </p:txBody>
      </p:sp>
    </p:spTree>
    <p:extLst>
      <p:ext uri="{BB962C8B-B14F-4D97-AF65-F5344CB8AC3E}">
        <p14:creationId xmlns:p14="http://schemas.microsoft.com/office/powerpoint/2010/main" val="3828290532"/>
      </p:ext>
    </p:extLst>
  </p:cSld>
  <p:clrMapOvr>
    <a:masterClrMapping/>
  </p:clrMapOvr>
  <p:transition>
    <p:fade thruBlk="1"/>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4"/>
          </p:nvPr>
        </p:nvSpPr>
        <p:spPr/>
        <p:txBody>
          <a:bodyPr/>
          <a:lstStyle/>
          <a:p>
            <a:fld id="{A5FE59A5-F4B4-47F3-8C4B-BD6C0C97D865}" type="slidenum">
              <a:rPr lang="en-IN" smtClean="0"/>
              <a:pPr/>
              <a:t>5</a:t>
            </a:fld>
            <a:endParaRPr lang="en-IN" dirty="0"/>
          </a:p>
        </p:txBody>
      </p:sp>
      <p:sp>
        <p:nvSpPr>
          <p:cNvPr id="3" name="Text Placeholder 2"/>
          <p:cNvSpPr>
            <a:spLocks noGrp="1"/>
          </p:cNvSpPr>
          <p:nvPr>
            <p:ph type="body" sz="quarter" idx="10"/>
          </p:nvPr>
        </p:nvSpPr>
        <p:spPr/>
        <p:txBody>
          <a:bodyPr/>
          <a:lstStyle/>
          <a:p>
            <a:r>
              <a:rPr lang="en-IN" spc="-1" dirty="0">
                <a:uFill>
                  <a:solidFill>
                    <a:srgbClr val="FFFFFF"/>
                  </a:solidFill>
                </a:uFill>
                <a:ea typeface="DejaVu Sans"/>
              </a:rPr>
              <a:t>Examine the most recent change</a:t>
            </a:r>
            <a:endParaRPr lang="en-IN" spc="-1" dirty="0">
              <a:uFill>
                <a:solidFill>
                  <a:srgbClr val="FFFFFF"/>
                </a:solidFill>
              </a:uFill>
            </a:endParaRPr>
          </a:p>
          <a:p>
            <a:r>
              <a:rPr lang="en-IN" spc="-1" dirty="0">
                <a:uFill>
                  <a:solidFill>
                    <a:srgbClr val="FFFFFF"/>
                  </a:solidFill>
                </a:uFill>
                <a:ea typeface="DejaVu Sans"/>
              </a:rPr>
              <a:t>Debug it now, not later</a:t>
            </a:r>
            <a:endParaRPr lang="en-IN" spc="-1" dirty="0">
              <a:uFill>
                <a:solidFill>
                  <a:srgbClr val="FFFFFF"/>
                </a:solidFill>
              </a:uFill>
            </a:endParaRPr>
          </a:p>
          <a:p>
            <a:r>
              <a:rPr lang="en-IN" spc="-1" dirty="0">
                <a:uFill>
                  <a:solidFill>
                    <a:srgbClr val="FFFFFF"/>
                  </a:solidFill>
                </a:uFill>
                <a:ea typeface="DejaVu Sans"/>
              </a:rPr>
              <a:t>Read before typing</a:t>
            </a:r>
            <a:endParaRPr lang="en-IN" spc="-1" dirty="0">
              <a:uFill>
                <a:solidFill>
                  <a:srgbClr val="FFFFFF"/>
                </a:solidFill>
              </a:uFill>
            </a:endParaRPr>
          </a:p>
          <a:p>
            <a:r>
              <a:rPr lang="en-IN" spc="-1" dirty="0">
                <a:uFill>
                  <a:solidFill>
                    <a:srgbClr val="FFFFFF"/>
                  </a:solidFill>
                </a:uFill>
                <a:ea typeface="DejaVu Sans"/>
              </a:rPr>
              <a:t>Make the bug reproducible</a:t>
            </a:r>
            <a:endParaRPr lang="en-IN" spc="-1" dirty="0">
              <a:uFill>
                <a:solidFill>
                  <a:srgbClr val="FFFFFF"/>
                </a:solidFill>
              </a:uFill>
            </a:endParaRPr>
          </a:p>
          <a:p>
            <a:r>
              <a:rPr lang="en-IN" spc="-1" dirty="0">
                <a:uFill>
                  <a:solidFill>
                    <a:srgbClr val="FFFFFF"/>
                  </a:solidFill>
                </a:uFill>
                <a:ea typeface="DejaVu Sans"/>
              </a:rPr>
              <a:t>Display output to localize your search</a:t>
            </a:r>
            <a:endParaRPr lang="en-IN" spc="-1" dirty="0">
              <a:uFill>
                <a:solidFill>
                  <a:srgbClr val="FFFFFF"/>
                </a:solidFill>
              </a:uFill>
            </a:endParaRPr>
          </a:p>
          <a:p>
            <a:r>
              <a:rPr lang="en-IN" spc="-1" dirty="0">
                <a:uFill>
                  <a:solidFill>
                    <a:srgbClr val="FFFFFF"/>
                  </a:solidFill>
                </a:uFill>
                <a:ea typeface="DejaVu Sans"/>
              </a:rPr>
              <a:t>Write a log file</a:t>
            </a:r>
            <a:endParaRPr lang="en-IN" spc="-1" dirty="0">
              <a:uFill>
                <a:solidFill>
                  <a:srgbClr val="FFFFFF"/>
                </a:solidFill>
              </a:uFill>
            </a:endParaRPr>
          </a:p>
          <a:p>
            <a:r>
              <a:rPr lang="en-IN" spc="-1" dirty="0">
                <a:uFill>
                  <a:solidFill>
                    <a:srgbClr val="FFFFFF"/>
                  </a:solidFill>
                </a:uFill>
                <a:ea typeface="DejaVu Sans"/>
              </a:rPr>
              <a:t>Use tools</a:t>
            </a:r>
            <a:endParaRPr lang="en-IN" spc="-1" dirty="0">
              <a:uFill>
                <a:solidFill>
                  <a:srgbClr val="FFFFFF"/>
                </a:solidFill>
              </a:uFill>
            </a:endParaRPr>
          </a:p>
          <a:p>
            <a:r>
              <a:rPr lang="en-IN" spc="-1" dirty="0">
                <a:uFill>
                  <a:solidFill>
                    <a:srgbClr val="FFFFFF"/>
                  </a:solidFill>
                </a:uFill>
                <a:ea typeface="DejaVu Sans"/>
              </a:rPr>
              <a:t>Keep records</a:t>
            </a:r>
            <a:endParaRPr lang="en-IN" spc="-1" dirty="0">
              <a:uFill>
                <a:solidFill>
                  <a:srgbClr val="FFFFFF"/>
                </a:solidFill>
              </a:uFill>
            </a:endParaRPr>
          </a:p>
          <a:p>
            <a:endParaRPr lang="en-IN" dirty="0"/>
          </a:p>
        </p:txBody>
      </p:sp>
      <p:sp>
        <p:nvSpPr>
          <p:cNvPr id="4" name="Text Placeholder 3"/>
          <p:cNvSpPr>
            <a:spLocks noGrp="1"/>
          </p:cNvSpPr>
          <p:nvPr>
            <p:ph type="body" sz="quarter" idx="11"/>
          </p:nvPr>
        </p:nvSpPr>
        <p:spPr/>
        <p:txBody>
          <a:bodyPr/>
          <a:lstStyle/>
          <a:p>
            <a:r>
              <a:rPr lang="en-US" dirty="0" smtClean="0"/>
              <a:t>Debugging Tips</a:t>
            </a:r>
            <a:endParaRPr lang="en-IN" dirty="0"/>
          </a:p>
        </p:txBody>
      </p:sp>
    </p:spTree>
    <p:extLst>
      <p:ext uri="{BB962C8B-B14F-4D97-AF65-F5344CB8AC3E}">
        <p14:creationId xmlns:p14="http://schemas.microsoft.com/office/powerpoint/2010/main" val="1564270353"/>
      </p:ext>
    </p:extLst>
  </p:cSld>
  <p:clrMapOvr>
    <a:masterClrMapping/>
  </p:clrMapOvr>
  <p:transition>
    <p:fade thruBlk="1"/>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4"/>
          </p:nvPr>
        </p:nvSpPr>
        <p:spPr/>
        <p:txBody>
          <a:bodyPr/>
          <a:lstStyle/>
          <a:p>
            <a:fld id="{A5FE59A5-F4B4-47F3-8C4B-BD6C0C97D865}" type="slidenum">
              <a:rPr lang="en-IN" smtClean="0"/>
              <a:pPr/>
              <a:t>6</a:t>
            </a:fld>
            <a:endParaRPr lang="en-IN" dirty="0"/>
          </a:p>
        </p:txBody>
      </p:sp>
      <p:sp>
        <p:nvSpPr>
          <p:cNvPr id="3" name="Text Placeholder 2"/>
          <p:cNvSpPr>
            <a:spLocks noGrp="1"/>
          </p:cNvSpPr>
          <p:nvPr>
            <p:ph type="body" sz="quarter" idx="10"/>
          </p:nvPr>
        </p:nvSpPr>
        <p:spPr/>
        <p:txBody>
          <a:bodyPr/>
          <a:lstStyle/>
          <a:p>
            <a:r>
              <a:rPr lang="en-IN" spc="-1" dirty="0">
                <a:uFill>
                  <a:solidFill>
                    <a:srgbClr val="FFFFFF"/>
                  </a:solidFill>
                </a:uFill>
                <a:ea typeface="DejaVu Sans"/>
              </a:rPr>
              <a:t>What is an IDE?</a:t>
            </a:r>
            <a:endParaRPr lang="en-IN" spc="-1" dirty="0">
              <a:uFill>
                <a:solidFill>
                  <a:srgbClr val="FFFFFF"/>
                </a:solidFill>
              </a:uFill>
            </a:endParaRPr>
          </a:p>
          <a:p>
            <a:pPr marL="101596" indent="0">
              <a:buNone/>
            </a:pPr>
            <a:r>
              <a:rPr lang="en-IN" spc="-1" dirty="0">
                <a:uFill>
                  <a:solidFill>
                    <a:srgbClr val="FFFFFF"/>
                  </a:solidFill>
                </a:uFill>
                <a:ea typeface="DejaVu Sans"/>
              </a:rPr>
              <a:t>An integrated development environment (IDE) is a software </a:t>
            </a:r>
            <a:endParaRPr lang="en-IN" spc="-1" dirty="0" smtClean="0">
              <a:uFill>
                <a:solidFill>
                  <a:srgbClr val="FFFFFF"/>
                </a:solidFill>
              </a:uFill>
              <a:ea typeface="DejaVu Sans"/>
            </a:endParaRPr>
          </a:p>
          <a:p>
            <a:pPr marL="101596" indent="0">
              <a:buNone/>
            </a:pPr>
            <a:r>
              <a:rPr lang="en-IN" spc="-1" dirty="0" smtClean="0">
                <a:uFill>
                  <a:solidFill>
                    <a:srgbClr val="FFFFFF"/>
                  </a:solidFill>
                </a:uFill>
                <a:ea typeface="DejaVu Sans"/>
              </a:rPr>
              <a:t>suite </a:t>
            </a:r>
            <a:r>
              <a:rPr lang="en-IN" spc="-1" dirty="0">
                <a:uFill>
                  <a:solidFill>
                    <a:srgbClr val="FFFFFF"/>
                  </a:solidFill>
                </a:uFill>
                <a:ea typeface="DejaVu Sans"/>
              </a:rPr>
              <a:t>that consolidates basic tools required to write and test software.</a:t>
            </a:r>
            <a:endParaRPr lang="en-IN" spc="-1" dirty="0">
              <a:uFill>
                <a:solidFill>
                  <a:srgbClr val="FFFFFF"/>
                </a:solidFill>
              </a:uFill>
            </a:endParaRPr>
          </a:p>
          <a:p>
            <a:pPr algn="ctr"/>
            <a:endParaRPr lang="en-IN" spc="-1" dirty="0">
              <a:uFill>
                <a:solidFill>
                  <a:srgbClr val="FFFFFF"/>
                </a:solidFill>
              </a:uFill>
            </a:endParaRPr>
          </a:p>
          <a:p>
            <a:r>
              <a:rPr lang="en-IN" spc="-1" dirty="0">
                <a:uFill>
                  <a:solidFill>
                    <a:srgbClr val="FFFFFF"/>
                  </a:solidFill>
                </a:uFill>
                <a:ea typeface="DejaVu Sans"/>
              </a:rPr>
              <a:t>IDE’s that are best suited for code management, highlighting, debugging </a:t>
            </a:r>
            <a:r>
              <a:rPr lang="en-IN" spc="-1" dirty="0" smtClean="0">
                <a:uFill>
                  <a:solidFill>
                    <a:srgbClr val="FFFFFF"/>
                  </a:solidFill>
                </a:uFill>
                <a:ea typeface="DejaVu Sans"/>
              </a:rPr>
              <a:t>facilities include -</a:t>
            </a:r>
            <a:endParaRPr lang="en-IN" spc="-1" dirty="0">
              <a:uFill>
                <a:solidFill>
                  <a:srgbClr val="FFFFFF"/>
                </a:solidFill>
              </a:uFill>
            </a:endParaRPr>
          </a:p>
          <a:p>
            <a:pPr marL="101596" indent="0">
              <a:buNone/>
            </a:pPr>
            <a:r>
              <a:rPr lang="en-IN" spc="-1" dirty="0" err="1" smtClean="0">
                <a:uFill>
                  <a:solidFill>
                    <a:srgbClr val="FFFFFF"/>
                  </a:solidFill>
                </a:uFill>
                <a:ea typeface="DejaVu Sans"/>
              </a:rPr>
              <a:t>QTCreator</a:t>
            </a:r>
            <a:endParaRPr lang="en-IN" spc="-1" dirty="0">
              <a:uFill>
                <a:solidFill>
                  <a:srgbClr val="FFFFFF"/>
                </a:solidFill>
              </a:uFill>
            </a:endParaRPr>
          </a:p>
          <a:p>
            <a:pPr marL="101596" indent="0">
              <a:buNone/>
            </a:pPr>
            <a:r>
              <a:rPr lang="en-IN" spc="-1" dirty="0" err="1" smtClean="0">
                <a:uFill>
                  <a:solidFill>
                    <a:srgbClr val="FFFFFF"/>
                  </a:solidFill>
                </a:uFill>
                <a:ea typeface="DejaVu Sans"/>
              </a:rPr>
              <a:t>Kdevelop</a:t>
            </a:r>
            <a:endParaRPr lang="en-IN" spc="-1" dirty="0">
              <a:uFill>
                <a:solidFill>
                  <a:srgbClr val="FFFFFF"/>
                </a:solidFill>
              </a:uFill>
            </a:endParaRPr>
          </a:p>
          <a:p>
            <a:pPr marL="101596" indent="0">
              <a:buNone/>
            </a:pPr>
            <a:r>
              <a:rPr lang="en-IN" spc="-1" dirty="0" smtClean="0">
                <a:uFill>
                  <a:solidFill>
                    <a:srgbClr val="FFFFFF"/>
                  </a:solidFill>
                </a:uFill>
                <a:ea typeface="DejaVu Sans"/>
              </a:rPr>
              <a:t>Eclipse</a:t>
            </a:r>
          </a:p>
          <a:p>
            <a:pPr marL="101596" indent="0">
              <a:buNone/>
            </a:pPr>
            <a:endParaRPr lang="en-US" spc="-1" dirty="0">
              <a:uFill>
                <a:solidFill>
                  <a:srgbClr val="FFFFFF"/>
                </a:solidFill>
              </a:uFill>
            </a:endParaRPr>
          </a:p>
          <a:p>
            <a:pPr marL="101596" indent="0">
              <a:buNone/>
            </a:pPr>
            <a:r>
              <a:rPr lang="en-US" spc="-1" dirty="0" smtClean="0">
                <a:uFill>
                  <a:solidFill>
                    <a:srgbClr val="FFFFFF"/>
                  </a:solidFill>
                </a:uFill>
              </a:rPr>
              <a:t>There are many others too</a:t>
            </a:r>
            <a:endParaRPr lang="en-IN" spc="-1" dirty="0">
              <a:uFill>
                <a:solidFill>
                  <a:srgbClr val="FFFFFF"/>
                </a:solidFill>
              </a:uFill>
            </a:endParaRPr>
          </a:p>
        </p:txBody>
      </p:sp>
      <p:sp>
        <p:nvSpPr>
          <p:cNvPr id="4" name="Text Placeholder 3"/>
          <p:cNvSpPr>
            <a:spLocks noGrp="1"/>
          </p:cNvSpPr>
          <p:nvPr>
            <p:ph type="body" sz="quarter" idx="11"/>
          </p:nvPr>
        </p:nvSpPr>
        <p:spPr/>
        <p:txBody>
          <a:bodyPr/>
          <a:lstStyle/>
          <a:p>
            <a:r>
              <a:rPr lang="en-US" dirty="0" smtClean="0"/>
              <a:t>IDE </a:t>
            </a:r>
            <a:endParaRPr lang="en-IN" dirty="0"/>
          </a:p>
        </p:txBody>
      </p:sp>
      <p:pic>
        <p:nvPicPr>
          <p:cNvPr id="5" name="Picture 4"/>
          <p:cNvPicPr/>
          <p:nvPr/>
        </p:nvPicPr>
        <p:blipFill>
          <a:blip r:embed="rId2"/>
          <a:stretch/>
        </p:blipFill>
        <p:spPr>
          <a:xfrm>
            <a:off x="8030496" y="4391721"/>
            <a:ext cx="3400984" cy="1957250"/>
          </a:xfrm>
          <a:prstGeom prst="rect">
            <a:avLst/>
          </a:prstGeom>
          <a:ln>
            <a:noFill/>
          </a:ln>
        </p:spPr>
      </p:pic>
      <p:pic>
        <p:nvPicPr>
          <p:cNvPr id="6" name="Picture 5"/>
          <p:cNvPicPr/>
          <p:nvPr/>
        </p:nvPicPr>
        <p:blipFill>
          <a:blip r:embed="rId3"/>
          <a:stretch/>
        </p:blipFill>
        <p:spPr>
          <a:xfrm>
            <a:off x="4520381" y="4439264"/>
            <a:ext cx="3429000" cy="1909707"/>
          </a:xfrm>
          <a:prstGeom prst="rect">
            <a:avLst/>
          </a:prstGeom>
          <a:ln>
            <a:noFill/>
          </a:ln>
        </p:spPr>
      </p:pic>
    </p:spTree>
    <p:extLst>
      <p:ext uri="{BB962C8B-B14F-4D97-AF65-F5344CB8AC3E}">
        <p14:creationId xmlns:p14="http://schemas.microsoft.com/office/powerpoint/2010/main" val="1849050855"/>
      </p:ext>
    </p:extLst>
  </p:cSld>
  <p:clrMapOvr>
    <a:masterClrMapping/>
  </p:clrMapOvr>
  <p:transition>
    <p:fade thruBlk="1"/>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4"/>
          </p:nvPr>
        </p:nvSpPr>
        <p:spPr/>
        <p:txBody>
          <a:bodyPr/>
          <a:lstStyle/>
          <a:p>
            <a:fld id="{A5FE59A5-F4B4-47F3-8C4B-BD6C0C97D865}" type="slidenum">
              <a:rPr lang="en-IN" smtClean="0"/>
              <a:pPr/>
              <a:t>7</a:t>
            </a:fld>
            <a:endParaRPr lang="en-IN" dirty="0"/>
          </a:p>
        </p:txBody>
      </p:sp>
      <p:sp>
        <p:nvSpPr>
          <p:cNvPr id="3" name="Text Placeholder 2"/>
          <p:cNvSpPr>
            <a:spLocks noGrp="1"/>
          </p:cNvSpPr>
          <p:nvPr>
            <p:ph type="body" sz="quarter" idx="10"/>
          </p:nvPr>
        </p:nvSpPr>
        <p:spPr/>
        <p:txBody>
          <a:bodyPr/>
          <a:lstStyle/>
          <a:p>
            <a:pPr marL="432000" indent="-322920">
              <a:buClr>
                <a:srgbClr val="000000"/>
              </a:buClr>
              <a:buSzPct val="45000"/>
              <a:buFont typeface="Wingdings" charset="2"/>
              <a:buChar char=""/>
            </a:pPr>
            <a:r>
              <a:rPr lang="en-IN" spc="-1" dirty="0">
                <a:uFill>
                  <a:solidFill>
                    <a:srgbClr val="FFFFFF"/>
                  </a:solidFill>
                </a:uFill>
                <a:ea typeface="DejaVu Sans"/>
              </a:rPr>
              <a:t>An IDE typically contains a code editor, a compiler or interpreter, and a debugger, accessed through a single graphical user interface (GUI). </a:t>
            </a:r>
            <a:endParaRPr lang="en-IN" spc="-1" dirty="0" smtClean="0">
              <a:uFill>
                <a:solidFill>
                  <a:srgbClr val="FFFFFF"/>
                </a:solidFill>
              </a:uFill>
              <a:ea typeface="DejaVu Sans"/>
            </a:endParaRPr>
          </a:p>
          <a:p>
            <a:pPr marL="109080" indent="0">
              <a:buClr>
                <a:srgbClr val="000000"/>
              </a:buClr>
              <a:buSzPct val="45000"/>
              <a:buNone/>
            </a:pPr>
            <a:endParaRPr lang="en-IN" spc="-1" dirty="0">
              <a:uFill>
                <a:solidFill>
                  <a:srgbClr val="FFFFFF"/>
                </a:solidFill>
              </a:uFill>
            </a:endParaRPr>
          </a:p>
          <a:p>
            <a:pPr marL="432000" indent="-322920">
              <a:buClr>
                <a:srgbClr val="000000"/>
              </a:buClr>
              <a:buSzPct val="45000"/>
              <a:buFont typeface="Wingdings" charset="2"/>
              <a:buChar char=""/>
            </a:pPr>
            <a:r>
              <a:rPr lang="en-IN" spc="-1" dirty="0">
                <a:uFill>
                  <a:solidFill>
                    <a:srgbClr val="FFFFFF"/>
                  </a:solidFill>
                </a:uFill>
                <a:ea typeface="DejaVu Sans"/>
              </a:rPr>
              <a:t>The user writes and edits source code in the code editor</a:t>
            </a:r>
            <a:r>
              <a:rPr lang="en-IN" spc="-1" dirty="0" smtClean="0">
                <a:uFill>
                  <a:solidFill>
                    <a:srgbClr val="FFFFFF"/>
                  </a:solidFill>
                </a:uFill>
                <a:ea typeface="DejaVu Sans"/>
              </a:rPr>
              <a:t>.</a:t>
            </a:r>
          </a:p>
          <a:p>
            <a:pPr marL="109080" indent="0">
              <a:buClr>
                <a:srgbClr val="000000"/>
              </a:buClr>
              <a:buSzPct val="45000"/>
              <a:buNone/>
            </a:pPr>
            <a:endParaRPr lang="en-IN" spc="-1" dirty="0">
              <a:uFill>
                <a:solidFill>
                  <a:srgbClr val="FFFFFF"/>
                </a:solidFill>
              </a:uFill>
            </a:endParaRPr>
          </a:p>
          <a:p>
            <a:pPr marL="432000" indent="-322920">
              <a:buClr>
                <a:srgbClr val="000000"/>
              </a:buClr>
              <a:buSzPct val="45000"/>
              <a:buFont typeface="Wingdings" charset="2"/>
              <a:buChar char=""/>
            </a:pPr>
            <a:r>
              <a:rPr lang="en-IN" spc="-1" dirty="0">
                <a:uFill>
                  <a:solidFill>
                    <a:srgbClr val="FFFFFF"/>
                  </a:solidFill>
                </a:uFill>
                <a:ea typeface="DejaVu Sans"/>
              </a:rPr>
              <a:t> The compiler translates the source code into a readable language that is executable for a computer. </a:t>
            </a:r>
            <a:endParaRPr lang="en-IN" spc="-1" dirty="0" smtClean="0">
              <a:uFill>
                <a:solidFill>
                  <a:srgbClr val="FFFFFF"/>
                </a:solidFill>
              </a:uFill>
              <a:ea typeface="DejaVu Sans"/>
            </a:endParaRPr>
          </a:p>
          <a:p>
            <a:pPr marL="109080" indent="0">
              <a:buClr>
                <a:srgbClr val="000000"/>
              </a:buClr>
              <a:buSzPct val="45000"/>
              <a:buNone/>
            </a:pPr>
            <a:endParaRPr lang="en-IN" spc="-1" dirty="0">
              <a:uFill>
                <a:solidFill>
                  <a:srgbClr val="FFFFFF"/>
                </a:solidFill>
              </a:uFill>
            </a:endParaRPr>
          </a:p>
          <a:p>
            <a:pPr marL="432000" indent="-322920">
              <a:buClr>
                <a:srgbClr val="000000"/>
              </a:buClr>
              <a:buSzPct val="45000"/>
              <a:buFont typeface="Wingdings" charset="2"/>
              <a:buChar char=""/>
            </a:pPr>
            <a:r>
              <a:rPr lang="en-IN" spc="-1" dirty="0">
                <a:uFill>
                  <a:solidFill>
                    <a:srgbClr val="FFFFFF"/>
                  </a:solidFill>
                </a:uFill>
                <a:ea typeface="DejaVu Sans"/>
              </a:rPr>
              <a:t>And the debugger tests the software to solve any issues or bugs.</a:t>
            </a:r>
            <a:endParaRPr lang="en-IN" spc="-1" dirty="0">
              <a:uFill>
                <a:solidFill>
                  <a:srgbClr val="FFFFFF"/>
                </a:solidFill>
              </a:uFill>
            </a:endParaRPr>
          </a:p>
          <a:p>
            <a:endParaRPr lang="en-IN" dirty="0"/>
          </a:p>
        </p:txBody>
      </p:sp>
      <p:sp>
        <p:nvSpPr>
          <p:cNvPr id="4" name="Text Placeholder 3"/>
          <p:cNvSpPr>
            <a:spLocks noGrp="1"/>
          </p:cNvSpPr>
          <p:nvPr>
            <p:ph type="body" sz="quarter" idx="11"/>
          </p:nvPr>
        </p:nvSpPr>
        <p:spPr/>
        <p:txBody>
          <a:bodyPr/>
          <a:lstStyle/>
          <a:p>
            <a:r>
              <a:rPr lang="en-US" dirty="0" smtClean="0"/>
              <a:t>Features of IDE</a:t>
            </a:r>
            <a:endParaRPr lang="en-IN" dirty="0"/>
          </a:p>
        </p:txBody>
      </p:sp>
    </p:spTree>
    <p:extLst>
      <p:ext uri="{BB962C8B-B14F-4D97-AF65-F5344CB8AC3E}">
        <p14:creationId xmlns:p14="http://schemas.microsoft.com/office/powerpoint/2010/main" val="3619093354"/>
      </p:ext>
    </p:extLst>
  </p:cSld>
  <p:clrMapOvr>
    <a:masterClrMapping/>
  </p:clrMapOvr>
  <p:transition>
    <p:fade thruBlk="1"/>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4"/>
          </p:nvPr>
        </p:nvSpPr>
        <p:spPr/>
        <p:txBody>
          <a:bodyPr/>
          <a:lstStyle/>
          <a:p>
            <a:fld id="{A5FE59A5-F4B4-47F3-8C4B-BD6C0C97D865}" type="slidenum">
              <a:rPr lang="en-IN" smtClean="0"/>
              <a:pPr/>
              <a:t>8</a:t>
            </a:fld>
            <a:endParaRPr lang="en-IN" dirty="0"/>
          </a:p>
        </p:txBody>
      </p:sp>
      <p:sp>
        <p:nvSpPr>
          <p:cNvPr id="3" name="Text Placeholder 2"/>
          <p:cNvSpPr>
            <a:spLocks noGrp="1"/>
          </p:cNvSpPr>
          <p:nvPr>
            <p:ph type="body" sz="quarter" idx="10"/>
          </p:nvPr>
        </p:nvSpPr>
        <p:spPr/>
        <p:txBody>
          <a:bodyPr/>
          <a:lstStyle/>
          <a:p>
            <a:pPr marL="109080" indent="0">
              <a:buClr>
                <a:srgbClr val="000000"/>
              </a:buClr>
              <a:buSzPct val="45000"/>
              <a:buNone/>
            </a:pPr>
            <a:r>
              <a:rPr lang="en-US" spc="-1" dirty="0" smtClean="0">
                <a:uFill>
                  <a:solidFill>
                    <a:srgbClr val="FFFFFF"/>
                  </a:solidFill>
                </a:uFill>
                <a:ea typeface="DejaVu Sans"/>
              </a:rPr>
              <a:t>The most commonly resolvable exceptions in Java through debugging -</a:t>
            </a:r>
            <a:endParaRPr lang="en-IN" spc="-1" dirty="0" smtClean="0">
              <a:uFill>
                <a:solidFill>
                  <a:srgbClr val="FFFFFF"/>
                </a:solidFill>
              </a:uFill>
              <a:ea typeface="DejaVu Sans"/>
            </a:endParaRPr>
          </a:p>
          <a:p>
            <a:pPr marL="432000" indent="-322920">
              <a:buClr>
                <a:srgbClr val="000000"/>
              </a:buClr>
              <a:buSzPct val="45000"/>
              <a:buFont typeface="Wingdings" charset="2"/>
              <a:buChar char=""/>
            </a:pPr>
            <a:r>
              <a:rPr lang="en-IN" spc="-1" dirty="0" err="1" smtClean="0">
                <a:uFill>
                  <a:solidFill>
                    <a:srgbClr val="FFFFFF"/>
                  </a:solidFill>
                </a:uFill>
                <a:ea typeface="DejaVu Sans"/>
              </a:rPr>
              <a:t>NullPointerException</a:t>
            </a:r>
            <a:endParaRPr lang="en-IN" spc="-1" dirty="0" smtClean="0">
              <a:uFill>
                <a:solidFill>
                  <a:srgbClr val="FFFFFF"/>
                </a:solidFill>
              </a:uFill>
              <a:ea typeface="DejaVu Sans"/>
            </a:endParaRPr>
          </a:p>
          <a:p>
            <a:pPr marL="109080" indent="0">
              <a:buClr>
                <a:srgbClr val="000000"/>
              </a:buClr>
              <a:buSzPct val="45000"/>
              <a:buNone/>
            </a:pPr>
            <a:endParaRPr lang="en-IN" spc="-1" dirty="0">
              <a:uFill>
                <a:solidFill>
                  <a:srgbClr val="FFFFFF"/>
                </a:solidFill>
              </a:uFill>
            </a:endParaRPr>
          </a:p>
          <a:p>
            <a:pPr marL="432000" indent="-322920">
              <a:buClr>
                <a:srgbClr val="000000"/>
              </a:buClr>
              <a:buSzPct val="45000"/>
              <a:buFont typeface="Wingdings" charset="2"/>
              <a:buChar char=""/>
            </a:pPr>
            <a:r>
              <a:rPr lang="en-IN" spc="-1" dirty="0" err="1" smtClean="0">
                <a:uFill>
                  <a:solidFill>
                    <a:srgbClr val="FFFFFF"/>
                  </a:solidFill>
                </a:uFill>
                <a:ea typeface="DejaVu Sans"/>
              </a:rPr>
              <a:t>IndexOutOfBoundsException</a:t>
            </a:r>
            <a:endParaRPr lang="en-IN" spc="-1" dirty="0" smtClean="0">
              <a:uFill>
                <a:solidFill>
                  <a:srgbClr val="FFFFFF"/>
                </a:solidFill>
              </a:uFill>
              <a:ea typeface="DejaVu Sans"/>
            </a:endParaRPr>
          </a:p>
          <a:p>
            <a:pPr marL="432000" indent="-322920">
              <a:buClr>
                <a:srgbClr val="000000"/>
              </a:buClr>
              <a:buSzPct val="45000"/>
              <a:buFont typeface="Wingdings" charset="2"/>
              <a:buChar char=""/>
            </a:pPr>
            <a:endParaRPr lang="en-IN" spc="-1" dirty="0">
              <a:uFill>
                <a:solidFill>
                  <a:srgbClr val="FFFFFF"/>
                </a:solidFill>
              </a:uFill>
            </a:endParaRPr>
          </a:p>
          <a:p>
            <a:pPr marL="432000" indent="-322920">
              <a:buClr>
                <a:srgbClr val="000000"/>
              </a:buClr>
              <a:buSzPct val="45000"/>
              <a:buFont typeface="Wingdings" charset="2"/>
              <a:buChar char=""/>
            </a:pPr>
            <a:r>
              <a:rPr lang="en-IN" spc="-1" dirty="0" err="1" smtClean="0">
                <a:uFill>
                  <a:solidFill>
                    <a:srgbClr val="FFFFFF"/>
                  </a:solidFill>
                </a:uFill>
                <a:ea typeface="DejaVu Sans"/>
              </a:rPr>
              <a:t>ClassCastException</a:t>
            </a:r>
            <a:endParaRPr lang="en-IN" spc="-1" dirty="0" smtClean="0">
              <a:uFill>
                <a:solidFill>
                  <a:srgbClr val="FFFFFF"/>
                </a:solidFill>
              </a:uFill>
              <a:ea typeface="DejaVu Sans"/>
            </a:endParaRPr>
          </a:p>
          <a:p>
            <a:pPr marL="432000" indent="-322920">
              <a:buClr>
                <a:srgbClr val="000000"/>
              </a:buClr>
              <a:buSzPct val="45000"/>
              <a:buFont typeface="Wingdings" charset="2"/>
              <a:buChar char=""/>
            </a:pPr>
            <a:endParaRPr lang="en-IN" spc="-1" dirty="0">
              <a:uFill>
                <a:solidFill>
                  <a:srgbClr val="FFFFFF"/>
                </a:solidFill>
              </a:uFill>
            </a:endParaRPr>
          </a:p>
          <a:p>
            <a:pPr marL="432000" indent="-322920">
              <a:buClr>
                <a:srgbClr val="000000"/>
              </a:buClr>
              <a:buSzPct val="45000"/>
              <a:buFont typeface="Wingdings" charset="2"/>
              <a:buChar char=""/>
            </a:pPr>
            <a:r>
              <a:rPr lang="en-IN" spc="-1" dirty="0">
                <a:uFill>
                  <a:solidFill>
                    <a:srgbClr val="FFFFFF"/>
                  </a:solidFill>
                </a:uFill>
                <a:ea typeface="DejaVu Sans"/>
              </a:rPr>
              <a:t>Arithmetic </a:t>
            </a:r>
            <a:r>
              <a:rPr lang="en-IN" spc="-1" dirty="0" smtClean="0">
                <a:uFill>
                  <a:solidFill>
                    <a:srgbClr val="FFFFFF"/>
                  </a:solidFill>
                </a:uFill>
                <a:ea typeface="DejaVu Sans"/>
              </a:rPr>
              <a:t>Exception</a:t>
            </a:r>
          </a:p>
          <a:p>
            <a:pPr marL="432000" indent="-322920">
              <a:buClr>
                <a:srgbClr val="000000"/>
              </a:buClr>
              <a:buSzPct val="45000"/>
              <a:buFont typeface="Wingdings" charset="2"/>
              <a:buChar char=""/>
            </a:pPr>
            <a:endParaRPr lang="en-IN" spc="-1" dirty="0">
              <a:uFill>
                <a:solidFill>
                  <a:srgbClr val="FFFFFF"/>
                </a:solidFill>
              </a:uFill>
            </a:endParaRPr>
          </a:p>
          <a:p>
            <a:pPr marL="432000" indent="-322920">
              <a:buClr>
                <a:srgbClr val="000000"/>
              </a:buClr>
              <a:buSzPct val="45000"/>
              <a:buFont typeface="Wingdings" charset="2"/>
              <a:buChar char=""/>
            </a:pPr>
            <a:r>
              <a:rPr lang="en-IN" spc="-1" dirty="0" err="1" smtClean="0">
                <a:uFill>
                  <a:solidFill>
                    <a:srgbClr val="FFFFFF"/>
                  </a:solidFill>
                </a:uFill>
                <a:ea typeface="DejaVu Sans"/>
              </a:rPr>
              <a:t>NumberFormatException</a:t>
            </a:r>
            <a:endParaRPr lang="en-IN" spc="-1" dirty="0" smtClean="0">
              <a:uFill>
                <a:solidFill>
                  <a:srgbClr val="FFFFFF"/>
                </a:solidFill>
              </a:uFill>
              <a:ea typeface="DejaVu Sans"/>
            </a:endParaRPr>
          </a:p>
          <a:p>
            <a:pPr marL="432000" indent="-322920">
              <a:buClr>
                <a:srgbClr val="000000"/>
              </a:buClr>
              <a:buSzPct val="45000"/>
              <a:buFont typeface="Wingdings" charset="2"/>
              <a:buChar char=""/>
            </a:pPr>
            <a:endParaRPr lang="en-IN" spc="-1" dirty="0">
              <a:uFill>
                <a:solidFill>
                  <a:srgbClr val="FFFFFF"/>
                </a:solidFill>
              </a:uFill>
            </a:endParaRPr>
          </a:p>
          <a:p>
            <a:pPr marL="432000" indent="-322920">
              <a:buClr>
                <a:srgbClr val="000000"/>
              </a:buClr>
              <a:buSzPct val="45000"/>
              <a:buFont typeface="Wingdings" charset="2"/>
              <a:buChar char=""/>
            </a:pPr>
            <a:r>
              <a:rPr lang="en-IN" spc="-1" dirty="0" err="1">
                <a:uFill>
                  <a:solidFill>
                    <a:srgbClr val="FFFFFF"/>
                  </a:solidFill>
                </a:uFill>
                <a:ea typeface="DejaVu Sans"/>
              </a:rPr>
              <a:t>StackOverflowException</a:t>
            </a:r>
            <a:endParaRPr lang="en-IN" spc="-1" dirty="0">
              <a:uFill>
                <a:solidFill>
                  <a:srgbClr val="FFFFFF"/>
                </a:solidFill>
              </a:uFill>
            </a:endParaRPr>
          </a:p>
          <a:p>
            <a:endParaRPr lang="en-IN" dirty="0"/>
          </a:p>
        </p:txBody>
      </p:sp>
      <p:sp>
        <p:nvSpPr>
          <p:cNvPr id="4" name="Text Placeholder 3"/>
          <p:cNvSpPr>
            <a:spLocks noGrp="1"/>
          </p:cNvSpPr>
          <p:nvPr>
            <p:ph type="body" sz="quarter" idx="11"/>
          </p:nvPr>
        </p:nvSpPr>
        <p:spPr/>
        <p:txBody>
          <a:bodyPr/>
          <a:lstStyle/>
          <a:p>
            <a:r>
              <a:rPr lang="en-US" dirty="0" smtClean="0"/>
              <a:t>Java Errors/Exceptions</a:t>
            </a:r>
            <a:endParaRPr lang="en-IN" dirty="0"/>
          </a:p>
        </p:txBody>
      </p:sp>
    </p:spTree>
    <p:extLst>
      <p:ext uri="{BB962C8B-B14F-4D97-AF65-F5344CB8AC3E}">
        <p14:creationId xmlns:p14="http://schemas.microsoft.com/office/powerpoint/2010/main" val="2294624284"/>
      </p:ext>
    </p:extLst>
  </p:cSld>
  <p:clrMapOvr>
    <a:masterClrMapping/>
  </p:clrMapOvr>
  <p:transition>
    <p:fade thruBlk="1"/>
  </p:transition>
  <p:timing>
    <p:tnLst>
      <p:par>
        <p:cTn id="1" dur="indefinite" restart="never" nodeType="tmRoot"/>
      </p:par>
    </p:tnLst>
  </p:timing>
</p:sld>
</file>

<file path=ppt/theme/theme1.xml><?xml version="1.0" encoding="utf-8"?>
<a:theme xmlns:a="http://schemas.openxmlformats.org/drawingml/2006/main" name="TYSS_2019">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esentation1" id="{3A692904-7DD0-4B3D-BF46-9B766DB95F27}" vid="{D00B10FD-57D4-47B0-A782-19711B3275C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14258</TotalTime>
  <Words>707</Words>
  <Application>Microsoft Office PowerPoint</Application>
  <PresentationFormat>Widescreen</PresentationFormat>
  <Paragraphs>127</Paragraphs>
  <Slides>18</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Arial</vt:lpstr>
      <vt:lpstr>Arvo</vt:lpstr>
      <vt:lpstr>Bahnschrift SemiCondensed</vt:lpstr>
      <vt:lpstr>Calibri</vt:lpstr>
      <vt:lpstr>DejaVu Sans</vt:lpstr>
      <vt:lpstr>Roboto Condensed</vt:lpstr>
      <vt:lpstr>Wingdings</vt:lpstr>
      <vt:lpstr>TYSS_2019</vt:lpstr>
      <vt:lpstr>Debugging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Harsha</dc:creator>
  <cp:lastModifiedBy>Deepthi</cp:lastModifiedBy>
  <cp:revision>1023</cp:revision>
  <cp:lastPrinted>2019-04-15T13:18:47Z</cp:lastPrinted>
  <dcterms:created xsi:type="dcterms:W3CDTF">2019-02-12T10:18:40Z</dcterms:created>
  <dcterms:modified xsi:type="dcterms:W3CDTF">2021-11-14T17:17:38Z</dcterms:modified>
</cp:coreProperties>
</file>