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315" r:id="rId4"/>
    <p:sldId id="310" r:id="rId5"/>
    <p:sldId id="293" r:id="rId6"/>
    <p:sldId id="314" r:id="rId7"/>
    <p:sldId id="295" r:id="rId8"/>
    <p:sldId id="30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AF"/>
    <a:srgbClr val="49BCBF"/>
    <a:srgbClr val="A6A6A6"/>
    <a:srgbClr val="FB3919"/>
    <a:srgbClr val="9DB4E7"/>
    <a:srgbClr val="F29B4C"/>
    <a:srgbClr val="0772F3"/>
    <a:srgbClr val="4899FA"/>
    <a:srgbClr val="0554B3"/>
    <a:srgbClr val="EEE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07-08-2021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cross 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84774" y="2415355"/>
            <a:ext cx="2422457" cy="2027295"/>
            <a:chOff x="3663578" y="1811515"/>
            <a:chExt cx="1816844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Contact Us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26920" y="5626455"/>
            <a:ext cx="271009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sagar.g@testyantra.com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gurupreetham.c@testyantra.com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  <a:endParaRPr lang="en-US" sz="1467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github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  <p:sp>
        <p:nvSpPr>
          <p:cNvPr id="6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Git – GitHub and Tortoise Git</a:t>
            </a:r>
            <a:br>
              <a:rPr lang="en-US" dirty="0" smtClean="0"/>
            </a:br>
            <a:r>
              <a:rPr lang="en-US" sz="4000" dirty="0"/>
              <a:t>From</a:t>
            </a:r>
            <a:r>
              <a:rPr lang="en-US" dirty="0" smtClean="0"/>
              <a:t> </a:t>
            </a:r>
            <a:r>
              <a:rPr lang="en-US" sz="4000" dirty="0" smtClean="0"/>
              <a:t>Developers Perspective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8726"/>
            <a:ext cx="6730423" cy="492443"/>
          </a:xfrm>
        </p:spPr>
        <p:txBody>
          <a:bodyPr/>
          <a:lstStyle/>
          <a:p>
            <a:r>
              <a:rPr lang="en-US" sz="3200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Traditional Approach of Maintaining Files</a:t>
            </a:r>
            <a:endParaRPr lang="en-IN" sz="3200" dirty="0"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04333"/>
            <a:ext cx="11646411" cy="5796164"/>
          </a:xfrm>
        </p:spPr>
        <p:txBody>
          <a:bodyPr/>
          <a:lstStyle/>
          <a:p>
            <a:pPr marL="101596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 (VCS) is a software that helps software developers to work together and maintain a complete history of their work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feature of VCS as follows: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developers to wok simultaneously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allow overwriting on each other changes.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history of every version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2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8726"/>
            <a:ext cx="6730423" cy="492443"/>
          </a:xfrm>
        </p:spPr>
        <p:txBody>
          <a:bodyPr/>
          <a:lstStyle/>
          <a:p>
            <a:r>
              <a:rPr lang="en-US" sz="3200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Traditional Approach of Maintaining Files</a:t>
            </a:r>
            <a:endParaRPr lang="en-IN" sz="3200" dirty="0"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04333"/>
            <a:ext cx="11646411" cy="5796164"/>
          </a:xfrm>
        </p:spPr>
        <p:txBody>
          <a:bodyPr/>
          <a:lstStyle/>
          <a:p>
            <a:pPr marL="101596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 (VCS) is a software that helps software developers to work together and maintain a complete history of their work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feature of VCS as follows: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developers to wok simultaneously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allow overwriting on each other changes.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history of every version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9950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-52551" y="61687"/>
            <a:ext cx="6663560" cy="574453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What is Git?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91049"/>
            <a:ext cx="102209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GIT means Global Information Tracker</a:t>
            </a:r>
            <a:r>
              <a:rPr lang="en-US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. It is free and open source tool</a:t>
            </a:r>
            <a:endParaRPr lang="en-US" dirty="0" smtClean="0"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Git is a </a:t>
            </a: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Version Control System for tracking changes in made within a file. The file can be a Text file, Excel File or it can also be a Java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We as a developers we use Git </a:t>
            </a:r>
            <a:r>
              <a:rPr lang="en-US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for tracking changes in source code during software </a:t>
            </a: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development hence Git is also referred as SCM(Source </a:t>
            </a:r>
            <a:r>
              <a:rPr lang="en-US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Code </a:t>
            </a: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Git is a version control system for tracking changes in computer files and created in 2005 by Linus Torvalds creator of Linux </a:t>
            </a:r>
            <a:r>
              <a:rPr lang="en-US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kernel</a:t>
            </a: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Bahnschrift SemiCondensed" panose="020B0502040204020203" pitchFamily="34" charset="0"/>
                <a:ea typeface="Calibri"/>
                <a:cs typeface="Calibri"/>
                <a:sym typeface="Calibri"/>
              </a:rPr>
              <a:t> </a:t>
            </a:r>
            <a:endParaRPr lang="en-US" dirty="0" smtClean="0">
              <a:latin typeface="Bahnschrift SemiCondensed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Git Co-ordinates work between multiples of developers and tracks every single version, changes and history that made on the system files/projects.</a:t>
            </a:r>
            <a:endParaRPr lang="en-US" dirty="0"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Git can be revert back to any specific version of any file at any time as long as it is stored in repository.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024" y="1040499"/>
            <a:ext cx="2064304" cy="3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60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78676" y="-539603"/>
            <a:ext cx="5244662" cy="2297809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/>
              <a:t>Git </a:t>
            </a:r>
            <a:r>
              <a:rPr lang="en-IN" dirty="0" smtClean="0"/>
              <a:t>– Work flow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Git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54" y="1399638"/>
            <a:ext cx="4105275" cy="35121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8675" y="1147694"/>
            <a:ext cx="7714593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Git.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You modify a file from the working directory.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You add these files to the staging area.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You perform commit operation that moves the files from the staging area. After push operation, it stores the changes permanently to the Git repository.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5821" y="2894325"/>
            <a:ext cx="7441324" cy="35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411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in GIT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3" y="1311252"/>
            <a:ext cx="1833320" cy="1833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" y="92318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r>
              <a:rPr lang="en-US" b="1" u="sng" dirty="0" smtClean="0"/>
              <a:t>Git Bash with Command Prompt</a:t>
            </a:r>
            <a:endParaRPr lang="en-IN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6" y="3249993"/>
            <a:ext cx="6219825" cy="3419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2344" y="925166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r>
              <a:rPr lang="en-US" b="1" u="sng" dirty="0" smtClean="0"/>
              <a:t>Tortoise Git</a:t>
            </a:r>
            <a:endParaRPr lang="en-IN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0" y="1616870"/>
            <a:ext cx="2492999" cy="1378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26" y="4300863"/>
            <a:ext cx="4848225" cy="196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48" y="1311252"/>
            <a:ext cx="1811953" cy="28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2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-589783"/>
            <a:ext cx="6663560" cy="2297809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/>
              <a:t>GIT common Commands</a:t>
            </a:r>
            <a:br>
              <a:rPr lang="en-IN" dirty="0" smtClean="0"/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98522"/>
            <a:ext cx="12149959" cy="7491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IN" sz="2400" u="sng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  <a:r>
              <a:rPr lang="en-IN" sz="2400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init -&gt; Create an empty Git repository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 –global user.name “name”-&gt;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 –global user.email “email”-&gt;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 “file name”-&gt; add file to your staging area.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commit –m ”1</a:t>
            </a:r>
            <a:r>
              <a:rPr lang="en-US" baseline="30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message”-&gt; Commit a stage file.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-&gt; to see the state of your files(add, modified, remote).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log-&gt;to get history of your commits or commits made by someone else.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remote add origin”link”-&gt;Add the URL link from GitHub.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push origin master-&gt;pushes the file from local repo to Git hub(server).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pull origin master-&gt;pulls the files from Git hub to local area repo.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push –f -u origin master-&gt; pushes the updated &amp; force file from local repo to Git hub server.</a:t>
            </a:r>
          </a:p>
          <a:p>
            <a:pPr marL="30480" marR="30480" algn="just">
              <a:lnSpc>
                <a:spcPct val="150000"/>
              </a:lnSpc>
              <a:spcAft>
                <a:spcPts val="720"/>
              </a:spcAf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50000"/>
              </a:lnSpc>
              <a:spcAft>
                <a:spcPts val="720"/>
              </a:spcAft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482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-512764"/>
            <a:ext cx="6663560" cy="1723357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Create GitHub Repository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442" y="841261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https://github.com/github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890"/>
            <a:ext cx="6010275" cy="4267200"/>
          </a:xfrm>
          <a:prstGeom prst="rect">
            <a:avLst/>
          </a:prstGeom>
        </p:spPr>
      </p:pic>
      <p:pic>
        <p:nvPicPr>
          <p:cNvPr id="1026" name="Picture 2" descr="Image result for create github p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1373224"/>
            <a:ext cx="6103735" cy="405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811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10487</TotalTime>
  <Words>461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Arvo</vt:lpstr>
      <vt:lpstr>Bahnschrift SemiCondensed</vt:lpstr>
      <vt:lpstr>Calibri</vt:lpstr>
      <vt:lpstr>Roboto Condensed</vt:lpstr>
      <vt:lpstr>Times New Roman</vt:lpstr>
      <vt:lpstr>Verdana</vt:lpstr>
      <vt:lpstr>Wingdings</vt:lpstr>
      <vt:lpstr>TYSS_2019</vt:lpstr>
      <vt:lpstr> Git – GitHub and Tortoise Git From Developers Perspective</vt:lpstr>
      <vt:lpstr>Traditional Approach of Maintaining Files</vt:lpstr>
      <vt:lpstr>Traditional Approach of Maintaining Files</vt:lpstr>
      <vt:lpstr>What is Git?</vt:lpstr>
      <vt:lpstr> Git – Work flow  </vt:lpstr>
      <vt:lpstr>Tools Used in GIT</vt:lpstr>
      <vt:lpstr> GIT common Commands  </vt:lpstr>
      <vt:lpstr> Create GitHub Repository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Deepthi</cp:lastModifiedBy>
  <cp:revision>808</cp:revision>
  <cp:lastPrinted>2019-04-15T13:18:47Z</cp:lastPrinted>
  <dcterms:created xsi:type="dcterms:W3CDTF">2019-02-12T10:18:40Z</dcterms:created>
  <dcterms:modified xsi:type="dcterms:W3CDTF">2021-08-07T07:08:05Z</dcterms:modified>
</cp:coreProperties>
</file>