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Arvo"/>
      <p:regular r:id="rId14"/>
      <p:bold r:id="rId15"/>
      <p:italic r:id="rId16"/>
      <p:boldItalic r:id="rId17"/>
    </p:embeddedFont>
    <p:embeddedFont>
      <p:font typeface="Roboto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H4fG/NpSL8LqXuQ+V+CUjZXuy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obotoCondense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vo-bold.fntdata"/><Relationship Id="rId14" Type="http://schemas.openxmlformats.org/officeDocument/2006/relationships/font" Target="fonts/Arvo-regular.fntdata"/><Relationship Id="rId17" Type="http://schemas.openxmlformats.org/officeDocument/2006/relationships/font" Target="fonts/Arvo-boldItalic.fntdata"/><Relationship Id="rId16" Type="http://schemas.openxmlformats.org/officeDocument/2006/relationships/font" Target="fonts/Arvo-italic.fntdata"/><Relationship Id="rId5" Type="http://schemas.openxmlformats.org/officeDocument/2006/relationships/slide" Target="slides/slide1.xml"/><Relationship Id="rId19" Type="http://schemas.openxmlformats.org/officeDocument/2006/relationships/font" Target="fonts/RobotoCondensed-bold.fntdata"/><Relationship Id="rId6" Type="http://schemas.openxmlformats.org/officeDocument/2006/relationships/slide" Target="slides/slide2.xml"/><Relationship Id="rId18" Type="http://schemas.openxmlformats.org/officeDocument/2006/relationships/font" Target="fonts/Roboto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fmla="val 32425" name="adj"/>
            </a:avLst>
          </a:prstGeom>
          <a:solidFill>
            <a:srgbClr val="352E1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4" name="Google Shape;14;p17"/>
          <p:cNvGrpSpPr/>
          <p:nvPr/>
        </p:nvGrpSpPr>
        <p:grpSpPr>
          <a:xfrm>
            <a:off x="1" y="-9451"/>
            <a:ext cx="11548531" cy="6867450"/>
            <a:chOff x="0" y="-7088"/>
            <a:chExt cx="8661398" cy="5150588"/>
          </a:xfrm>
        </p:grpSpPr>
        <p:sp>
          <p:nvSpPr>
            <p:cNvPr id="15" name="Google Shape;15;p1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17"/>
          <p:cNvGrpSpPr/>
          <p:nvPr/>
        </p:nvGrpSpPr>
        <p:grpSpPr>
          <a:xfrm flipH="1" rot="10800000">
            <a:off x="3" y="1454351"/>
            <a:ext cx="11796669" cy="3949300"/>
            <a:chOff x="-8178042" y="-4493254"/>
            <a:chExt cx="19483597" cy="6522736"/>
          </a:xfrm>
        </p:grpSpPr>
        <p:sp>
          <p:nvSpPr>
            <p:cNvPr id="18" name="Google Shape;18;p17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" name="Google Shape;20;p17"/>
          <p:cNvGrpSpPr/>
          <p:nvPr/>
        </p:nvGrpSpPr>
        <p:grpSpPr>
          <a:xfrm>
            <a:off x="4902983" y="5704465"/>
            <a:ext cx="7307771" cy="577328"/>
            <a:chOff x="5582265" y="4646738"/>
            <a:chExt cx="5480828" cy="432996"/>
          </a:xfrm>
        </p:grpSpPr>
        <p:sp>
          <p:nvSpPr>
            <p:cNvPr id="21" name="Google Shape;21;p17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22" name="Google Shape;22;p17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3" name="Google Shape;23;p17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2384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4" name="Google Shape;24;p17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2384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25" name="Google Shape;25;p17"/>
          <p:cNvSpPr txBox="1"/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26" name="Google Shape;26;p17"/>
          <p:cNvSpPr txBox="1"/>
          <p:nvPr>
            <p:ph idx="1" type="subTitle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Noto Sans Symbols"/>
              <a:buNone/>
              <a:defRPr b="0" i="0" sz="26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Google Shape;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4360" y="6155455"/>
            <a:ext cx="2807260" cy="69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Normal">
  <p:cSld name="Content_Norm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8"/>
          <p:cNvGrpSpPr/>
          <p:nvPr/>
        </p:nvGrpSpPr>
        <p:grpSpPr>
          <a:xfrm flipH="1" rot="10800000">
            <a:off x="8" y="-5244"/>
            <a:ext cx="6730415" cy="809783"/>
            <a:chOff x="-2168138" y="330076"/>
            <a:chExt cx="8650663" cy="1211718"/>
          </a:xfrm>
        </p:grpSpPr>
        <p:sp>
          <p:nvSpPr>
            <p:cNvPr id="31" name="Google Shape;31;p18"/>
            <p:cNvSpPr/>
            <p:nvPr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3" name="Google Shape;33;p18"/>
          <p:cNvGrpSpPr/>
          <p:nvPr/>
        </p:nvGrpSpPr>
        <p:grpSpPr>
          <a:xfrm flipH="1" rot="10800000">
            <a:off x="1" y="-5239"/>
            <a:ext cx="7039120" cy="660372"/>
            <a:chOff x="-9092084" y="330075"/>
            <a:chExt cx="15560570" cy="1699501"/>
          </a:xfrm>
        </p:grpSpPr>
        <p:sp>
          <p:nvSpPr>
            <p:cNvPr id="34" name="Google Shape;34;p18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6" name="Google Shape;36;p18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37" name="Google Shape;37;p18"/>
          <p:cNvGrpSpPr/>
          <p:nvPr/>
        </p:nvGrpSpPr>
        <p:grpSpPr>
          <a:xfrm>
            <a:off x="9475270" y="6224888"/>
            <a:ext cx="2721116" cy="634145"/>
            <a:chOff x="9475270" y="6224888"/>
            <a:chExt cx="2721116" cy="634145"/>
          </a:xfrm>
        </p:grpSpPr>
        <p:sp>
          <p:nvSpPr>
            <p:cNvPr id="38" name="Google Shape;38;p18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0" name="Google Shape;40;p18"/>
          <p:cNvGrpSpPr/>
          <p:nvPr/>
        </p:nvGrpSpPr>
        <p:grpSpPr>
          <a:xfrm>
            <a:off x="9266417" y="6456905"/>
            <a:ext cx="2933151" cy="406084"/>
            <a:chOff x="9266417" y="6456905"/>
            <a:chExt cx="2933151" cy="406084"/>
          </a:xfrm>
        </p:grpSpPr>
        <p:sp>
          <p:nvSpPr>
            <p:cNvPr id="41" name="Google Shape;41;p18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40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SzPts val="2133"/>
              <a:buFont typeface="Noto Sans Symbols"/>
              <a:buChar char="▪"/>
              <a:defRPr b="0" i="0" sz="2133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5" name="Google Shape;4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47434" y="90879"/>
            <a:ext cx="2422016" cy="60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2484" y="103381"/>
            <a:ext cx="2375663" cy="58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Us">
  <p:cSld name="ContactU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9"/>
          <p:cNvGrpSpPr/>
          <p:nvPr/>
        </p:nvGrpSpPr>
        <p:grpSpPr>
          <a:xfrm>
            <a:off x="-3563" y="-9451"/>
            <a:ext cx="11552092" cy="6886805"/>
            <a:chOff x="-3563" y="-9451"/>
            <a:chExt cx="11552092" cy="6886805"/>
          </a:xfrm>
        </p:grpSpPr>
        <p:sp>
          <p:nvSpPr>
            <p:cNvPr id="49" name="Google Shape;49;p19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 flipH="1" rot="10800000">
              <a:off x="4690529" y="-9451"/>
              <a:ext cx="6858000" cy="68580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Google Shape;51;p19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fmla="val 32425" name="adj"/>
            </a:avLst>
          </a:prstGeom>
          <a:solidFill>
            <a:srgbClr val="352E1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19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</p:grpSpPr>
        <p:sp>
          <p:nvSpPr>
            <p:cNvPr id="53" name="Google Shape;53;p19"/>
            <p:cNvSpPr/>
            <p:nvPr/>
          </p:nvSpPr>
          <p:spPr>
            <a:xfrm flipH="1" rot="10800000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flipH="1" rot="10800000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19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</p:grpSpPr>
        <p:sp>
          <p:nvSpPr>
            <p:cNvPr id="56" name="Google Shape;56;p19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8" name="Google Shape;58;p19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</p:grpSpPr>
        <p:sp>
          <p:nvSpPr>
            <p:cNvPr id="59" name="Google Shape;59;p19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216" y="4722052"/>
            <a:ext cx="256560" cy="2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/>
          <p:nvPr/>
        </p:nvSpPr>
        <p:spPr>
          <a:xfrm rot="-8100000">
            <a:off x="261401" y="4490239"/>
            <a:ext cx="720190" cy="72019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1105388" y="4563076"/>
            <a:ext cx="4853864" cy="54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No.01, 3rd cross Basappa Layout, Gavipuram Extension, Kempegowda Nagar, Bengaluru, Karnataka 560019</a:t>
            </a:r>
            <a:endParaRPr/>
          </a:p>
        </p:txBody>
      </p:sp>
      <p:pic>
        <p:nvPicPr>
          <p:cNvPr id="65" name="Google Shape;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508" y="5871318"/>
            <a:ext cx="279908" cy="27990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/>
          <p:nvPr/>
        </p:nvSpPr>
        <p:spPr>
          <a:xfrm rot="-8100000">
            <a:off x="253368" y="5651177"/>
            <a:ext cx="720191" cy="72019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7" name="Google Shape;6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169" y="5830869"/>
            <a:ext cx="365618" cy="36080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9"/>
          <p:cNvSpPr/>
          <p:nvPr/>
        </p:nvSpPr>
        <p:spPr>
          <a:xfrm rot="-8100000">
            <a:off x="3953882" y="5651177"/>
            <a:ext cx="720191" cy="72019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9" name="Google Shape;69;p19"/>
          <p:cNvGrpSpPr/>
          <p:nvPr/>
        </p:nvGrpSpPr>
        <p:grpSpPr>
          <a:xfrm>
            <a:off x="4884774" y="2415355"/>
            <a:ext cx="2422457" cy="2289327"/>
            <a:chOff x="3663578" y="1811515"/>
            <a:chExt cx="1816844" cy="1716995"/>
          </a:xfrm>
        </p:grpSpPr>
        <p:sp>
          <p:nvSpPr>
            <p:cNvPr id="70" name="Google Shape;70;p19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Contact Us</a:t>
              </a:r>
              <a:endParaRPr/>
            </a:p>
          </p:txBody>
        </p:sp>
        <p:grpSp>
          <p:nvGrpSpPr>
            <p:cNvPr id="71" name="Google Shape;71;p19"/>
            <p:cNvGrpSpPr/>
            <p:nvPr/>
          </p:nvGrpSpPr>
          <p:grpSpPr>
            <a:xfrm>
              <a:off x="3900966" y="2186442"/>
              <a:ext cx="1342068" cy="1342068"/>
              <a:chOff x="3900966" y="2186442"/>
              <a:chExt cx="1342068" cy="1342068"/>
            </a:xfrm>
          </p:grpSpPr>
          <p:sp>
            <p:nvSpPr>
              <p:cNvPr id="72" name="Google Shape;72;p19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>
                  <a:gd fmla="val 100000" name="adj"/>
                </a:avLst>
              </a:prstGeom>
              <a:solidFill>
                <a:srgbClr val="2384AF"/>
              </a:solidFill>
              <a:ln cap="flat" cmpd="sng" w="5715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73" name="Google Shape;73;p19"/>
              <p:cNvSpPr/>
              <p:nvPr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fmla="val -37264" name="adj1"/>
                  <a:gd fmla="val 55542" name="adj2"/>
                </a:avLst>
              </a:prstGeom>
              <a:noFill/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74" name="Google Shape;74;p19"/>
          <p:cNvSpPr/>
          <p:nvPr/>
        </p:nvSpPr>
        <p:spPr>
          <a:xfrm>
            <a:off x="1026920" y="5626455"/>
            <a:ext cx="2710095" cy="769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sagar.g@testyantra.com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gurupreetham.c@testyantra.com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praveen.d@testyantra.com</a:t>
            </a:r>
            <a:endParaRPr b="1" sz="1467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4718863" y="5855709"/>
            <a:ext cx="2740572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www.testyantra.com</a:t>
            </a:r>
            <a:endParaRPr/>
          </a:p>
        </p:txBody>
      </p:sp>
      <p:pic>
        <p:nvPicPr>
          <p:cNvPr id="76" name="Google Shape;7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40876" y="5500471"/>
            <a:ext cx="2807260" cy="69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0"/>
          <p:cNvGrpSpPr/>
          <p:nvPr/>
        </p:nvGrpSpPr>
        <p:grpSpPr>
          <a:xfrm>
            <a:off x="-3563" y="-9451"/>
            <a:ext cx="11552092" cy="6886805"/>
            <a:chOff x="-3563" y="-9451"/>
            <a:chExt cx="11552092" cy="6886805"/>
          </a:xfrm>
        </p:grpSpPr>
        <p:sp>
          <p:nvSpPr>
            <p:cNvPr id="80" name="Google Shape;80;p20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 flipH="1" rot="10800000">
              <a:off x="4690529" y="-9451"/>
              <a:ext cx="6858000" cy="68580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2" name="Google Shape;82;p20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fmla="val 32425" name="adj"/>
            </a:avLst>
          </a:prstGeom>
          <a:solidFill>
            <a:srgbClr val="352E1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Google Shape;83;p20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</p:grpSpPr>
        <p:sp>
          <p:nvSpPr>
            <p:cNvPr id="84" name="Google Shape;84;p20"/>
            <p:cNvSpPr/>
            <p:nvPr/>
          </p:nvSpPr>
          <p:spPr>
            <a:xfrm flipH="1" rot="10800000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 flipH="1" rot="10800000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Google Shape;86;p20"/>
          <p:cNvGrpSpPr/>
          <p:nvPr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</p:grpSpPr>
        <p:sp>
          <p:nvSpPr>
            <p:cNvPr id="87" name="Google Shape;87;p20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89" name="Google Shape;89;p20"/>
          <p:cNvGrpSpPr/>
          <p:nvPr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</p:grpSpPr>
        <p:sp>
          <p:nvSpPr>
            <p:cNvPr id="90" name="Google Shape;90;p20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92" name="Google Shape;92;p20"/>
          <p:cNvSpPr txBox="1"/>
          <p:nvPr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Noto Sans Symbols"/>
              <a:buNone/>
              <a:defRPr b="0" i="0" sz="2667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309" y="5105772"/>
            <a:ext cx="4410691" cy="108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8000"/>
              <a:t>Tortoise Git</a:t>
            </a:r>
            <a:r>
              <a:rPr lang="en-US" sz="8000"/>
              <a:t> Installation</a:t>
            </a:r>
            <a:br>
              <a:rPr lang="en-US" sz="8000"/>
            </a:br>
            <a:r>
              <a:rPr lang="en-US" sz="8000"/>
              <a:t>Guide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"/>
          <p:cNvSpPr txBox="1"/>
          <p:nvPr>
            <p:ph idx="4294967295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3" y="17170"/>
            <a:ext cx="6730423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Step 1 :</a:t>
            </a:r>
            <a:endParaRPr/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0" y="788400"/>
            <a:ext cx="12192000" cy="6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23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23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23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07974" lvl="0" marL="6095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SzPts val="2300"/>
              <a:buChar char="▪"/>
            </a:pPr>
            <a:r>
              <a:rPr b="1" lang="en-US" sz="2300">
                <a:solidFill>
                  <a:srgbClr val="1C405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Open browser and type the link given below in address bar </a:t>
            </a:r>
            <a:endParaRPr b="1" sz="23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23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endParaRPr sz="2500">
              <a:solidFill>
                <a:srgbClr val="2B608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349930" y="1595735"/>
            <a:ext cx="30305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30125" y="2519073"/>
            <a:ext cx="9897300" cy="694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</a:t>
            </a:r>
            <a:r>
              <a:rPr lang="en-US" sz="2700">
                <a:solidFill>
                  <a:schemeClr val="dk1"/>
                </a:solidFill>
              </a:rPr>
              <a:t>    https://tortoisegit.org/download/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3" y="17170"/>
            <a:ext cx="6730423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Step 2 :</a:t>
            </a:r>
            <a:endParaRPr/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0" y="718650"/>
            <a:ext cx="12192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Select the suitable 32-bit or 64-bit architecture accordingly and click on it.</a:t>
            </a:r>
            <a:endParaRPr sz="21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16304" l="0" r="0" t="8800"/>
          <a:stretch/>
        </p:blipFill>
        <p:spPr>
          <a:xfrm>
            <a:off x="0" y="1260150"/>
            <a:ext cx="12192001" cy="520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3 :</a:t>
            </a:r>
            <a:endParaRPr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67225" y="763799"/>
            <a:ext cx="11633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After selecting suitable OS architecture , downloading will start</a:t>
            </a:r>
            <a:endParaRPr sz="25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4101" l="0" r="20546" t="9370"/>
          <a:stretch/>
        </p:blipFill>
        <p:spPr>
          <a:xfrm>
            <a:off x="0" y="1331225"/>
            <a:ext cx="12192001" cy="50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4 :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167225" y="804332"/>
            <a:ext cx="11633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Once downloaded, click on the setup file and click on run</a:t>
            </a:r>
            <a:endParaRPr sz="2500"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4716" l="0" r="0" t="8099"/>
          <a:stretch/>
        </p:blipFill>
        <p:spPr>
          <a:xfrm>
            <a:off x="0" y="1305500"/>
            <a:ext cx="12192001" cy="51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5 : 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167225" y="804332"/>
            <a:ext cx="116331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After clicking on run , continue to click on the next till installation starts</a:t>
            </a:r>
            <a:endParaRPr sz="2033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6317" l="0" r="0" t="8771"/>
          <a:stretch/>
        </p:blipFill>
        <p:spPr>
          <a:xfrm>
            <a:off x="0" y="1322125"/>
            <a:ext cx="12192001" cy="507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6 :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67225" y="804332"/>
            <a:ext cx="11633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After clicking on next for all the windows, click on install and start the installation.</a:t>
            </a:r>
            <a:endParaRPr sz="26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                                                       </a:t>
            </a:r>
            <a:endParaRPr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600"/>
              <a:t>						      </a:t>
            </a:r>
            <a:endParaRPr sz="2600"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5008" l="0" r="0" t="7891"/>
          <a:stretch/>
        </p:blipFill>
        <p:spPr>
          <a:xfrm>
            <a:off x="0" y="1378825"/>
            <a:ext cx="12192001" cy="49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 7 :</a:t>
            </a:r>
            <a:endParaRPr/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67225" y="776850"/>
            <a:ext cx="11633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Once installation is complete, click on finish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900"/>
              <a:t>                                                                           </a:t>
            </a:r>
            <a:endParaRPr sz="2033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/>
          </a:p>
          <a:p>
            <a:pPr indent="0" lvl="0" marL="1015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500"/>
              <a:t>						      </a:t>
            </a:r>
            <a:endParaRPr sz="2500"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8175" l="0" r="0" t="8905"/>
          <a:stretch/>
        </p:blipFill>
        <p:spPr>
          <a:xfrm>
            <a:off x="0" y="1384487"/>
            <a:ext cx="12192001" cy="504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2019-02-12T10:18:40Z</dcterms:created>
  <dc:creator>Harsha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fec11c-25d8-42e8-86a7-7bc4f742eaf5_Enabled">
    <vt:lpwstr>True</vt:lpwstr>
  </property>
  <property fmtid="{D5CDD505-2E9C-101B-9397-08002B2CF9AE}" pid="3" name="MSIP_Label_c3fec11c-25d8-42e8-86a7-7bc4f742eaf5_SiteId">
    <vt:lpwstr>0eb7ab75-0226-4f22-876b-7b29fe557678</vt:lpwstr>
  </property>
  <property fmtid="{D5CDD505-2E9C-101B-9397-08002B2CF9AE}" pid="4" name="MSIP_Label_c3fec11c-25d8-42e8-86a7-7bc4f742eaf5_Owner">
    <vt:lpwstr>anusaya@servion.com</vt:lpwstr>
  </property>
  <property fmtid="{D5CDD505-2E9C-101B-9397-08002B2CF9AE}" pid="5" name="MSIP_Label_c3fec11c-25d8-42e8-86a7-7bc4f742eaf5_SetDate">
    <vt:lpwstr>2019-07-01T18:22:14.9878337Z</vt:lpwstr>
  </property>
  <property fmtid="{D5CDD505-2E9C-101B-9397-08002B2CF9AE}" pid="6" name="MSIP_Label_c3fec11c-25d8-42e8-86a7-7bc4f742eaf5_Name">
    <vt:lpwstr>General</vt:lpwstr>
  </property>
  <property fmtid="{D5CDD505-2E9C-101B-9397-08002B2CF9AE}" pid="7" name="MSIP_Label_c3fec11c-25d8-42e8-86a7-7bc4f742eaf5_Application">
    <vt:lpwstr>Microsoft Azure Information Protection</vt:lpwstr>
  </property>
  <property fmtid="{D5CDD505-2E9C-101B-9397-08002B2CF9AE}" pid="8" name="MSIP_Label_c3fec11c-25d8-42e8-86a7-7bc4f742eaf5_Extended_MSFT_Method">
    <vt:lpwstr>Automatic</vt:lpwstr>
  </property>
  <property fmtid="{D5CDD505-2E9C-101B-9397-08002B2CF9AE}" pid="9" name="Sensitivity">
    <vt:lpwstr>General</vt:lpwstr>
  </property>
</Properties>
</file>