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s.cornell.edu/people/egs/714-spring05/mitdns.pdf" TargetMode="External"/><Relationship Id="rId4" Type="http://schemas.openxmlformats.org/officeDocument/2006/relationships/hyperlink" Target="https://pdos.csail.mit.edu/papers/ton:chord/paper-ton.pdf" TargetMode="External"/><Relationship Id="rId5" Type="http://schemas.openxmlformats.org/officeDocument/2006/relationships/hyperlink" Target="https://link.springer.com/content/pdf/10.1007/978-3-540-30189-9_17.pdf" TargetMode="External"/><Relationship Id="rId6" Type="http://schemas.openxmlformats.org/officeDocument/2006/relationships/hyperlink" Target="https://tinyurl.com/ycsv5tvj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open?id=18hBq-HFugjnqibMbzA9O9wAlwm41egl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820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Team 14: DNS using Chord in DistAlgo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23125"/>
            <a:ext cx="85206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Problem: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DNS measurements at root and TLD name servers show that they handle a large load and are frequently subjected to denial of service attacks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Goal:</a:t>
            </a: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To solve this problem by implementing DNS on top of Chord.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Compare performance of two best Implementations written in - Java (OpenChord) and DistAlgo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Made the existing Chord Implementation compatible with the latest Distalgo version.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Understood the Open Java Chord Implementation and added a temporary node failure feature.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Implemented a Driver to Perform Following function.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and Delete Nodes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Lookup queries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probabilistic failure of running nodes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Calculate the performance metrics.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46300" y="91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 Architecture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100" y="664525"/>
            <a:ext cx="5540347" cy="44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Performance and Correctness Evaluation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Calculated Average Latency, Hop Counts, Successful Lookup Ratio and Average Timeout Ratio for both implementations by varying the following parameters: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Stabilize Delay (sec)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Fix-finger Delay (sec) 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Successor List Size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Check Predecessor delay (sec) </a:t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These features were taken from following papers:</a:t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https://www.cs.cornell.edu/people/egs/714-spring05/mitdns.pdf</a:t>
            </a:r>
            <a:r>
              <a:rPr lang="en" sz="14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https://pdos.csail.mit.edu/papers/ton:chord/paper-ton.pdf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https://link.springer.com/content/pdf/10.1007/978-3-540-30189-9_17.pdf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Proxima Nova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https://tinyurl.com/ycsv5tvj</a:t>
            </a:r>
            <a:r>
              <a:rPr lang="en" sz="14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 Video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Link -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https://drive.google.com/open?id=18hBq-HFugjnqibMbzA9O9wAlwm41egle</a:t>
            </a:r>
            <a:r>
              <a:rPr lang="en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988741" cy="29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6000" y="1107251"/>
            <a:ext cx="4430250" cy="33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