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media/image12.jpg" ContentType="image/jpg"/>
  <Override PartName="/ppt/media/image13.jpg" ContentType="image/jpg"/>
  <Override PartName="/ppt/media/image14.jpg" ContentType="image/jpg"/>
  <Override PartName="/ppt/media/image15.jpg" ContentType="image/jpg"/>
  <Override PartName="/ppt/media/image55.jpg" ContentType="image/jpg"/>
  <Override PartName="/ppt/media/image56.jpg" ContentType="image/jpg"/>
  <Override PartName="/ppt/media/image57.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540" r:id="rId5"/>
    <p:sldId id="262" r:id="rId6"/>
    <p:sldId id="491" r:id="rId7"/>
    <p:sldId id="541" r:id="rId8"/>
    <p:sldId id="542" r:id="rId9"/>
    <p:sldId id="543" r:id="rId10"/>
    <p:sldId id="545" r:id="rId11"/>
    <p:sldId id="546" r:id="rId12"/>
    <p:sldId id="555" r:id="rId13"/>
    <p:sldId id="568" r:id="rId14"/>
    <p:sldId id="569" r:id="rId15"/>
    <p:sldId id="570" r:id="rId16"/>
    <p:sldId id="571" r:id="rId17"/>
    <p:sldId id="575" r:id="rId18"/>
    <p:sldId id="577" r:id="rId19"/>
    <p:sldId id="580" r:id="rId20"/>
    <p:sldId id="584" r:id="rId21"/>
    <p:sldId id="585" r:id="rId22"/>
    <p:sldId id="587" r:id="rId23"/>
    <p:sldId id="588" r:id="rId24"/>
    <p:sldId id="589" r:id="rId25"/>
    <p:sldId id="590" r:id="rId26"/>
    <p:sldId id="503" r:id="rId27"/>
    <p:sldId id="260" r:id="rId28"/>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4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9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49" autoAdjust="0"/>
    <p:restoredTop sz="94660" autoAdjust="0"/>
  </p:normalViewPr>
  <p:slideViewPr>
    <p:cSldViewPr snapToGrid="0">
      <p:cViewPr>
        <p:scale>
          <a:sx n="80" d="100"/>
          <a:sy n="80" d="100"/>
        </p:scale>
        <p:origin x="-2016" y="-888"/>
      </p:cViewPr>
      <p:guideLst>
        <p:guide orient="horz" pos="2472"/>
        <p:guide pos="3840"/>
      </p:guideLst>
    </p:cSldViewPr>
  </p:slideViewPr>
  <p:outlineViewPr>
    <p:cViewPr>
      <p:scale>
        <a:sx n="33" d="100"/>
        <a:sy n="33" d="100"/>
      </p:scale>
      <p:origin x="0" y="684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5020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07269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87387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94081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CF074AD-5A0D-40B4-813D-34862D7DF200}"/>
              </a:ext>
            </a:extLst>
          </p:cNvPr>
          <p:cNvSpPr/>
          <p:nvPr userDrawn="1"/>
        </p:nvSpPr>
        <p:spPr>
          <a:xfrm>
            <a:off x="0" y="-1"/>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 xmlns:a16="http://schemas.microsoft.com/office/drawing/2014/main" id="{136F6D66-F2F9-4BF4-99F9-B1BA1142497F}"/>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BAAB49C-82D6-462D-8630-09F94CD9C293}"/>
              </a:ext>
            </a:extLst>
          </p:cNvPr>
          <p:cNvSpPr/>
          <p:nvPr userDrawn="1"/>
        </p:nvSpPr>
        <p:spPr>
          <a:xfrm>
            <a:off x="0" y="-1"/>
            <a:ext cx="12192000" cy="6531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 xmlns:a16="http://schemas.microsoft.com/office/drawing/2014/main" id="{28D265AB-C1BD-4CEB-AE14-D0E6C976BF8A}"/>
              </a:ext>
            </a:extLst>
          </p:cNvPr>
          <p:cNvSpPr/>
          <p:nvPr userDrawn="1"/>
        </p:nvSpPr>
        <p:spPr>
          <a:xfrm>
            <a:off x="722811" y="291737"/>
            <a:ext cx="10519955" cy="7720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9">
            <a:extLst>
              <a:ext uri="{FF2B5EF4-FFF2-40B4-BE49-F238E27FC236}">
                <a16:creationId xmlns="" xmlns:a16="http://schemas.microsoft.com/office/drawing/2014/main" id="{373C4845-8216-4B2A-A66E-536E74678B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6" name="Rectangle 5">
            <a:extLst>
              <a:ext uri="{FF2B5EF4-FFF2-40B4-BE49-F238E27FC236}">
                <a16:creationId xmlns="" xmlns:a16="http://schemas.microsoft.com/office/drawing/2014/main" id="{CFF96AC6-9B82-47F8-82E6-EA6FB9EA9653}"/>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84465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89510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9064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44">
            <a:extLst>
              <a:ext uri="{FF2B5EF4-FFF2-40B4-BE49-F238E27FC236}">
                <a16:creationId xmlns="" xmlns:a16="http://schemas.microsoft.com/office/drawing/2014/main" id="{C07FBD2D-6A89-414D-85F9-7BB69D5020BD}"/>
              </a:ext>
            </a:extLst>
          </p:cNvPr>
          <p:cNvSpPr>
            <a:spLocks noChangeAspect="1"/>
          </p:cNvSpPr>
          <p:nvPr/>
        </p:nvSpPr>
        <p:spPr>
          <a:xfrm>
            <a:off x="8608025" y="14574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Freeform 44">
            <a:extLst>
              <a:ext uri="{FF2B5EF4-FFF2-40B4-BE49-F238E27FC236}">
                <a16:creationId xmlns="" xmlns:a16="http://schemas.microsoft.com/office/drawing/2014/main" id="{B11ECC53-3D93-4507-89DA-7C96C5F98371}"/>
              </a:ext>
            </a:extLst>
          </p:cNvPr>
          <p:cNvSpPr>
            <a:spLocks noChangeAspect="1"/>
          </p:cNvSpPr>
          <p:nvPr userDrawn="1"/>
        </p:nvSpPr>
        <p:spPr>
          <a:xfrm flipH="1">
            <a:off x="681574" y="239085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6" name="그림 개체 틀 2">
            <a:extLst>
              <a:ext uri="{FF2B5EF4-FFF2-40B4-BE49-F238E27FC236}">
                <a16:creationId xmlns="" xmlns:a16="http://schemas.microsoft.com/office/drawing/2014/main" id="{5B2F270D-6127-4230-AAA0-00D1740544F6}"/>
              </a:ext>
            </a:extLst>
          </p:cNvPr>
          <p:cNvSpPr>
            <a:spLocks noGrp="1"/>
          </p:cNvSpPr>
          <p:nvPr>
            <p:ph type="pic" sz="quarter" idx="59" hasCustomPrompt="1"/>
          </p:nvPr>
        </p:nvSpPr>
        <p:spPr>
          <a:xfrm>
            <a:off x="1811890" y="252965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그림 개체 틀 2">
            <a:extLst>
              <a:ext uri="{FF2B5EF4-FFF2-40B4-BE49-F238E27FC236}">
                <a16:creationId xmlns="" xmlns:a16="http://schemas.microsoft.com/office/drawing/2014/main" id="{1FCAD4D1-1D22-4C76-A670-F8AC37A106D2}"/>
              </a:ext>
            </a:extLst>
          </p:cNvPr>
          <p:cNvSpPr>
            <a:spLocks noGrp="1"/>
          </p:cNvSpPr>
          <p:nvPr>
            <p:ph type="pic" sz="quarter" idx="60" hasCustomPrompt="1"/>
          </p:nvPr>
        </p:nvSpPr>
        <p:spPr>
          <a:xfrm>
            <a:off x="9117565" y="15962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 name="Freeform 44">
            <a:extLst>
              <a:ext uri="{FF2B5EF4-FFF2-40B4-BE49-F238E27FC236}">
                <a16:creationId xmlns="" xmlns:a16="http://schemas.microsoft.com/office/drawing/2014/main" id="{C3AF9648-F60B-452B-86AC-AB13E224D3FD}"/>
              </a:ext>
            </a:extLst>
          </p:cNvPr>
          <p:cNvSpPr>
            <a:spLocks noChangeAspect="1"/>
          </p:cNvSpPr>
          <p:nvPr userDrawn="1"/>
        </p:nvSpPr>
        <p:spPr>
          <a:xfrm>
            <a:off x="4705886" y="43149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0" name="그림 개체 틀 2">
            <a:extLst>
              <a:ext uri="{FF2B5EF4-FFF2-40B4-BE49-F238E27FC236}">
                <a16:creationId xmlns="" xmlns:a16="http://schemas.microsoft.com/office/drawing/2014/main" id="{ADE84C9C-AE4C-4919-85E3-27955132D9EC}"/>
              </a:ext>
            </a:extLst>
          </p:cNvPr>
          <p:cNvSpPr>
            <a:spLocks noGrp="1"/>
          </p:cNvSpPr>
          <p:nvPr>
            <p:ph type="pic" sz="quarter" idx="61" hasCustomPrompt="1"/>
          </p:nvPr>
        </p:nvSpPr>
        <p:spPr>
          <a:xfrm>
            <a:off x="5202790" y="44537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30412989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AB178950-6460-489A-86E8-DA7944855983}"/>
              </a:ext>
            </a:extLst>
          </p:cNvPr>
          <p:cNvSpPr>
            <a:spLocks noGrp="1"/>
          </p:cNvSpPr>
          <p:nvPr>
            <p:ph type="pic" sz="quarter" idx="46" hasCustomPrompt="1"/>
          </p:nvPr>
        </p:nvSpPr>
        <p:spPr>
          <a:xfrm>
            <a:off x="1875633" y="1819076"/>
            <a:ext cx="9593277" cy="2645996"/>
          </a:xfrm>
          <a:custGeom>
            <a:avLst/>
            <a:gdLst>
              <a:gd name="connsiteX0" fmla="*/ 0 w 6913722"/>
              <a:gd name="connsiteY0" fmla="*/ 0 h 1800200"/>
              <a:gd name="connsiteX1" fmla="*/ 6913722 w 6913722"/>
              <a:gd name="connsiteY1" fmla="*/ 0 h 1800200"/>
              <a:gd name="connsiteX2" fmla="*/ 6913722 w 6913722"/>
              <a:gd name="connsiteY2" fmla="*/ 1800200 h 1800200"/>
              <a:gd name="connsiteX3" fmla="*/ 0 w 6913722"/>
              <a:gd name="connsiteY3" fmla="*/ 1800200 h 1800200"/>
              <a:gd name="connsiteX4" fmla="*/ 0 w 6913722"/>
              <a:gd name="connsiteY4" fmla="*/ 0 h 1800200"/>
              <a:gd name="connsiteX0" fmla="*/ 0 w 6913722"/>
              <a:gd name="connsiteY0" fmla="*/ 0 h 1800200"/>
              <a:gd name="connsiteX1" fmla="*/ 6913722 w 6913722"/>
              <a:gd name="connsiteY1" fmla="*/ 0 h 1800200"/>
              <a:gd name="connsiteX2" fmla="*/ 6913722 w 6913722"/>
              <a:gd name="connsiteY2" fmla="*/ 1800200 h 1800200"/>
              <a:gd name="connsiteX3" fmla="*/ 1103257 w 6913722"/>
              <a:gd name="connsiteY3" fmla="*/ 1791789 h 1800200"/>
              <a:gd name="connsiteX4" fmla="*/ 0 w 6913722"/>
              <a:gd name="connsiteY4" fmla="*/ 1800200 h 1800200"/>
              <a:gd name="connsiteX5" fmla="*/ 0 w 6913722"/>
              <a:gd name="connsiteY5"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103257 w 6913722"/>
              <a:gd name="connsiteY4" fmla="*/ 1791789 h 1800200"/>
              <a:gd name="connsiteX5" fmla="*/ 0 w 6913722"/>
              <a:gd name="connsiteY5" fmla="*/ 1800200 h 1800200"/>
              <a:gd name="connsiteX6" fmla="*/ 0 w 6913722"/>
              <a:gd name="connsiteY6"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287815 w 6913722"/>
              <a:gd name="connsiteY4" fmla="*/ 1791789 h 1800200"/>
              <a:gd name="connsiteX5" fmla="*/ 1103257 w 6913722"/>
              <a:gd name="connsiteY5" fmla="*/ 1791789 h 1800200"/>
              <a:gd name="connsiteX6" fmla="*/ 0 w 6913722"/>
              <a:gd name="connsiteY6" fmla="*/ 1800200 h 1800200"/>
              <a:gd name="connsiteX7" fmla="*/ 0 w 6913722"/>
              <a:gd name="connsiteY7" fmla="*/ 0 h 1800200"/>
              <a:gd name="connsiteX0" fmla="*/ 0 w 6913722"/>
              <a:gd name="connsiteY0" fmla="*/ 0 h 1951179"/>
              <a:gd name="connsiteX1" fmla="*/ 6913722 w 6913722"/>
              <a:gd name="connsiteY1" fmla="*/ 0 h 1951179"/>
              <a:gd name="connsiteX2" fmla="*/ 6913722 w 6913722"/>
              <a:gd name="connsiteY2" fmla="*/ 1800200 h 1951179"/>
              <a:gd name="connsiteX3" fmla="*/ 1489151 w 6913722"/>
              <a:gd name="connsiteY3" fmla="*/ 1800178 h 1951179"/>
              <a:gd name="connsiteX4" fmla="*/ 1296204 w 6913722"/>
              <a:gd name="connsiteY4" fmla="*/ 1951179 h 1951179"/>
              <a:gd name="connsiteX5" fmla="*/ 1103257 w 6913722"/>
              <a:gd name="connsiteY5" fmla="*/ 1791789 h 1951179"/>
              <a:gd name="connsiteX6" fmla="*/ 0 w 6913722"/>
              <a:gd name="connsiteY6" fmla="*/ 1800200 h 1951179"/>
              <a:gd name="connsiteX7" fmla="*/ 0 w 6913722"/>
              <a:gd name="connsiteY7" fmla="*/ 0 h 1951179"/>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303214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289193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3722" h="2002718">
                <a:moveTo>
                  <a:pt x="0" y="0"/>
                </a:moveTo>
                <a:lnTo>
                  <a:pt x="6913722" y="0"/>
                </a:lnTo>
                <a:lnTo>
                  <a:pt x="6913722" y="1800200"/>
                </a:lnTo>
                <a:lnTo>
                  <a:pt x="1489151" y="1800178"/>
                </a:lnTo>
                <a:lnTo>
                  <a:pt x="1289193" y="2002718"/>
                </a:lnTo>
                <a:lnTo>
                  <a:pt x="1103257" y="1791789"/>
                </a:lnTo>
                <a:lnTo>
                  <a:pt x="0" y="18002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200" dirty="0">
                <a:solidFill>
                  <a:schemeClr val="tx1">
                    <a:lumMod val="75000"/>
                    <a:lumOff val="25000"/>
                  </a:schemeClr>
                </a:solidFill>
              </a:defRPr>
            </a:lvl1pPr>
          </a:lstStyle>
          <a:p>
            <a:pPr marL="0" marR="0" lvl="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And Send To Back</a:t>
            </a:r>
            <a:endParaRPr lang="ko-KR" altLang="en-US" dirty="0"/>
          </a:p>
        </p:txBody>
      </p:sp>
      <p:sp>
        <p:nvSpPr>
          <p:cNvPr id="3" name="Rectangle 2">
            <a:extLst>
              <a:ext uri="{FF2B5EF4-FFF2-40B4-BE49-F238E27FC236}">
                <a16:creationId xmlns="" xmlns:a16="http://schemas.microsoft.com/office/drawing/2014/main" id="{D50AE06E-08A3-48B7-8322-CE3798623A8B}"/>
              </a:ext>
            </a:extLst>
          </p:cNvPr>
          <p:cNvSpPr/>
          <p:nvPr userDrawn="1"/>
        </p:nvSpPr>
        <p:spPr>
          <a:xfrm>
            <a:off x="-1" y="1819076"/>
            <a:ext cx="1875635" cy="2389975"/>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4" name="그림 개체 틀 2">
            <a:extLst>
              <a:ext uri="{FF2B5EF4-FFF2-40B4-BE49-F238E27FC236}">
                <a16:creationId xmlns="" xmlns:a16="http://schemas.microsoft.com/office/drawing/2014/main" id="{A708D5EC-6A83-4792-81FB-2ECCB0ABE2A2}"/>
              </a:ext>
            </a:extLst>
          </p:cNvPr>
          <p:cNvSpPr>
            <a:spLocks noGrp="1"/>
          </p:cNvSpPr>
          <p:nvPr>
            <p:ph type="pic" sz="quarter" idx="58" hasCustomPrompt="1"/>
          </p:nvPr>
        </p:nvSpPr>
        <p:spPr>
          <a:xfrm>
            <a:off x="9615413"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 xmlns:a16="http://schemas.microsoft.com/office/drawing/2014/main" id="{DD53BE75-DFE8-4D1E-89D4-0824C71EED78}"/>
              </a:ext>
            </a:extLst>
          </p:cNvPr>
          <p:cNvSpPr>
            <a:spLocks noGrp="1"/>
          </p:cNvSpPr>
          <p:nvPr>
            <p:ph type="pic" sz="quarter" idx="59" hasCustomPrompt="1"/>
          </p:nvPr>
        </p:nvSpPr>
        <p:spPr>
          <a:xfrm>
            <a:off x="7570712"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 xmlns:a16="http://schemas.microsoft.com/office/drawing/2014/main" id="{93642239-33D4-4D2F-AC90-7781FC846D6F}"/>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4521420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3723FA40-FCE6-4B16-AF36-281B510020EB}"/>
              </a:ext>
            </a:extLst>
          </p:cNvPr>
          <p:cNvSpPr>
            <a:spLocks noGrp="1"/>
          </p:cNvSpPr>
          <p:nvPr>
            <p:ph type="pic" sz="quarter" idx="42" hasCustomPrompt="1"/>
          </p:nvPr>
        </p:nvSpPr>
        <p:spPr>
          <a:xfrm>
            <a:off x="733463" y="1792600"/>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3" name="Picture Placeholder 2">
            <a:extLst>
              <a:ext uri="{FF2B5EF4-FFF2-40B4-BE49-F238E27FC236}">
                <a16:creationId xmlns="" xmlns:a16="http://schemas.microsoft.com/office/drawing/2014/main" id="{A198B135-3ED1-42E9-A42D-5B4F7F10C237}"/>
              </a:ext>
            </a:extLst>
          </p:cNvPr>
          <p:cNvSpPr>
            <a:spLocks noGrp="1"/>
          </p:cNvSpPr>
          <p:nvPr>
            <p:ph type="pic" sz="quarter" idx="54" hasCustomPrompt="1"/>
          </p:nvPr>
        </p:nvSpPr>
        <p:spPr>
          <a:xfrm>
            <a:off x="733463" y="2878386"/>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4" name="Picture Placeholder 2">
            <a:extLst>
              <a:ext uri="{FF2B5EF4-FFF2-40B4-BE49-F238E27FC236}">
                <a16:creationId xmlns="" xmlns:a16="http://schemas.microsoft.com/office/drawing/2014/main" id="{B0371065-5281-4086-9A62-2FB24E56E50B}"/>
              </a:ext>
            </a:extLst>
          </p:cNvPr>
          <p:cNvSpPr>
            <a:spLocks noGrp="1"/>
          </p:cNvSpPr>
          <p:nvPr>
            <p:ph type="pic" sz="quarter" idx="57" hasCustomPrompt="1"/>
          </p:nvPr>
        </p:nvSpPr>
        <p:spPr>
          <a:xfrm>
            <a:off x="733463" y="3964172"/>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5" name="Picture Placeholder 2">
            <a:extLst>
              <a:ext uri="{FF2B5EF4-FFF2-40B4-BE49-F238E27FC236}">
                <a16:creationId xmlns="" xmlns:a16="http://schemas.microsoft.com/office/drawing/2014/main" id="{1805CC9B-AA32-4069-B262-3DA21DB7FF55}"/>
              </a:ext>
            </a:extLst>
          </p:cNvPr>
          <p:cNvSpPr>
            <a:spLocks noGrp="1"/>
          </p:cNvSpPr>
          <p:nvPr>
            <p:ph type="pic" sz="quarter" idx="60" hasCustomPrompt="1"/>
          </p:nvPr>
        </p:nvSpPr>
        <p:spPr>
          <a:xfrm>
            <a:off x="733463" y="5049957"/>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 xmlns:a16="http://schemas.microsoft.com/office/drawing/2014/main" id="{EAF47A72-6930-4058-A5F2-8E8A5F1A5B43}"/>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9076738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E514C0E-C202-46C1-9852-BA3E45CA02B3}"/>
              </a:ext>
            </a:extLst>
          </p:cNvPr>
          <p:cNvSpPr/>
          <p:nvPr userDrawn="1"/>
        </p:nvSpPr>
        <p:spPr>
          <a:xfrm>
            <a:off x="9315811" y="3209360"/>
            <a:ext cx="2160000" cy="144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3" name="Picture Placeholder 2">
            <a:extLst>
              <a:ext uri="{FF2B5EF4-FFF2-40B4-BE49-F238E27FC236}">
                <a16:creationId xmlns="" xmlns:a16="http://schemas.microsoft.com/office/drawing/2014/main" id="{FF202D61-F30B-4228-A377-5750CAA2B9B7}"/>
              </a:ext>
            </a:extLst>
          </p:cNvPr>
          <p:cNvSpPr>
            <a:spLocks noGrp="1"/>
          </p:cNvSpPr>
          <p:nvPr>
            <p:ph type="pic" idx="15" hasCustomPrompt="1"/>
          </p:nvPr>
        </p:nvSpPr>
        <p:spPr>
          <a:xfrm>
            <a:off x="9315811" y="177303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Rectangle 3">
            <a:extLst>
              <a:ext uri="{FF2B5EF4-FFF2-40B4-BE49-F238E27FC236}">
                <a16:creationId xmlns="" xmlns:a16="http://schemas.microsoft.com/office/drawing/2014/main" id="{8C423E02-128E-42A1-8953-2DE50A51FCF9}"/>
              </a:ext>
            </a:extLst>
          </p:cNvPr>
          <p:cNvSpPr/>
          <p:nvPr userDrawn="1"/>
        </p:nvSpPr>
        <p:spPr>
          <a:xfrm>
            <a:off x="7155811" y="4645814"/>
            <a:ext cx="2160000" cy="14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5" name="Picture Placeholder 2">
            <a:extLst>
              <a:ext uri="{FF2B5EF4-FFF2-40B4-BE49-F238E27FC236}">
                <a16:creationId xmlns="" xmlns:a16="http://schemas.microsoft.com/office/drawing/2014/main" id="{06F87C8A-190B-4FCA-A7E1-913DC2A32AA2}"/>
              </a:ext>
            </a:extLst>
          </p:cNvPr>
          <p:cNvSpPr>
            <a:spLocks noGrp="1"/>
          </p:cNvSpPr>
          <p:nvPr>
            <p:ph type="pic" idx="16" hasCustomPrompt="1"/>
          </p:nvPr>
        </p:nvSpPr>
        <p:spPr>
          <a:xfrm>
            <a:off x="9315811"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 xmlns:a16="http://schemas.microsoft.com/office/drawing/2014/main" id="{AA0A630E-93DB-487F-929A-17764764CDB1}"/>
              </a:ext>
            </a:extLst>
          </p:cNvPr>
          <p:cNvSpPr>
            <a:spLocks noGrp="1"/>
          </p:cNvSpPr>
          <p:nvPr>
            <p:ph type="pic" idx="17" hasCustomPrompt="1"/>
          </p:nvPr>
        </p:nvSpPr>
        <p:spPr>
          <a:xfrm>
            <a:off x="715559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Rectangle 6">
            <a:extLst>
              <a:ext uri="{FF2B5EF4-FFF2-40B4-BE49-F238E27FC236}">
                <a16:creationId xmlns="" xmlns:a16="http://schemas.microsoft.com/office/drawing/2014/main" id="{6711B731-17ED-4D6F-800A-73D3A14C3992}"/>
              </a:ext>
            </a:extLst>
          </p:cNvPr>
          <p:cNvSpPr/>
          <p:nvPr userDrawn="1"/>
        </p:nvSpPr>
        <p:spPr>
          <a:xfrm>
            <a:off x="7155811" y="1773034"/>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8" name="Rectangle 7">
            <a:extLst>
              <a:ext uri="{FF2B5EF4-FFF2-40B4-BE49-F238E27FC236}">
                <a16:creationId xmlns="" xmlns:a16="http://schemas.microsoft.com/office/drawing/2014/main" id="{B6746A58-880F-470E-AAFB-4D7CB30D2CF6}"/>
              </a:ext>
            </a:extLst>
          </p:cNvPr>
          <p:cNvSpPr/>
          <p:nvPr userDrawn="1"/>
        </p:nvSpPr>
        <p:spPr>
          <a:xfrm>
            <a:off x="4995381" y="3209360"/>
            <a:ext cx="2160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9" name="Picture Placeholder 2">
            <a:extLst>
              <a:ext uri="{FF2B5EF4-FFF2-40B4-BE49-F238E27FC236}">
                <a16:creationId xmlns="" xmlns:a16="http://schemas.microsoft.com/office/drawing/2014/main" id="{FBD37972-1F7F-4C9E-A6D4-C90E3B8369F0}"/>
              </a:ext>
            </a:extLst>
          </p:cNvPr>
          <p:cNvSpPr>
            <a:spLocks noGrp="1"/>
          </p:cNvSpPr>
          <p:nvPr>
            <p:ph type="pic" idx="18" hasCustomPrompt="1"/>
          </p:nvPr>
        </p:nvSpPr>
        <p:spPr>
          <a:xfrm>
            <a:off x="4994903"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 xmlns:a16="http://schemas.microsoft.com/office/drawing/2014/main" id="{8E23BEDE-B250-40DE-8D39-C0803D8CC43A}"/>
              </a:ext>
            </a:extLst>
          </p:cNvPr>
          <p:cNvSpPr>
            <a:spLocks noGrp="1"/>
          </p:cNvSpPr>
          <p:nvPr>
            <p:ph type="pic" idx="20" hasCustomPrompt="1"/>
          </p:nvPr>
        </p:nvSpPr>
        <p:spPr>
          <a:xfrm>
            <a:off x="283516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1" name="Rectangle 10">
            <a:extLst>
              <a:ext uri="{FF2B5EF4-FFF2-40B4-BE49-F238E27FC236}">
                <a16:creationId xmlns="" xmlns:a16="http://schemas.microsoft.com/office/drawing/2014/main" id="{4D3AFCEB-A5C6-4DD3-BD22-AE741EDA18AE}"/>
              </a:ext>
            </a:extLst>
          </p:cNvPr>
          <p:cNvSpPr/>
          <p:nvPr userDrawn="1"/>
        </p:nvSpPr>
        <p:spPr>
          <a:xfrm>
            <a:off x="674951" y="3209360"/>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22" name="Text Placeholder 9">
            <a:extLst>
              <a:ext uri="{FF2B5EF4-FFF2-40B4-BE49-F238E27FC236}">
                <a16:creationId xmlns="" xmlns:a16="http://schemas.microsoft.com/office/drawing/2014/main" id="{B5DC6E82-1C6B-48EE-8DA8-170A8B24277E}"/>
              </a:ext>
            </a:extLst>
          </p:cNvPr>
          <p:cNvSpPr>
            <a:spLocks noGrp="1"/>
          </p:cNvSpPr>
          <p:nvPr>
            <p:ph type="body" sz="quarter" idx="2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0445623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Picture Placeholder 4">
            <a:extLst>
              <a:ext uri="{FF2B5EF4-FFF2-40B4-BE49-F238E27FC236}">
                <a16:creationId xmlns="" xmlns:a16="http://schemas.microsoft.com/office/drawing/2014/main" id="{748D85DA-55FA-483F-AB10-C7570C4473F6}"/>
              </a:ext>
            </a:extLst>
          </p:cNvPr>
          <p:cNvSpPr>
            <a:spLocks noGrp="1"/>
          </p:cNvSpPr>
          <p:nvPr>
            <p:ph type="pic" sz="quarter" idx="10" hasCustomPrompt="1"/>
          </p:nvPr>
        </p:nvSpPr>
        <p:spPr>
          <a:xfrm>
            <a:off x="6575840" y="1478364"/>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3" name="Picture Placeholder 4">
            <a:extLst>
              <a:ext uri="{FF2B5EF4-FFF2-40B4-BE49-F238E27FC236}">
                <a16:creationId xmlns="" xmlns:a16="http://schemas.microsoft.com/office/drawing/2014/main" id="{1F59985C-8D83-4C2F-A77E-740987746035}"/>
              </a:ext>
            </a:extLst>
          </p:cNvPr>
          <p:cNvSpPr>
            <a:spLocks noGrp="1"/>
          </p:cNvSpPr>
          <p:nvPr>
            <p:ph type="pic" sz="quarter" idx="11" hasCustomPrompt="1"/>
          </p:nvPr>
        </p:nvSpPr>
        <p:spPr>
          <a:xfrm>
            <a:off x="6575840" y="3120588"/>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4" name="Picture Placeholder 4">
            <a:extLst>
              <a:ext uri="{FF2B5EF4-FFF2-40B4-BE49-F238E27FC236}">
                <a16:creationId xmlns="" xmlns:a16="http://schemas.microsoft.com/office/drawing/2014/main" id="{9FFF4ED5-B4BB-4511-BAAB-643117CC5396}"/>
              </a:ext>
            </a:extLst>
          </p:cNvPr>
          <p:cNvSpPr>
            <a:spLocks noGrp="1"/>
          </p:cNvSpPr>
          <p:nvPr>
            <p:ph type="pic" sz="quarter" idx="12" hasCustomPrompt="1"/>
          </p:nvPr>
        </p:nvSpPr>
        <p:spPr>
          <a:xfrm>
            <a:off x="6575840" y="4762777"/>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5" name="Picture Placeholder 4">
            <a:extLst>
              <a:ext uri="{FF2B5EF4-FFF2-40B4-BE49-F238E27FC236}">
                <a16:creationId xmlns="" xmlns:a16="http://schemas.microsoft.com/office/drawing/2014/main" id="{91EFECA9-E86B-4786-893E-598AACF581C1}"/>
              </a:ext>
            </a:extLst>
          </p:cNvPr>
          <p:cNvSpPr>
            <a:spLocks noGrp="1"/>
          </p:cNvSpPr>
          <p:nvPr>
            <p:ph type="pic" sz="quarter" idx="13" hasCustomPrompt="1"/>
          </p:nvPr>
        </p:nvSpPr>
        <p:spPr>
          <a:xfrm>
            <a:off x="8716377"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6" name="Picture Placeholder 4">
            <a:extLst>
              <a:ext uri="{FF2B5EF4-FFF2-40B4-BE49-F238E27FC236}">
                <a16:creationId xmlns="" xmlns:a16="http://schemas.microsoft.com/office/drawing/2014/main" id="{34EDB837-B580-4594-B731-E5003B304188}"/>
              </a:ext>
            </a:extLst>
          </p:cNvPr>
          <p:cNvSpPr>
            <a:spLocks noGrp="1"/>
          </p:cNvSpPr>
          <p:nvPr>
            <p:ph type="pic" sz="quarter" idx="14" hasCustomPrompt="1"/>
          </p:nvPr>
        </p:nvSpPr>
        <p:spPr>
          <a:xfrm>
            <a:off x="10500000"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7" name="Picture Placeholder 4">
            <a:extLst>
              <a:ext uri="{FF2B5EF4-FFF2-40B4-BE49-F238E27FC236}">
                <a16:creationId xmlns="" xmlns:a16="http://schemas.microsoft.com/office/drawing/2014/main" id="{7357A188-0C12-42C9-978C-C9C96AE2112E}"/>
              </a:ext>
            </a:extLst>
          </p:cNvPr>
          <p:cNvSpPr>
            <a:spLocks noGrp="1"/>
          </p:cNvSpPr>
          <p:nvPr>
            <p:ph type="pic" sz="quarter" idx="15" hasCustomPrompt="1"/>
          </p:nvPr>
        </p:nvSpPr>
        <p:spPr>
          <a:xfrm>
            <a:off x="4429129" y="1766364"/>
            <a:ext cx="2052000" cy="1152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8" name="Rectangle 7">
            <a:extLst>
              <a:ext uri="{FF2B5EF4-FFF2-40B4-BE49-F238E27FC236}">
                <a16:creationId xmlns="" xmlns:a16="http://schemas.microsoft.com/office/drawing/2014/main" id="{91CDAEB8-C380-4585-AF5E-9239B85467FF}"/>
              </a:ext>
            </a:extLst>
          </p:cNvPr>
          <p:cNvSpPr/>
          <p:nvPr userDrawn="1"/>
        </p:nvSpPr>
        <p:spPr>
          <a:xfrm>
            <a:off x="0" y="3120588"/>
            <a:ext cx="6481129" cy="155069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8">
            <a:extLst>
              <a:ext uri="{FF2B5EF4-FFF2-40B4-BE49-F238E27FC236}">
                <a16:creationId xmlns="" xmlns:a16="http://schemas.microsoft.com/office/drawing/2014/main" id="{E3F0EDCD-8042-4D71-BF31-EA988202BFCC}"/>
              </a:ext>
            </a:extLst>
          </p:cNvPr>
          <p:cNvSpPr/>
          <p:nvPr userDrawn="1"/>
        </p:nvSpPr>
        <p:spPr>
          <a:xfrm>
            <a:off x="4429129" y="2912764"/>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0" name="Rectangle 9">
            <a:extLst>
              <a:ext uri="{FF2B5EF4-FFF2-40B4-BE49-F238E27FC236}">
                <a16:creationId xmlns="" xmlns:a16="http://schemas.microsoft.com/office/drawing/2014/main" id="{A4F4A05E-6641-4664-BFC0-C9825CBA2DD2}"/>
              </a:ext>
            </a:extLst>
          </p:cNvPr>
          <p:cNvSpPr/>
          <p:nvPr userDrawn="1"/>
        </p:nvSpPr>
        <p:spPr>
          <a:xfrm>
            <a:off x="6575840" y="2912764"/>
            <a:ext cx="205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1" name="Rectangle 10">
            <a:extLst>
              <a:ext uri="{FF2B5EF4-FFF2-40B4-BE49-F238E27FC236}">
                <a16:creationId xmlns="" xmlns:a16="http://schemas.microsoft.com/office/drawing/2014/main" id="{54DE6A5E-4942-4403-9E96-15A90E9769CC}"/>
              </a:ext>
            </a:extLst>
          </p:cNvPr>
          <p:cNvSpPr/>
          <p:nvPr userDrawn="1"/>
        </p:nvSpPr>
        <p:spPr>
          <a:xfrm>
            <a:off x="6575840" y="4563278"/>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2" name="Rectangle 11">
            <a:extLst>
              <a:ext uri="{FF2B5EF4-FFF2-40B4-BE49-F238E27FC236}">
                <a16:creationId xmlns="" xmlns:a16="http://schemas.microsoft.com/office/drawing/2014/main" id="{781AA1FC-A026-419C-BCC1-A178BDFD1AED}"/>
              </a:ext>
            </a:extLst>
          </p:cNvPr>
          <p:cNvSpPr/>
          <p:nvPr userDrawn="1"/>
        </p:nvSpPr>
        <p:spPr>
          <a:xfrm>
            <a:off x="6575840" y="6202777"/>
            <a:ext cx="205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3" name="Rectangle 12">
            <a:extLst>
              <a:ext uri="{FF2B5EF4-FFF2-40B4-BE49-F238E27FC236}">
                <a16:creationId xmlns="" xmlns:a16="http://schemas.microsoft.com/office/drawing/2014/main" id="{0EA4A0FF-3048-41CF-8C3B-89DDC877F673}"/>
              </a:ext>
            </a:extLst>
          </p:cNvPr>
          <p:cNvSpPr/>
          <p:nvPr userDrawn="1"/>
        </p:nvSpPr>
        <p:spPr>
          <a:xfrm>
            <a:off x="8717920" y="4563278"/>
            <a:ext cx="169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4" name="Rectangle 13">
            <a:extLst>
              <a:ext uri="{FF2B5EF4-FFF2-40B4-BE49-F238E27FC236}">
                <a16:creationId xmlns="" xmlns:a16="http://schemas.microsoft.com/office/drawing/2014/main" id="{9AA162D9-B8DB-43D5-9501-BB93810F4E35}"/>
              </a:ext>
            </a:extLst>
          </p:cNvPr>
          <p:cNvSpPr/>
          <p:nvPr userDrawn="1"/>
        </p:nvSpPr>
        <p:spPr>
          <a:xfrm>
            <a:off x="10500000" y="4563278"/>
            <a:ext cx="169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5" name="Text Placeholder 9">
            <a:extLst>
              <a:ext uri="{FF2B5EF4-FFF2-40B4-BE49-F238E27FC236}">
                <a16:creationId xmlns="" xmlns:a16="http://schemas.microsoft.com/office/drawing/2014/main" id="{9EB979E4-AE0D-438C-A9FB-60544B69CD28}"/>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9904825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3" name="Picture Placeholder 22">
            <a:extLst>
              <a:ext uri="{FF2B5EF4-FFF2-40B4-BE49-F238E27FC236}">
                <a16:creationId xmlns="" xmlns:a16="http://schemas.microsoft.com/office/drawing/2014/main" id="{E069D14A-5371-4906-93E3-B1811A107B41}"/>
              </a:ext>
            </a:extLst>
          </p:cNvPr>
          <p:cNvSpPr>
            <a:spLocks noGrp="1"/>
          </p:cNvSpPr>
          <p:nvPr>
            <p:ph type="pic" sz="quarter" idx="10" hasCustomPrompt="1"/>
          </p:nvPr>
        </p:nvSpPr>
        <p:spPr>
          <a:xfrm>
            <a:off x="0" y="1"/>
            <a:ext cx="12192000" cy="6561423"/>
          </a:xfrm>
          <a:custGeom>
            <a:avLst/>
            <a:gdLst>
              <a:gd name="connsiteX0" fmla="*/ 0 w 12192000"/>
              <a:gd name="connsiteY0" fmla="*/ 0 h 6561423"/>
              <a:gd name="connsiteX1" fmla="*/ 12192000 w 12192000"/>
              <a:gd name="connsiteY1" fmla="*/ 0 h 6561423"/>
              <a:gd name="connsiteX2" fmla="*/ 12192000 w 12192000"/>
              <a:gd name="connsiteY2" fmla="*/ 2455328 h 6561423"/>
              <a:gd name="connsiteX3" fmla="*/ 9675392 w 12192000"/>
              <a:gd name="connsiteY3" fmla="*/ 3302886 h 6561423"/>
              <a:gd name="connsiteX4" fmla="*/ 10157317 w 12192000"/>
              <a:gd name="connsiteY4" fmla="*/ 4390513 h 6561423"/>
              <a:gd name="connsiteX5" fmla="*/ 8230254 w 12192000"/>
              <a:gd name="connsiteY5" fmla="*/ 3789588 h 6561423"/>
              <a:gd name="connsiteX6" fmla="*/ 0 w 12192000"/>
              <a:gd name="connsiteY6" fmla="*/ 6561423 h 656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61423">
                <a:moveTo>
                  <a:pt x="0" y="0"/>
                </a:moveTo>
                <a:lnTo>
                  <a:pt x="12192000" y="0"/>
                </a:lnTo>
                <a:lnTo>
                  <a:pt x="12192000" y="2455328"/>
                </a:lnTo>
                <a:lnTo>
                  <a:pt x="9675392" y="3302886"/>
                </a:lnTo>
                <a:lnTo>
                  <a:pt x="10157317" y="4390513"/>
                </a:lnTo>
                <a:lnTo>
                  <a:pt x="8230254" y="3789588"/>
                </a:lnTo>
                <a:lnTo>
                  <a:pt x="0" y="6561423"/>
                </a:lnTo>
                <a:close/>
              </a:path>
            </a:pathLst>
          </a:custGeom>
          <a:solidFill>
            <a:schemeClr val="bg1">
              <a:lumMod val="95000"/>
            </a:schemeClr>
          </a:solidFill>
        </p:spPr>
        <p:txBody>
          <a:bodyPr wrap="square"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 And Send To Back</a:t>
            </a:r>
            <a:endParaRPr lang="ko-KR" altLang="en-US" dirty="0"/>
          </a:p>
          <a:p>
            <a:endParaRPr lang="ko-KR" altLang="en-US" dirty="0"/>
          </a:p>
        </p:txBody>
      </p:sp>
    </p:spTree>
    <p:extLst>
      <p:ext uri="{BB962C8B-B14F-4D97-AF65-F5344CB8AC3E}">
        <p14:creationId xmlns:p14="http://schemas.microsoft.com/office/powerpoint/2010/main" val="18911619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 xmlns:a16="http://schemas.microsoft.com/office/drawing/2014/main" id="{D1B174B9-DDA6-43AC-94FF-E49E8A4C9EE5}"/>
              </a:ext>
            </a:extLst>
          </p:cNvPr>
          <p:cNvSpPr/>
          <p:nvPr userDrawn="1"/>
        </p:nvSpPr>
        <p:spPr>
          <a:xfrm>
            <a:off x="2" y="1"/>
            <a:ext cx="8641787" cy="6858000"/>
          </a:xfrm>
          <a:custGeom>
            <a:avLst/>
            <a:gdLst>
              <a:gd name="connsiteX0" fmla="*/ 0 w 8641787"/>
              <a:gd name="connsiteY0" fmla="*/ 0 h 6858000"/>
              <a:gd name="connsiteX1" fmla="*/ 6012887 w 8641787"/>
              <a:gd name="connsiteY1" fmla="*/ 0 h 6858000"/>
              <a:gd name="connsiteX2" fmla="*/ 8641787 w 8641787"/>
              <a:gd name="connsiteY2" fmla="*/ 6858000 h 6858000"/>
              <a:gd name="connsiteX3" fmla="*/ 0 w 86417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41787" h="6858000">
                <a:moveTo>
                  <a:pt x="0" y="0"/>
                </a:moveTo>
                <a:lnTo>
                  <a:pt x="6012887" y="0"/>
                </a:lnTo>
                <a:lnTo>
                  <a:pt x="8641787" y="6858000"/>
                </a:lnTo>
                <a:lnTo>
                  <a:pt x="0" y="6858000"/>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Shape 9">
            <a:extLst>
              <a:ext uri="{FF2B5EF4-FFF2-40B4-BE49-F238E27FC236}">
                <a16:creationId xmlns="" xmlns:a16="http://schemas.microsoft.com/office/drawing/2014/main" id="{6AFFB5B8-275F-4541-94CB-C7A723310F6D}"/>
              </a:ext>
            </a:extLst>
          </p:cNvPr>
          <p:cNvSpPr/>
          <p:nvPr userDrawn="1"/>
        </p:nvSpPr>
        <p:spPr>
          <a:xfrm rot="20330711">
            <a:off x="7416424" y="-293215"/>
            <a:ext cx="234813" cy="7444430"/>
          </a:xfrm>
          <a:custGeom>
            <a:avLst/>
            <a:gdLst>
              <a:gd name="connsiteX0" fmla="*/ 0 w 234813"/>
              <a:gd name="connsiteY0" fmla="*/ 0 h 7444430"/>
              <a:gd name="connsiteX1" fmla="*/ 234813 w 234813"/>
              <a:gd name="connsiteY1" fmla="*/ 90866 h 7444430"/>
              <a:gd name="connsiteX2" fmla="*/ 234813 w 234813"/>
              <a:gd name="connsiteY2" fmla="*/ 7444430 h 7444430"/>
              <a:gd name="connsiteX3" fmla="*/ 0 w 234813"/>
              <a:gd name="connsiteY3" fmla="*/ 7353565 h 7444430"/>
            </a:gdLst>
            <a:ahLst/>
            <a:cxnLst>
              <a:cxn ang="0">
                <a:pos x="connsiteX0" y="connsiteY0"/>
              </a:cxn>
              <a:cxn ang="0">
                <a:pos x="connsiteX1" y="connsiteY1"/>
              </a:cxn>
              <a:cxn ang="0">
                <a:pos x="connsiteX2" y="connsiteY2"/>
              </a:cxn>
              <a:cxn ang="0">
                <a:pos x="connsiteX3" y="connsiteY3"/>
              </a:cxn>
            </a:cxnLst>
            <a:rect l="l" t="t" r="r" b="b"/>
            <a:pathLst>
              <a:path w="234813" h="7444430">
                <a:moveTo>
                  <a:pt x="0" y="0"/>
                </a:moveTo>
                <a:lnTo>
                  <a:pt x="234813" y="90866"/>
                </a:lnTo>
                <a:lnTo>
                  <a:pt x="234813" y="7444430"/>
                </a:lnTo>
                <a:lnTo>
                  <a:pt x="0" y="7353565"/>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Freeform: Shape 12">
            <a:extLst>
              <a:ext uri="{FF2B5EF4-FFF2-40B4-BE49-F238E27FC236}">
                <a16:creationId xmlns="" xmlns:a16="http://schemas.microsoft.com/office/drawing/2014/main" id="{2A91EB93-1A80-4108-9845-8CEBD98D597C}"/>
              </a:ext>
            </a:extLst>
          </p:cNvPr>
          <p:cNvSpPr/>
          <p:nvPr userDrawn="1"/>
        </p:nvSpPr>
        <p:spPr>
          <a:xfrm rot="20330711">
            <a:off x="8020265" y="-134683"/>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Freeform: Shape 13">
            <a:extLst>
              <a:ext uri="{FF2B5EF4-FFF2-40B4-BE49-F238E27FC236}">
                <a16:creationId xmlns="" xmlns:a16="http://schemas.microsoft.com/office/drawing/2014/main" id="{F3E07247-868E-438C-BD34-0D0EC28772B4}"/>
              </a:ext>
            </a:extLst>
          </p:cNvPr>
          <p:cNvSpPr/>
          <p:nvPr userDrawn="1"/>
        </p:nvSpPr>
        <p:spPr>
          <a:xfrm rot="20330711" flipH="1" flipV="1">
            <a:off x="10369955" y="4253071"/>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6079930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 xmlns:a16="http://schemas.microsoft.com/office/drawing/2014/main" id="{D1B174B9-DDA6-43AC-94FF-E49E8A4C9EE5}"/>
              </a:ext>
            </a:extLst>
          </p:cNvPr>
          <p:cNvSpPr/>
          <p:nvPr userDrawn="1"/>
        </p:nvSpPr>
        <p:spPr>
          <a:xfrm>
            <a:off x="2" y="1"/>
            <a:ext cx="8641787" cy="6858000"/>
          </a:xfrm>
          <a:custGeom>
            <a:avLst/>
            <a:gdLst>
              <a:gd name="connsiteX0" fmla="*/ 0 w 8641787"/>
              <a:gd name="connsiteY0" fmla="*/ 0 h 6858000"/>
              <a:gd name="connsiteX1" fmla="*/ 6012887 w 8641787"/>
              <a:gd name="connsiteY1" fmla="*/ 0 h 6858000"/>
              <a:gd name="connsiteX2" fmla="*/ 8641787 w 8641787"/>
              <a:gd name="connsiteY2" fmla="*/ 6858000 h 6858000"/>
              <a:gd name="connsiteX3" fmla="*/ 0 w 86417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41787" h="6858000">
                <a:moveTo>
                  <a:pt x="0" y="0"/>
                </a:moveTo>
                <a:lnTo>
                  <a:pt x="6012887" y="0"/>
                </a:lnTo>
                <a:lnTo>
                  <a:pt x="8641787" y="6858000"/>
                </a:lnTo>
                <a:lnTo>
                  <a:pt x="0" y="6858000"/>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Shape 9">
            <a:extLst>
              <a:ext uri="{FF2B5EF4-FFF2-40B4-BE49-F238E27FC236}">
                <a16:creationId xmlns="" xmlns:a16="http://schemas.microsoft.com/office/drawing/2014/main" id="{6AFFB5B8-275F-4541-94CB-C7A723310F6D}"/>
              </a:ext>
            </a:extLst>
          </p:cNvPr>
          <p:cNvSpPr/>
          <p:nvPr userDrawn="1"/>
        </p:nvSpPr>
        <p:spPr>
          <a:xfrm rot="20330711">
            <a:off x="7416424" y="-293215"/>
            <a:ext cx="234813" cy="7444430"/>
          </a:xfrm>
          <a:custGeom>
            <a:avLst/>
            <a:gdLst>
              <a:gd name="connsiteX0" fmla="*/ 0 w 234813"/>
              <a:gd name="connsiteY0" fmla="*/ 0 h 7444430"/>
              <a:gd name="connsiteX1" fmla="*/ 234813 w 234813"/>
              <a:gd name="connsiteY1" fmla="*/ 90866 h 7444430"/>
              <a:gd name="connsiteX2" fmla="*/ 234813 w 234813"/>
              <a:gd name="connsiteY2" fmla="*/ 7444430 h 7444430"/>
              <a:gd name="connsiteX3" fmla="*/ 0 w 234813"/>
              <a:gd name="connsiteY3" fmla="*/ 7353565 h 7444430"/>
            </a:gdLst>
            <a:ahLst/>
            <a:cxnLst>
              <a:cxn ang="0">
                <a:pos x="connsiteX0" y="connsiteY0"/>
              </a:cxn>
              <a:cxn ang="0">
                <a:pos x="connsiteX1" y="connsiteY1"/>
              </a:cxn>
              <a:cxn ang="0">
                <a:pos x="connsiteX2" y="connsiteY2"/>
              </a:cxn>
              <a:cxn ang="0">
                <a:pos x="connsiteX3" y="connsiteY3"/>
              </a:cxn>
            </a:cxnLst>
            <a:rect l="l" t="t" r="r" b="b"/>
            <a:pathLst>
              <a:path w="234813" h="7444430">
                <a:moveTo>
                  <a:pt x="0" y="0"/>
                </a:moveTo>
                <a:lnTo>
                  <a:pt x="234813" y="90866"/>
                </a:lnTo>
                <a:lnTo>
                  <a:pt x="234813" y="7444430"/>
                </a:lnTo>
                <a:lnTo>
                  <a:pt x="0" y="7353565"/>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Freeform: Shape 12">
            <a:extLst>
              <a:ext uri="{FF2B5EF4-FFF2-40B4-BE49-F238E27FC236}">
                <a16:creationId xmlns="" xmlns:a16="http://schemas.microsoft.com/office/drawing/2014/main" id="{2A91EB93-1A80-4108-9845-8CEBD98D597C}"/>
              </a:ext>
            </a:extLst>
          </p:cNvPr>
          <p:cNvSpPr/>
          <p:nvPr userDrawn="1"/>
        </p:nvSpPr>
        <p:spPr>
          <a:xfrm rot="20330711">
            <a:off x="8020265" y="-134683"/>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Freeform: Shape 13">
            <a:extLst>
              <a:ext uri="{FF2B5EF4-FFF2-40B4-BE49-F238E27FC236}">
                <a16:creationId xmlns="" xmlns:a16="http://schemas.microsoft.com/office/drawing/2014/main" id="{F3E07247-868E-438C-BD34-0D0EC28772B4}"/>
              </a:ext>
            </a:extLst>
          </p:cNvPr>
          <p:cNvSpPr/>
          <p:nvPr userDrawn="1"/>
        </p:nvSpPr>
        <p:spPr>
          <a:xfrm rot="20330711" flipH="1" flipV="1">
            <a:off x="10369955" y="4253071"/>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2601556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CF074AD-5A0D-40B4-813D-34862D7DF200}"/>
              </a:ext>
            </a:extLst>
          </p:cNvPr>
          <p:cNvSpPr/>
          <p:nvPr userDrawn="1"/>
        </p:nvSpPr>
        <p:spPr>
          <a:xfrm>
            <a:off x="0" y="-1"/>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 xmlns:a16="http://schemas.microsoft.com/office/drawing/2014/main" id="{136F6D66-F2F9-4BF4-99F9-B1BA1142497F}"/>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42386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617640" y="90170"/>
            <a:ext cx="6956721" cy="695960"/>
          </a:xfrm>
          <a:prstGeom prst="rect">
            <a:avLst/>
          </a:prstGeom>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593514" y="1376680"/>
            <a:ext cx="11004972" cy="2235200"/>
          </a:xfrm>
          <a:prstGeom prst="rect">
            <a:avLst/>
          </a:prstGeom>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1/27/2021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59334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617640" y="90170"/>
            <a:ext cx="6956721" cy="695960"/>
          </a:xfrm>
          <a:prstGeom prst="rect">
            <a:avLst/>
          </a:prstGeom>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1/27/2021</a:t>
            </a:fld>
            <a:endParaRPr lang="en-US"/>
          </a:p>
        </p:txBody>
      </p:sp>
      <p:sp>
        <p:nvSpPr>
          <p:cNvPr id="5" name="Holder 5"/>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566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617640" y="90170"/>
            <a:ext cx="6956721" cy="695960"/>
          </a:xfrm>
          <a:prstGeom prst="rect">
            <a:avLst/>
          </a:prstGeom>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1/27/2021</a:t>
            </a:fld>
            <a:endParaRPr lang="en-US"/>
          </a:p>
        </p:txBody>
      </p:sp>
      <p:sp>
        <p:nvSpPr>
          <p:cNvPr id="7" name="Holder 7"/>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7407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7747C4C6-F743-4638-89B5-60146629A59E}"/>
              </a:ext>
            </a:extLst>
          </p:cNvPr>
          <p:cNvGrpSpPr/>
          <p:nvPr userDrawn="1"/>
        </p:nvGrpSpPr>
        <p:grpSpPr>
          <a:xfrm flipH="1">
            <a:off x="2657472" y="1971671"/>
            <a:ext cx="1343029" cy="1343029"/>
            <a:chOff x="2190747" y="1657346"/>
            <a:chExt cx="1343029" cy="1343029"/>
          </a:xfrm>
        </p:grpSpPr>
        <p:sp>
          <p:nvSpPr>
            <p:cNvPr id="2" name="Arc 1">
              <a:extLst>
                <a:ext uri="{FF2B5EF4-FFF2-40B4-BE49-F238E27FC236}">
                  <a16:creationId xmlns="" xmlns:a16="http://schemas.microsoft.com/office/drawing/2014/main" id="{B7C2B258-141E-4BC9-85CA-9FDBB30C46BF}"/>
                </a:ext>
              </a:extLst>
            </p:cNvPr>
            <p:cNvSpPr/>
            <p:nvPr userDrawn="1"/>
          </p:nvSpPr>
          <p:spPr>
            <a:xfrm>
              <a:off x="2705100" y="2190749"/>
              <a:ext cx="504825" cy="504825"/>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Arc 3">
              <a:extLst>
                <a:ext uri="{FF2B5EF4-FFF2-40B4-BE49-F238E27FC236}">
                  <a16:creationId xmlns="" xmlns:a16="http://schemas.microsoft.com/office/drawing/2014/main" id="{10A7735F-90FC-4DD6-9A30-EA9FF118174A}"/>
                </a:ext>
              </a:extLst>
            </p:cNvPr>
            <p:cNvSpPr/>
            <p:nvPr userDrawn="1"/>
          </p:nvSpPr>
          <p:spPr>
            <a:xfrm>
              <a:off x="2481261" y="1947860"/>
              <a:ext cx="895351" cy="895351"/>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Arc 4">
              <a:extLst>
                <a:ext uri="{FF2B5EF4-FFF2-40B4-BE49-F238E27FC236}">
                  <a16:creationId xmlns="" xmlns:a16="http://schemas.microsoft.com/office/drawing/2014/main" id="{3B29125C-EA5F-47C9-9310-E31997A572C3}"/>
                </a:ext>
              </a:extLst>
            </p:cNvPr>
            <p:cNvSpPr/>
            <p:nvPr userDrawn="1"/>
          </p:nvSpPr>
          <p:spPr>
            <a:xfrm>
              <a:off x="2190747" y="1657346"/>
              <a:ext cx="1343029" cy="1343029"/>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8521460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58" r:id="rId3"/>
    <p:sldLayoutId id="2147483762" r:id="rId4"/>
    <p:sldLayoutId id="2147483763" r:id="rId5"/>
    <p:sldLayoutId id="2147483764" r:id="rId6"/>
  </p:sldLayoutIdLst>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6" r:id="rId3"/>
    <p:sldLayoutId id="2147483739" r:id="rId4"/>
    <p:sldLayoutId id="2147483740" r:id="rId5"/>
    <p:sldLayoutId id="2147483751" r:id="rId6"/>
    <p:sldLayoutId id="2147483738" r:id="rId7"/>
    <p:sldLayoutId id="2147483741" r:id="rId8"/>
    <p:sldLayoutId id="2147483742" r:id="rId9"/>
    <p:sldLayoutId id="2147483743" r:id="rId10"/>
    <p:sldLayoutId id="2147483754" r:id="rId11"/>
    <p:sldLayoutId id="2147483744" r:id="rId12"/>
    <p:sldLayoutId id="2147483745" r:id="rId13"/>
    <p:sldLayoutId id="2147483746" r:id="rId14"/>
    <p:sldLayoutId id="2147483747" r:id="rId15"/>
    <p:sldLayoutId id="2147483750" r:id="rId16"/>
    <p:sldLayoutId id="2147483755" r:id="rId17"/>
  </p:sldLayoutIdLst>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adblocks.tech/" TargetMode="External"/><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8.png"/><Relationship Id="rId18" Type="http://schemas.openxmlformats.org/officeDocument/2006/relationships/image" Target="../media/image53.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29.png"/><Relationship Id="rId17" Type="http://schemas.openxmlformats.org/officeDocument/2006/relationships/image" Target="../media/image52.png"/><Relationship Id="rId2" Type="http://schemas.openxmlformats.org/officeDocument/2006/relationships/image" Target="../media/image38.png"/><Relationship Id="rId16" Type="http://schemas.openxmlformats.org/officeDocument/2006/relationships/image" Target="../media/image51.png"/><Relationship Id="rId1" Type="http://schemas.openxmlformats.org/officeDocument/2006/relationships/slideLayout" Target="../slideLayouts/slideLayout3.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0.png"/><Relationship Id="rId10" Type="http://schemas.openxmlformats.org/officeDocument/2006/relationships/image" Target="../media/image46.png"/><Relationship Id="rId19" Type="http://schemas.openxmlformats.org/officeDocument/2006/relationships/image" Target="../media/image54.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49.png"/></Relationships>
</file>

<file path=ppt/slides/_rels/slide16.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3" Type="http://schemas.openxmlformats.org/officeDocument/2006/relationships/image" Target="../media/image56.jp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image" Target="../media/image55.jpg"/><Relationship Id="rId1" Type="http://schemas.openxmlformats.org/officeDocument/2006/relationships/slideLayout" Target="../slideLayouts/slideLayout3.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5" Type="http://schemas.openxmlformats.org/officeDocument/2006/relationships/image" Target="../media/image68.png"/><Relationship Id="rId10" Type="http://schemas.openxmlformats.org/officeDocument/2006/relationships/image" Target="../media/image63.png"/><Relationship Id="rId4" Type="http://schemas.openxmlformats.org/officeDocument/2006/relationships/image" Target="../media/image57.jpg"/><Relationship Id="rId9" Type="http://schemas.openxmlformats.org/officeDocument/2006/relationships/image" Target="../media/image62.png"/><Relationship Id="rId14" Type="http://schemas.openxmlformats.org/officeDocument/2006/relationships/image" Target="../media/image6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3.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mailto:mad@madblocks.tec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178305" y="5750690"/>
            <a:ext cx="11693088" cy="954107"/>
          </a:xfrm>
          <a:prstGeom prst="rect">
            <a:avLst/>
          </a:prstGeom>
          <a:noFill/>
        </p:spPr>
        <p:txBody>
          <a:bodyPr wrap="square" rtlCol="0">
            <a:spAutoFit/>
          </a:bodyPr>
          <a:lstStyle/>
          <a:p>
            <a:pPr algn="r"/>
            <a:r>
              <a:rPr lang="en-IN" altLang="ko-KR" sz="1400" dirty="0" smtClean="0">
                <a:solidFill>
                  <a:schemeClr val="bg1"/>
                </a:solidFill>
                <a:cs typeface="Arial" pitchFamily="34" charset="0"/>
              </a:rPr>
              <a:t>Madhu Parvathaneni, </a:t>
            </a:r>
          </a:p>
          <a:p>
            <a:pPr algn="r"/>
            <a:r>
              <a:rPr lang="en-IN" altLang="ko-KR" sz="1400" dirty="0" smtClean="0">
                <a:solidFill>
                  <a:schemeClr val="bg1"/>
                </a:solidFill>
                <a:cs typeface="Arial" pitchFamily="34" charset="0"/>
              </a:rPr>
              <a:t>Director &amp; Strategist</a:t>
            </a:r>
          </a:p>
          <a:p>
            <a:pPr algn="r"/>
            <a:r>
              <a:rPr lang="en-IN" altLang="ko-KR" sz="1400" dirty="0" smtClean="0">
                <a:solidFill>
                  <a:schemeClr val="bg1"/>
                </a:solidFill>
                <a:cs typeface="Arial" pitchFamily="34" charset="0"/>
              </a:rPr>
              <a:t>Madblocks Technologies Pvt Ltd</a:t>
            </a:r>
          </a:p>
          <a:p>
            <a:pPr algn="r"/>
            <a:r>
              <a:rPr lang="en-IN" altLang="ko-KR" sz="1400" dirty="0" smtClean="0">
                <a:solidFill>
                  <a:schemeClr val="bg1"/>
                </a:solidFill>
                <a:cs typeface="Arial" pitchFamily="34" charset="0"/>
                <a:hlinkClick r:id="rId3"/>
              </a:rPr>
              <a:t>https://www.madblocks.tech</a:t>
            </a:r>
            <a:r>
              <a:rPr lang="en-IN" altLang="ko-KR" sz="1400" dirty="0" smtClean="0">
                <a:solidFill>
                  <a:schemeClr val="bg1"/>
                </a:solidFill>
                <a:cs typeface="Arial" pitchFamily="34" charset="0"/>
              </a:rPr>
              <a:t>, mad@madblocks.tech</a:t>
            </a:r>
            <a:endParaRPr lang="ko-KR" altLang="en-US" sz="1400" dirty="0">
              <a:solidFill>
                <a:schemeClr val="bg1"/>
              </a:solidFill>
              <a:cs typeface="Arial" pitchFamily="34" charset="0"/>
            </a:endParaRPr>
          </a:p>
        </p:txBody>
      </p:sp>
      <p:sp>
        <p:nvSpPr>
          <p:cNvPr id="13" name="TextBox 12">
            <a:extLst>
              <a:ext uri="{FF2B5EF4-FFF2-40B4-BE49-F238E27FC236}">
                <a16:creationId xmlns="" xmlns:a16="http://schemas.microsoft.com/office/drawing/2014/main" id="{C221F751-3C5B-4561-AD14-8637C5B66736}"/>
              </a:ext>
            </a:extLst>
          </p:cNvPr>
          <p:cNvSpPr txBox="1"/>
          <p:nvPr/>
        </p:nvSpPr>
        <p:spPr>
          <a:xfrm>
            <a:off x="7205314" y="2943231"/>
            <a:ext cx="4800224" cy="784830"/>
          </a:xfrm>
          <a:prstGeom prst="rect">
            <a:avLst/>
          </a:prstGeom>
          <a:noFill/>
        </p:spPr>
        <p:txBody>
          <a:bodyPr wrap="square" rtlCol="0" anchor="ctr">
            <a:spAutoFit/>
          </a:bodyPr>
          <a:lstStyle/>
          <a:p>
            <a:pPr algn="r"/>
            <a:r>
              <a:rPr lang="en-US" altLang="ko-KR" sz="4500" dirty="0" smtClean="0">
                <a:solidFill>
                  <a:schemeClr val="bg1"/>
                </a:solidFill>
                <a:cs typeface="Arial" pitchFamily="34" charset="0"/>
              </a:rPr>
              <a:t>IoT in Healthcare</a:t>
            </a:r>
            <a:endParaRPr lang="ko-KR" altLang="en-US" sz="4500" dirty="0">
              <a:solidFill>
                <a:schemeClr val="bg1"/>
              </a:solidFill>
              <a:cs typeface="Arial" pitchFamily="34" charset="0"/>
            </a:endParaRPr>
          </a:p>
        </p:txBody>
      </p:sp>
      <p:sp>
        <p:nvSpPr>
          <p:cNvPr id="14" name="TextBox 13">
            <a:extLst>
              <a:ext uri="{FF2B5EF4-FFF2-40B4-BE49-F238E27FC236}">
                <a16:creationId xmlns="" xmlns:a16="http://schemas.microsoft.com/office/drawing/2014/main" id="{DF166F6B-B975-4F3C-BCF2-9971086140FB}"/>
              </a:ext>
            </a:extLst>
          </p:cNvPr>
          <p:cNvSpPr txBox="1"/>
          <p:nvPr/>
        </p:nvSpPr>
        <p:spPr>
          <a:xfrm>
            <a:off x="7095907" y="5083140"/>
            <a:ext cx="4775486" cy="369332"/>
          </a:xfrm>
          <a:prstGeom prst="rect">
            <a:avLst/>
          </a:prstGeom>
          <a:noFill/>
        </p:spPr>
        <p:txBody>
          <a:bodyPr wrap="square" rtlCol="0" anchor="ctr">
            <a:spAutoFit/>
          </a:bodyPr>
          <a:lstStyle/>
          <a:p>
            <a:pPr algn="r"/>
            <a:r>
              <a:rPr lang="en-US" altLang="ko-KR" dirty="0" smtClean="0">
                <a:solidFill>
                  <a:schemeClr val="bg1"/>
                </a:solidFill>
                <a:cs typeface="Arial" pitchFamily="34" charset="0"/>
              </a:rPr>
              <a:t>120 Minutes Talk</a:t>
            </a:r>
            <a:endParaRPr lang="ko-KR" altLang="en-US" dirty="0">
              <a:solidFill>
                <a:schemeClr val="bg1"/>
              </a:solidFill>
              <a:cs typeface="Arial" pitchFamily="34" charset="0"/>
            </a:endParaRPr>
          </a:p>
        </p:txBody>
      </p:sp>
      <p:sp>
        <p:nvSpPr>
          <p:cNvPr id="32" name="Isosceles Triangle 51">
            <a:extLst>
              <a:ext uri="{FF2B5EF4-FFF2-40B4-BE49-F238E27FC236}">
                <a16:creationId xmlns="" xmlns:a16="http://schemas.microsoft.com/office/drawing/2014/main" id="{C7F4914A-EC4B-4F9A-BEB7-0A38D775830D}"/>
              </a:ext>
            </a:extLst>
          </p:cNvPr>
          <p:cNvSpPr/>
          <p:nvPr/>
        </p:nvSpPr>
        <p:spPr>
          <a:xfrm>
            <a:off x="5458499" y="3355305"/>
            <a:ext cx="226184" cy="16586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Parallelogram 15">
            <a:extLst>
              <a:ext uri="{FF2B5EF4-FFF2-40B4-BE49-F238E27FC236}">
                <a16:creationId xmlns="" xmlns:a16="http://schemas.microsoft.com/office/drawing/2014/main" id="{24C7C768-EB95-4E47-966B-307DC6C5CE5F}"/>
              </a:ext>
            </a:extLst>
          </p:cNvPr>
          <p:cNvSpPr/>
          <p:nvPr/>
        </p:nvSpPr>
        <p:spPr>
          <a:xfrm rot="16200000">
            <a:off x="4978482" y="610336"/>
            <a:ext cx="334943" cy="36256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4" name="Oval 66">
            <a:extLst>
              <a:ext uri="{FF2B5EF4-FFF2-40B4-BE49-F238E27FC236}">
                <a16:creationId xmlns="" xmlns:a16="http://schemas.microsoft.com/office/drawing/2014/main" id="{5E1A3659-43CE-4610-A2AD-E309F70E9E0E}"/>
              </a:ext>
            </a:extLst>
          </p:cNvPr>
          <p:cNvSpPr/>
          <p:nvPr/>
        </p:nvSpPr>
        <p:spPr>
          <a:xfrm rot="20700000">
            <a:off x="5750683" y="4256921"/>
            <a:ext cx="306925" cy="262906"/>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Rectangle 130">
            <a:extLst>
              <a:ext uri="{FF2B5EF4-FFF2-40B4-BE49-F238E27FC236}">
                <a16:creationId xmlns="" xmlns:a16="http://schemas.microsoft.com/office/drawing/2014/main" id="{C38AB0EB-3E4B-4EB3-8986-8912DDE2B3BD}"/>
              </a:ext>
            </a:extLst>
          </p:cNvPr>
          <p:cNvSpPr/>
          <p:nvPr/>
        </p:nvSpPr>
        <p:spPr>
          <a:xfrm>
            <a:off x="6543350" y="925548"/>
            <a:ext cx="393301" cy="39508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6" name="Oval 25">
            <a:extLst>
              <a:ext uri="{FF2B5EF4-FFF2-40B4-BE49-F238E27FC236}">
                <a16:creationId xmlns="" xmlns:a16="http://schemas.microsoft.com/office/drawing/2014/main" id="{7EC3674A-B92E-4495-AB74-A7153464DC61}"/>
              </a:ext>
            </a:extLst>
          </p:cNvPr>
          <p:cNvSpPr>
            <a:spLocks noChangeAspect="1"/>
          </p:cNvSpPr>
          <p:nvPr/>
        </p:nvSpPr>
        <p:spPr>
          <a:xfrm>
            <a:off x="4353699" y="1754911"/>
            <a:ext cx="193723" cy="193988"/>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ound Same Side Corner Rectangle 8">
            <a:extLst>
              <a:ext uri="{FF2B5EF4-FFF2-40B4-BE49-F238E27FC236}">
                <a16:creationId xmlns="" xmlns:a16="http://schemas.microsoft.com/office/drawing/2014/main" id="{1C893DA3-52C7-4BA5-8365-136F4E11773F}"/>
              </a:ext>
            </a:extLst>
          </p:cNvPr>
          <p:cNvSpPr/>
          <p:nvPr/>
        </p:nvSpPr>
        <p:spPr>
          <a:xfrm>
            <a:off x="4964671" y="2640492"/>
            <a:ext cx="158632" cy="15887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Rounded Rectangle 51">
            <a:extLst>
              <a:ext uri="{FF2B5EF4-FFF2-40B4-BE49-F238E27FC236}">
                <a16:creationId xmlns="" xmlns:a16="http://schemas.microsoft.com/office/drawing/2014/main" id="{69A29945-1B5C-480A-AD72-3775F4CC415D}"/>
              </a:ext>
            </a:extLst>
          </p:cNvPr>
          <p:cNvSpPr/>
          <p:nvPr/>
        </p:nvSpPr>
        <p:spPr>
          <a:xfrm rot="16200000" flipH="1">
            <a:off x="5219065" y="1825556"/>
            <a:ext cx="237102" cy="22329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9" name="Rounded Rectangle 2">
            <a:extLst>
              <a:ext uri="{FF2B5EF4-FFF2-40B4-BE49-F238E27FC236}">
                <a16:creationId xmlns="" xmlns:a16="http://schemas.microsoft.com/office/drawing/2014/main" id="{2027F04B-4AD3-4E0F-9BAB-5353137B1708}"/>
              </a:ext>
            </a:extLst>
          </p:cNvPr>
          <p:cNvSpPr/>
          <p:nvPr/>
        </p:nvSpPr>
        <p:spPr>
          <a:xfrm>
            <a:off x="360293" y="3850243"/>
            <a:ext cx="362565" cy="3625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0" name="Rounded Rectangle 8">
            <a:extLst>
              <a:ext uri="{FF2B5EF4-FFF2-40B4-BE49-F238E27FC236}">
                <a16:creationId xmlns="" xmlns:a16="http://schemas.microsoft.com/office/drawing/2014/main" id="{97542CC7-8662-43EF-AC65-2E16AB462F1F}"/>
              </a:ext>
            </a:extLst>
          </p:cNvPr>
          <p:cNvSpPr/>
          <p:nvPr/>
        </p:nvSpPr>
        <p:spPr>
          <a:xfrm>
            <a:off x="4653360" y="3758170"/>
            <a:ext cx="144473" cy="144457"/>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1" name="Rounded Rectangle 2">
            <a:extLst>
              <a:ext uri="{FF2B5EF4-FFF2-40B4-BE49-F238E27FC236}">
                <a16:creationId xmlns="" xmlns:a16="http://schemas.microsoft.com/office/drawing/2014/main" id="{DD85458F-48EB-44AD-A28A-C6D6613255DB}"/>
              </a:ext>
            </a:extLst>
          </p:cNvPr>
          <p:cNvSpPr/>
          <p:nvPr/>
        </p:nvSpPr>
        <p:spPr>
          <a:xfrm>
            <a:off x="6178829" y="2444357"/>
            <a:ext cx="290471" cy="290471"/>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2" name="Rounded Rectangle 3">
            <a:extLst>
              <a:ext uri="{FF2B5EF4-FFF2-40B4-BE49-F238E27FC236}">
                <a16:creationId xmlns="" xmlns:a16="http://schemas.microsoft.com/office/drawing/2014/main" id="{87020242-DD7D-482B-A998-6D0326737345}"/>
              </a:ext>
            </a:extLst>
          </p:cNvPr>
          <p:cNvSpPr>
            <a:spLocks noChangeAspect="1"/>
          </p:cNvSpPr>
          <p:nvPr/>
        </p:nvSpPr>
        <p:spPr>
          <a:xfrm>
            <a:off x="2449886" y="604588"/>
            <a:ext cx="290471" cy="290471"/>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3" name="Rounded Rectangle 10">
            <a:extLst>
              <a:ext uri="{FF2B5EF4-FFF2-40B4-BE49-F238E27FC236}">
                <a16:creationId xmlns="" xmlns:a16="http://schemas.microsoft.com/office/drawing/2014/main" id="{32DF34AC-FCFA-46EB-8466-5702232D85A3}"/>
              </a:ext>
            </a:extLst>
          </p:cNvPr>
          <p:cNvSpPr>
            <a:spLocks noChangeAspect="1"/>
          </p:cNvSpPr>
          <p:nvPr/>
        </p:nvSpPr>
        <p:spPr>
          <a:xfrm>
            <a:off x="6917601" y="3702294"/>
            <a:ext cx="356613" cy="362565"/>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Block Arc 6">
            <a:extLst>
              <a:ext uri="{FF2B5EF4-FFF2-40B4-BE49-F238E27FC236}">
                <a16:creationId xmlns="" xmlns:a16="http://schemas.microsoft.com/office/drawing/2014/main" id="{42EEF007-9371-40E9-BCA4-255A1DB8A5C9}"/>
              </a:ext>
            </a:extLst>
          </p:cNvPr>
          <p:cNvSpPr/>
          <p:nvPr/>
        </p:nvSpPr>
        <p:spPr>
          <a:xfrm>
            <a:off x="5469195" y="5635320"/>
            <a:ext cx="444475" cy="448847"/>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5" name="Rounded Rectangle 27">
            <a:extLst>
              <a:ext uri="{FF2B5EF4-FFF2-40B4-BE49-F238E27FC236}">
                <a16:creationId xmlns="" xmlns:a16="http://schemas.microsoft.com/office/drawing/2014/main" id="{7DF97242-39E8-4F84-926D-72677E1CFF32}"/>
              </a:ext>
            </a:extLst>
          </p:cNvPr>
          <p:cNvSpPr/>
          <p:nvPr/>
        </p:nvSpPr>
        <p:spPr>
          <a:xfrm>
            <a:off x="1147873" y="2450021"/>
            <a:ext cx="338606" cy="2600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6" name="Chord 15">
            <a:extLst>
              <a:ext uri="{FF2B5EF4-FFF2-40B4-BE49-F238E27FC236}">
                <a16:creationId xmlns="" xmlns:a16="http://schemas.microsoft.com/office/drawing/2014/main" id="{453A3A15-16E1-47FB-B192-E33AA9F62F08}"/>
              </a:ext>
            </a:extLst>
          </p:cNvPr>
          <p:cNvSpPr/>
          <p:nvPr/>
        </p:nvSpPr>
        <p:spPr>
          <a:xfrm>
            <a:off x="3260877" y="1718238"/>
            <a:ext cx="80681" cy="17590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7" name="Round Same Side Corner Rectangle 8">
            <a:extLst>
              <a:ext uri="{FF2B5EF4-FFF2-40B4-BE49-F238E27FC236}">
                <a16:creationId xmlns="" xmlns:a16="http://schemas.microsoft.com/office/drawing/2014/main" id="{F572FCCE-C64C-4E2F-ADAB-869065E0B707}"/>
              </a:ext>
            </a:extLst>
          </p:cNvPr>
          <p:cNvSpPr/>
          <p:nvPr/>
        </p:nvSpPr>
        <p:spPr>
          <a:xfrm>
            <a:off x="953425" y="880843"/>
            <a:ext cx="143979" cy="37920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Round Same Side Corner Rectangle 20">
            <a:extLst>
              <a:ext uri="{FF2B5EF4-FFF2-40B4-BE49-F238E27FC236}">
                <a16:creationId xmlns="" xmlns:a16="http://schemas.microsoft.com/office/drawing/2014/main" id="{3EBC4D93-B7CB-4D9A-9EA4-6520EF743FFA}"/>
              </a:ext>
            </a:extLst>
          </p:cNvPr>
          <p:cNvSpPr/>
          <p:nvPr/>
        </p:nvSpPr>
        <p:spPr>
          <a:xfrm rot="10800000">
            <a:off x="742533" y="873267"/>
            <a:ext cx="175165" cy="373662"/>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9" name="Freeform 53">
            <a:extLst>
              <a:ext uri="{FF2B5EF4-FFF2-40B4-BE49-F238E27FC236}">
                <a16:creationId xmlns="" xmlns:a16="http://schemas.microsoft.com/office/drawing/2014/main" id="{A96D85E9-ABBD-4BCD-82CA-6C7AF4B75FC3}"/>
              </a:ext>
            </a:extLst>
          </p:cNvPr>
          <p:cNvSpPr/>
          <p:nvPr/>
        </p:nvSpPr>
        <p:spPr>
          <a:xfrm>
            <a:off x="2261271" y="1760622"/>
            <a:ext cx="223294" cy="22894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0" name="Donut 39">
            <a:extLst>
              <a:ext uri="{FF2B5EF4-FFF2-40B4-BE49-F238E27FC236}">
                <a16:creationId xmlns="" xmlns:a16="http://schemas.microsoft.com/office/drawing/2014/main" id="{AFC96FA5-353B-483A-9458-49287253EDB3}"/>
              </a:ext>
            </a:extLst>
          </p:cNvPr>
          <p:cNvSpPr/>
          <p:nvPr/>
        </p:nvSpPr>
        <p:spPr>
          <a:xfrm>
            <a:off x="3766911" y="996465"/>
            <a:ext cx="223885" cy="223885"/>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52942" y="8045"/>
            <a:ext cx="2720009" cy="1501445"/>
          </a:xfrm>
          <a:prstGeom prst="rect">
            <a:avLst/>
          </a:prstGeom>
        </p:spPr>
      </p:pic>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41045" y="-24302"/>
            <a:ext cx="1964493" cy="1084400"/>
          </a:xfrm>
          <a:prstGeom prst="rect">
            <a:avLst/>
          </a:prstGeom>
        </p:spPr>
      </p:pic>
    </p:spTree>
    <p:extLst>
      <p:ext uri="{BB962C8B-B14F-4D97-AF65-F5344CB8AC3E}">
        <p14:creationId xmlns:p14="http://schemas.microsoft.com/office/powerpoint/2010/main" val="403247619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90488"/>
            <a:ext cx="7985125" cy="695325"/>
          </a:xfrm>
          <a:prstGeom prst="rect">
            <a:avLst/>
          </a:prstGeom>
        </p:spPr>
        <p:txBody>
          <a:bodyPr vert="horz" wrap="square" lIns="0" tIns="12700" rIns="0" bIns="0" rtlCol="0">
            <a:spAutoFit/>
          </a:bodyPr>
          <a:lstStyle/>
          <a:p>
            <a:pPr marL="12700">
              <a:lnSpc>
                <a:spcPct val="100000"/>
              </a:lnSpc>
              <a:spcBef>
                <a:spcPts val="100"/>
              </a:spcBef>
            </a:pPr>
            <a:r>
              <a:rPr spc="-10" dirty="0"/>
              <a:t>Defining </a:t>
            </a:r>
            <a:r>
              <a:rPr dirty="0"/>
              <a:t>the Learning</a:t>
            </a:r>
            <a:r>
              <a:rPr spc="-35" dirty="0"/>
              <a:t> </a:t>
            </a:r>
            <a:r>
              <a:rPr spc="-85" dirty="0"/>
              <a:t>Task</a:t>
            </a:r>
          </a:p>
        </p:txBody>
      </p:sp>
      <p:sp>
        <p:nvSpPr>
          <p:cNvPr id="3" name="object 3"/>
          <p:cNvSpPr txBox="1"/>
          <p:nvPr/>
        </p:nvSpPr>
        <p:spPr>
          <a:xfrm>
            <a:off x="1119353" y="940240"/>
            <a:ext cx="8901853" cy="5825441"/>
          </a:xfrm>
          <a:prstGeom prst="rect">
            <a:avLst/>
          </a:prstGeom>
        </p:spPr>
        <p:txBody>
          <a:bodyPr vert="horz" wrap="square" lIns="0" tIns="12700" rIns="0" bIns="0" rtlCol="0">
            <a:spAutoFit/>
          </a:bodyPr>
          <a:lstStyle/>
          <a:p>
            <a:pPr marL="154940" marR="5080" indent="904240">
              <a:lnSpc>
                <a:spcPct val="113100"/>
              </a:lnSpc>
              <a:spcBef>
                <a:spcPts val="100"/>
              </a:spcBef>
            </a:pPr>
            <a:r>
              <a:rPr sz="2800" spc="-15" dirty="0">
                <a:solidFill>
                  <a:srgbClr val="FF3300"/>
                </a:solidFill>
                <a:latin typeface="Calibri"/>
                <a:cs typeface="Calibri"/>
              </a:rPr>
              <a:t>Improve </a:t>
            </a:r>
            <a:r>
              <a:rPr sz="2800" spc="-5" dirty="0">
                <a:solidFill>
                  <a:srgbClr val="FF3300"/>
                </a:solidFill>
                <a:latin typeface="Calibri"/>
                <a:cs typeface="Calibri"/>
              </a:rPr>
              <a:t>on </a:t>
            </a:r>
            <a:r>
              <a:rPr sz="2800" spc="-10" dirty="0">
                <a:solidFill>
                  <a:srgbClr val="FF3300"/>
                </a:solidFill>
                <a:latin typeface="Calibri"/>
                <a:cs typeface="Calibri"/>
              </a:rPr>
              <a:t>task </a:t>
            </a:r>
            <a:r>
              <a:rPr sz="2800" spc="-150" dirty="0">
                <a:solidFill>
                  <a:srgbClr val="FF3300"/>
                </a:solidFill>
                <a:latin typeface="Calibri"/>
                <a:cs typeface="Calibri"/>
              </a:rPr>
              <a:t>T, </a:t>
            </a:r>
            <a:r>
              <a:rPr sz="2800" spc="-5" dirty="0">
                <a:solidFill>
                  <a:srgbClr val="FF3300"/>
                </a:solidFill>
                <a:latin typeface="Calibri"/>
                <a:cs typeface="Calibri"/>
              </a:rPr>
              <a:t>with </a:t>
            </a:r>
            <a:r>
              <a:rPr sz="2800" spc="-10" dirty="0">
                <a:solidFill>
                  <a:srgbClr val="FF3300"/>
                </a:solidFill>
                <a:latin typeface="Calibri"/>
                <a:cs typeface="Calibri"/>
              </a:rPr>
              <a:t>respect </a:t>
            </a:r>
            <a:r>
              <a:rPr sz="2800" spc="-15" dirty="0">
                <a:solidFill>
                  <a:srgbClr val="FF3300"/>
                </a:solidFill>
                <a:latin typeface="Calibri"/>
                <a:cs typeface="Calibri"/>
              </a:rPr>
              <a:t>to  </a:t>
            </a:r>
            <a:r>
              <a:rPr sz="2800" spc="-10" dirty="0">
                <a:solidFill>
                  <a:srgbClr val="FF3300"/>
                </a:solidFill>
                <a:latin typeface="Calibri"/>
                <a:cs typeface="Calibri"/>
              </a:rPr>
              <a:t>performance metric </a:t>
            </a:r>
            <a:r>
              <a:rPr sz="2800" spc="-175" dirty="0">
                <a:solidFill>
                  <a:srgbClr val="FF3300"/>
                </a:solidFill>
                <a:latin typeface="Calibri"/>
                <a:cs typeface="Calibri"/>
              </a:rPr>
              <a:t>P, </a:t>
            </a:r>
            <a:r>
              <a:rPr sz="2800" spc="-5" dirty="0">
                <a:solidFill>
                  <a:srgbClr val="FF3300"/>
                </a:solidFill>
                <a:latin typeface="Calibri"/>
                <a:cs typeface="Calibri"/>
              </a:rPr>
              <a:t>based on </a:t>
            </a:r>
            <a:r>
              <a:rPr sz="2800" spc="-10" dirty="0">
                <a:solidFill>
                  <a:srgbClr val="FF3300"/>
                </a:solidFill>
                <a:latin typeface="Calibri"/>
                <a:cs typeface="Calibri"/>
              </a:rPr>
              <a:t>experience</a:t>
            </a:r>
            <a:r>
              <a:rPr sz="2800" spc="-260" dirty="0">
                <a:solidFill>
                  <a:srgbClr val="FF3300"/>
                </a:solidFill>
                <a:latin typeface="Calibri"/>
                <a:cs typeface="Calibri"/>
              </a:rPr>
              <a:t> </a:t>
            </a:r>
            <a:r>
              <a:rPr sz="2800" dirty="0">
                <a:solidFill>
                  <a:srgbClr val="FF3300"/>
                </a:solidFill>
                <a:latin typeface="Calibri"/>
                <a:cs typeface="Calibri"/>
              </a:rPr>
              <a:t>E</a:t>
            </a:r>
            <a:endParaRPr sz="2800" dirty="0">
              <a:latin typeface="Calibri"/>
              <a:cs typeface="Calibri"/>
            </a:endParaRPr>
          </a:p>
          <a:p>
            <a:pPr marL="12700">
              <a:lnSpc>
                <a:spcPts val="2080"/>
              </a:lnSpc>
              <a:spcBef>
                <a:spcPts val="2435"/>
              </a:spcBef>
            </a:pPr>
            <a:r>
              <a:rPr sz="1800" spc="-60" dirty="0">
                <a:latin typeface="Calibri"/>
                <a:cs typeface="Calibri"/>
              </a:rPr>
              <a:t>T: </a:t>
            </a:r>
            <a:r>
              <a:rPr sz="1800" spc="-10" dirty="0">
                <a:latin typeface="Calibri"/>
                <a:cs typeface="Calibri"/>
              </a:rPr>
              <a:t>Playing</a:t>
            </a:r>
            <a:r>
              <a:rPr sz="1800" spc="70" dirty="0">
                <a:latin typeface="Calibri"/>
                <a:cs typeface="Calibri"/>
              </a:rPr>
              <a:t> </a:t>
            </a:r>
            <a:r>
              <a:rPr sz="1800" spc="-15" dirty="0">
                <a:latin typeface="Calibri"/>
                <a:cs typeface="Calibri"/>
              </a:rPr>
              <a:t>checkers</a:t>
            </a:r>
            <a:endParaRPr sz="1800" dirty="0">
              <a:latin typeface="Calibri"/>
              <a:cs typeface="Calibri"/>
            </a:endParaRPr>
          </a:p>
          <a:p>
            <a:pPr marL="12700" marR="1220470">
              <a:lnSpc>
                <a:spcPts val="1900"/>
              </a:lnSpc>
              <a:spcBef>
                <a:spcPts val="200"/>
              </a:spcBef>
            </a:pPr>
            <a:r>
              <a:rPr sz="1800" spc="-5" dirty="0">
                <a:latin typeface="Calibri"/>
                <a:cs typeface="Calibri"/>
              </a:rPr>
              <a:t>P: </a:t>
            </a:r>
            <a:r>
              <a:rPr sz="1800" spc="-15" dirty="0">
                <a:latin typeface="Calibri"/>
                <a:cs typeface="Calibri"/>
              </a:rPr>
              <a:t>Percentage </a:t>
            </a:r>
            <a:r>
              <a:rPr sz="1800" dirty="0">
                <a:latin typeface="Calibri"/>
                <a:cs typeface="Calibri"/>
              </a:rPr>
              <a:t>of </a:t>
            </a:r>
            <a:r>
              <a:rPr sz="1800" spc="-10" dirty="0">
                <a:latin typeface="Calibri"/>
                <a:cs typeface="Calibri"/>
              </a:rPr>
              <a:t>games won against </a:t>
            </a:r>
            <a:r>
              <a:rPr sz="1800" dirty="0">
                <a:latin typeface="Calibri"/>
                <a:cs typeface="Calibri"/>
              </a:rPr>
              <a:t>an </a:t>
            </a:r>
            <a:r>
              <a:rPr sz="1800" spc="-10" dirty="0">
                <a:latin typeface="Calibri"/>
                <a:cs typeface="Calibri"/>
              </a:rPr>
              <a:t>arbitrary </a:t>
            </a:r>
            <a:r>
              <a:rPr sz="1800" spc="-5" dirty="0">
                <a:latin typeface="Calibri"/>
                <a:cs typeface="Calibri"/>
              </a:rPr>
              <a:t>opponent  </a:t>
            </a:r>
            <a:endParaRPr lang="en-IN" sz="1800" spc="-5" dirty="0" smtClean="0">
              <a:latin typeface="Calibri"/>
              <a:cs typeface="Calibri"/>
            </a:endParaRPr>
          </a:p>
          <a:p>
            <a:pPr marL="12700" marR="1220470">
              <a:lnSpc>
                <a:spcPts val="1900"/>
              </a:lnSpc>
              <a:spcBef>
                <a:spcPts val="200"/>
              </a:spcBef>
            </a:pPr>
            <a:r>
              <a:rPr sz="1800" spc="-5" dirty="0" smtClean="0">
                <a:latin typeface="Calibri"/>
                <a:cs typeface="Calibri"/>
              </a:rPr>
              <a:t>E</a:t>
            </a:r>
            <a:r>
              <a:rPr sz="1800" spc="-5" dirty="0">
                <a:latin typeface="Calibri"/>
                <a:cs typeface="Calibri"/>
              </a:rPr>
              <a:t>: </a:t>
            </a:r>
            <a:r>
              <a:rPr sz="1800" spc="-10" dirty="0">
                <a:latin typeface="Calibri"/>
                <a:cs typeface="Calibri"/>
              </a:rPr>
              <a:t>Playing practice games against</a:t>
            </a:r>
            <a:r>
              <a:rPr sz="1800" spc="50" dirty="0">
                <a:latin typeface="Calibri"/>
                <a:cs typeface="Calibri"/>
              </a:rPr>
              <a:t> </a:t>
            </a:r>
            <a:r>
              <a:rPr sz="1800" spc="-5" dirty="0">
                <a:latin typeface="Calibri"/>
                <a:cs typeface="Calibri"/>
              </a:rPr>
              <a:t>itself</a:t>
            </a:r>
            <a:endParaRPr sz="1800" dirty="0">
              <a:latin typeface="Calibri"/>
              <a:cs typeface="Calibri"/>
            </a:endParaRPr>
          </a:p>
          <a:p>
            <a:pPr marL="12700">
              <a:lnSpc>
                <a:spcPts val="2080"/>
              </a:lnSpc>
              <a:spcBef>
                <a:spcPts val="1720"/>
              </a:spcBef>
            </a:pPr>
            <a:r>
              <a:rPr sz="1800" spc="-60" dirty="0">
                <a:latin typeface="Calibri"/>
                <a:cs typeface="Calibri"/>
              </a:rPr>
              <a:t>T: </a:t>
            </a:r>
            <a:r>
              <a:rPr sz="1800" spc="-5" dirty="0">
                <a:latin typeface="Calibri"/>
                <a:cs typeface="Calibri"/>
              </a:rPr>
              <a:t>Recognizing </a:t>
            </a:r>
            <a:r>
              <a:rPr sz="1800" spc="-10" dirty="0">
                <a:latin typeface="Calibri"/>
                <a:cs typeface="Calibri"/>
              </a:rPr>
              <a:t>hand-written</a:t>
            </a:r>
            <a:r>
              <a:rPr sz="1800" spc="85" dirty="0">
                <a:latin typeface="Calibri"/>
                <a:cs typeface="Calibri"/>
              </a:rPr>
              <a:t> </a:t>
            </a:r>
            <a:r>
              <a:rPr sz="1800" spc="-10" dirty="0">
                <a:latin typeface="Calibri"/>
                <a:cs typeface="Calibri"/>
              </a:rPr>
              <a:t>words</a:t>
            </a:r>
            <a:endParaRPr sz="1800" dirty="0">
              <a:latin typeface="Calibri"/>
              <a:cs typeface="Calibri"/>
            </a:endParaRPr>
          </a:p>
          <a:p>
            <a:pPr marL="12700">
              <a:lnSpc>
                <a:spcPts val="1950"/>
              </a:lnSpc>
            </a:pPr>
            <a:r>
              <a:rPr sz="1800" spc="-5" dirty="0">
                <a:latin typeface="Calibri"/>
                <a:cs typeface="Calibri"/>
              </a:rPr>
              <a:t>P: </a:t>
            </a:r>
            <a:r>
              <a:rPr sz="1800" spc="-15" dirty="0">
                <a:latin typeface="Calibri"/>
                <a:cs typeface="Calibri"/>
              </a:rPr>
              <a:t>Percentage </a:t>
            </a:r>
            <a:r>
              <a:rPr sz="1800" dirty="0">
                <a:latin typeface="Calibri"/>
                <a:cs typeface="Calibri"/>
              </a:rPr>
              <a:t>of </a:t>
            </a:r>
            <a:r>
              <a:rPr sz="1800" spc="-10" dirty="0">
                <a:latin typeface="Calibri"/>
                <a:cs typeface="Calibri"/>
              </a:rPr>
              <a:t>words correctly</a:t>
            </a:r>
            <a:r>
              <a:rPr sz="1800" spc="50" dirty="0">
                <a:latin typeface="Calibri"/>
                <a:cs typeface="Calibri"/>
              </a:rPr>
              <a:t> </a:t>
            </a:r>
            <a:r>
              <a:rPr sz="1800" spc="-5" dirty="0">
                <a:latin typeface="Calibri"/>
                <a:cs typeface="Calibri"/>
              </a:rPr>
              <a:t>classified</a:t>
            </a:r>
            <a:endParaRPr sz="1800" dirty="0">
              <a:latin typeface="Calibri"/>
              <a:cs typeface="Calibri"/>
            </a:endParaRPr>
          </a:p>
          <a:p>
            <a:pPr marL="12700">
              <a:lnSpc>
                <a:spcPts val="2030"/>
              </a:lnSpc>
            </a:pPr>
            <a:r>
              <a:rPr sz="1800" spc="-5" dirty="0">
                <a:latin typeface="Calibri"/>
                <a:cs typeface="Calibri"/>
              </a:rPr>
              <a:t>E: </a:t>
            </a:r>
            <a:r>
              <a:rPr sz="1800" spc="-10" dirty="0">
                <a:latin typeface="Calibri"/>
                <a:cs typeface="Calibri"/>
              </a:rPr>
              <a:t>Database </a:t>
            </a:r>
            <a:r>
              <a:rPr sz="1800" dirty="0">
                <a:latin typeface="Calibri"/>
                <a:cs typeface="Calibri"/>
              </a:rPr>
              <a:t>of </a:t>
            </a:r>
            <a:r>
              <a:rPr sz="1800" spc="-5" dirty="0">
                <a:latin typeface="Calibri"/>
                <a:cs typeface="Calibri"/>
              </a:rPr>
              <a:t>human-labeled images </a:t>
            </a:r>
            <a:r>
              <a:rPr sz="1800" dirty="0">
                <a:latin typeface="Calibri"/>
                <a:cs typeface="Calibri"/>
              </a:rPr>
              <a:t>of </a:t>
            </a:r>
            <a:r>
              <a:rPr sz="1800" spc="-10" dirty="0">
                <a:latin typeface="Calibri"/>
                <a:cs typeface="Calibri"/>
              </a:rPr>
              <a:t>handwritten</a:t>
            </a:r>
            <a:r>
              <a:rPr sz="1800" spc="80" dirty="0">
                <a:latin typeface="Calibri"/>
                <a:cs typeface="Calibri"/>
              </a:rPr>
              <a:t> </a:t>
            </a:r>
            <a:r>
              <a:rPr sz="1800" spc="-10" dirty="0">
                <a:latin typeface="Calibri"/>
                <a:cs typeface="Calibri"/>
              </a:rPr>
              <a:t>words</a:t>
            </a:r>
            <a:endParaRPr sz="1800" dirty="0">
              <a:latin typeface="Calibri"/>
              <a:cs typeface="Calibri"/>
            </a:endParaRPr>
          </a:p>
          <a:p>
            <a:pPr marL="12700">
              <a:lnSpc>
                <a:spcPts val="2030"/>
              </a:lnSpc>
              <a:spcBef>
                <a:spcPts val="1739"/>
              </a:spcBef>
            </a:pPr>
            <a:r>
              <a:rPr sz="1800" spc="-60" dirty="0">
                <a:latin typeface="Calibri"/>
                <a:cs typeface="Calibri"/>
              </a:rPr>
              <a:t>T: </a:t>
            </a:r>
            <a:r>
              <a:rPr sz="1800" spc="-5" dirty="0">
                <a:latin typeface="Calibri"/>
                <a:cs typeface="Calibri"/>
              </a:rPr>
              <a:t>Driving </a:t>
            </a:r>
            <a:r>
              <a:rPr sz="1800" dirty="0">
                <a:latin typeface="Calibri"/>
                <a:cs typeface="Calibri"/>
              </a:rPr>
              <a:t>on </a:t>
            </a:r>
            <a:r>
              <a:rPr sz="1800" spc="-15" dirty="0">
                <a:latin typeface="Calibri"/>
                <a:cs typeface="Calibri"/>
              </a:rPr>
              <a:t>four-lane highways </a:t>
            </a:r>
            <a:r>
              <a:rPr sz="1800" spc="-5" dirty="0">
                <a:latin typeface="Calibri"/>
                <a:cs typeface="Calibri"/>
              </a:rPr>
              <a:t>using vision</a:t>
            </a:r>
            <a:r>
              <a:rPr sz="1800" spc="145" dirty="0">
                <a:latin typeface="Calibri"/>
                <a:cs typeface="Calibri"/>
              </a:rPr>
              <a:t> </a:t>
            </a:r>
            <a:r>
              <a:rPr sz="1800" spc="-10" dirty="0">
                <a:latin typeface="Calibri"/>
                <a:cs typeface="Calibri"/>
              </a:rPr>
              <a:t>sensors</a:t>
            </a:r>
            <a:endParaRPr sz="1800" dirty="0">
              <a:latin typeface="Calibri"/>
              <a:cs typeface="Calibri"/>
            </a:endParaRPr>
          </a:p>
          <a:p>
            <a:pPr marL="12700">
              <a:lnSpc>
                <a:spcPts val="1950"/>
              </a:lnSpc>
            </a:pPr>
            <a:r>
              <a:rPr sz="1800" spc="-5" dirty="0">
                <a:latin typeface="Calibri"/>
                <a:cs typeface="Calibri"/>
              </a:rPr>
              <a:t>P: </a:t>
            </a:r>
            <a:r>
              <a:rPr sz="1800" spc="-20" dirty="0">
                <a:latin typeface="Calibri"/>
                <a:cs typeface="Calibri"/>
              </a:rPr>
              <a:t>Average </a:t>
            </a:r>
            <a:r>
              <a:rPr sz="1800" spc="-10" dirty="0">
                <a:latin typeface="Calibri"/>
                <a:cs typeface="Calibri"/>
              </a:rPr>
              <a:t>distance </a:t>
            </a:r>
            <a:r>
              <a:rPr sz="1800" spc="-15" dirty="0">
                <a:latin typeface="Calibri"/>
                <a:cs typeface="Calibri"/>
              </a:rPr>
              <a:t>traveled before </a:t>
            </a:r>
            <a:r>
              <a:rPr sz="1800" dirty="0">
                <a:latin typeface="Calibri"/>
                <a:cs typeface="Calibri"/>
              </a:rPr>
              <a:t>a </a:t>
            </a:r>
            <a:r>
              <a:rPr sz="1800" spc="-5" dirty="0">
                <a:latin typeface="Calibri"/>
                <a:cs typeface="Calibri"/>
              </a:rPr>
              <a:t>human-judged</a:t>
            </a:r>
            <a:r>
              <a:rPr sz="1800" spc="114" dirty="0">
                <a:latin typeface="Calibri"/>
                <a:cs typeface="Calibri"/>
              </a:rPr>
              <a:t> </a:t>
            </a:r>
            <a:r>
              <a:rPr sz="1800" spc="-10" dirty="0">
                <a:latin typeface="Calibri"/>
                <a:cs typeface="Calibri"/>
              </a:rPr>
              <a:t>error</a:t>
            </a:r>
            <a:endParaRPr sz="1800" dirty="0">
              <a:latin typeface="Calibri"/>
              <a:cs typeface="Calibri"/>
            </a:endParaRPr>
          </a:p>
          <a:p>
            <a:pPr marL="274320" marR="682625" indent="-262255">
              <a:lnSpc>
                <a:spcPts val="1900"/>
              </a:lnSpc>
              <a:spcBef>
                <a:spcPts val="200"/>
              </a:spcBef>
            </a:pPr>
            <a:r>
              <a:rPr sz="1800" spc="-5" dirty="0">
                <a:latin typeface="Calibri"/>
                <a:cs typeface="Calibri"/>
              </a:rPr>
              <a:t>E: </a:t>
            </a:r>
            <a:r>
              <a:rPr sz="1800" dirty="0">
                <a:latin typeface="Calibri"/>
                <a:cs typeface="Calibri"/>
              </a:rPr>
              <a:t>A </a:t>
            </a:r>
            <a:r>
              <a:rPr sz="1800" spc="-5" dirty="0">
                <a:latin typeface="Calibri"/>
                <a:cs typeface="Calibri"/>
              </a:rPr>
              <a:t>sequence </a:t>
            </a:r>
            <a:r>
              <a:rPr sz="1800" dirty="0">
                <a:latin typeface="Calibri"/>
                <a:cs typeface="Calibri"/>
              </a:rPr>
              <a:t>of </a:t>
            </a:r>
            <a:r>
              <a:rPr sz="1800" spc="-5" dirty="0">
                <a:latin typeface="Calibri"/>
                <a:cs typeface="Calibri"/>
              </a:rPr>
              <a:t>images </a:t>
            </a:r>
            <a:r>
              <a:rPr sz="1800" dirty="0">
                <a:latin typeface="Calibri"/>
                <a:cs typeface="Calibri"/>
              </a:rPr>
              <a:t>and </a:t>
            </a:r>
            <a:r>
              <a:rPr sz="1800" spc="-10" dirty="0">
                <a:latin typeface="Calibri"/>
                <a:cs typeface="Calibri"/>
              </a:rPr>
              <a:t>steering </a:t>
            </a:r>
            <a:r>
              <a:rPr sz="1800" spc="-5" dirty="0">
                <a:latin typeface="Calibri"/>
                <a:cs typeface="Calibri"/>
              </a:rPr>
              <a:t>commands </a:t>
            </a:r>
            <a:r>
              <a:rPr sz="1800" spc="-10" dirty="0">
                <a:latin typeface="Calibri"/>
                <a:cs typeface="Calibri"/>
              </a:rPr>
              <a:t>recorded </a:t>
            </a:r>
            <a:r>
              <a:rPr sz="1800" spc="-5" dirty="0">
                <a:latin typeface="Calibri"/>
                <a:cs typeface="Calibri"/>
              </a:rPr>
              <a:t>while  observing </a:t>
            </a:r>
            <a:r>
              <a:rPr sz="1800" dirty="0">
                <a:latin typeface="Calibri"/>
                <a:cs typeface="Calibri"/>
              </a:rPr>
              <a:t>a </a:t>
            </a:r>
            <a:r>
              <a:rPr sz="1800" spc="-5" dirty="0">
                <a:latin typeface="Calibri"/>
                <a:cs typeface="Calibri"/>
              </a:rPr>
              <a:t>human</a:t>
            </a:r>
            <a:r>
              <a:rPr sz="1800" spc="20" dirty="0">
                <a:latin typeface="Calibri"/>
                <a:cs typeface="Calibri"/>
              </a:rPr>
              <a:t> </a:t>
            </a:r>
            <a:r>
              <a:rPr sz="1800" spc="-30" dirty="0">
                <a:latin typeface="Calibri"/>
                <a:cs typeface="Calibri"/>
              </a:rPr>
              <a:t>driver.</a:t>
            </a:r>
            <a:endParaRPr sz="1800" dirty="0">
              <a:latin typeface="Calibri"/>
              <a:cs typeface="Calibri"/>
            </a:endParaRPr>
          </a:p>
          <a:p>
            <a:pPr marL="12700" marR="1724660" algn="just">
              <a:lnSpc>
                <a:spcPct val="90300"/>
              </a:lnSpc>
              <a:spcBef>
                <a:spcPts val="1930"/>
              </a:spcBef>
            </a:pPr>
            <a:r>
              <a:rPr sz="1800" spc="-60" dirty="0">
                <a:latin typeface="Calibri"/>
                <a:cs typeface="Calibri"/>
              </a:rPr>
              <a:t>T: </a:t>
            </a:r>
            <a:r>
              <a:rPr sz="1800" spc="-15" dirty="0">
                <a:latin typeface="Calibri"/>
                <a:cs typeface="Calibri"/>
              </a:rPr>
              <a:t>Categorize </a:t>
            </a:r>
            <a:r>
              <a:rPr sz="1800" spc="-5" dirty="0">
                <a:latin typeface="Calibri"/>
                <a:cs typeface="Calibri"/>
              </a:rPr>
              <a:t>email messages </a:t>
            </a:r>
            <a:r>
              <a:rPr sz="1800" dirty="0">
                <a:latin typeface="Calibri"/>
                <a:cs typeface="Calibri"/>
              </a:rPr>
              <a:t>as </a:t>
            </a:r>
            <a:r>
              <a:rPr sz="1800" spc="-5" dirty="0">
                <a:latin typeface="Calibri"/>
                <a:cs typeface="Calibri"/>
              </a:rPr>
              <a:t>spam </a:t>
            </a:r>
            <a:r>
              <a:rPr sz="1800" dirty="0">
                <a:latin typeface="Calibri"/>
                <a:cs typeface="Calibri"/>
              </a:rPr>
              <a:t>or </a:t>
            </a:r>
            <a:r>
              <a:rPr sz="1800" spc="-10" dirty="0">
                <a:latin typeface="Calibri"/>
                <a:cs typeface="Calibri"/>
              </a:rPr>
              <a:t>legitimate.  </a:t>
            </a:r>
            <a:endParaRPr lang="en-IN" sz="1800" spc="-10" dirty="0" smtClean="0">
              <a:latin typeface="Calibri"/>
              <a:cs typeface="Calibri"/>
            </a:endParaRPr>
          </a:p>
          <a:p>
            <a:pPr marL="12700" marR="1724660" algn="just">
              <a:lnSpc>
                <a:spcPct val="90300"/>
              </a:lnSpc>
              <a:spcBef>
                <a:spcPts val="1930"/>
              </a:spcBef>
            </a:pPr>
            <a:r>
              <a:rPr sz="1800" spc="-5" dirty="0" smtClean="0">
                <a:latin typeface="Calibri"/>
                <a:cs typeface="Calibri"/>
              </a:rPr>
              <a:t>P</a:t>
            </a:r>
            <a:r>
              <a:rPr sz="1800" spc="-5" dirty="0">
                <a:latin typeface="Calibri"/>
                <a:cs typeface="Calibri"/>
              </a:rPr>
              <a:t>: </a:t>
            </a:r>
            <a:r>
              <a:rPr sz="1800" spc="-15" dirty="0">
                <a:latin typeface="Calibri"/>
                <a:cs typeface="Calibri"/>
              </a:rPr>
              <a:t>Percentage </a:t>
            </a:r>
            <a:r>
              <a:rPr sz="1800" dirty="0">
                <a:latin typeface="Calibri"/>
                <a:cs typeface="Calibri"/>
              </a:rPr>
              <a:t>of </a:t>
            </a:r>
            <a:r>
              <a:rPr sz="1800" spc="-5" dirty="0">
                <a:latin typeface="Calibri"/>
                <a:cs typeface="Calibri"/>
              </a:rPr>
              <a:t>email messages </a:t>
            </a:r>
            <a:r>
              <a:rPr sz="1800" spc="-10" dirty="0">
                <a:latin typeface="Calibri"/>
                <a:cs typeface="Calibri"/>
              </a:rPr>
              <a:t>correctly </a:t>
            </a:r>
            <a:r>
              <a:rPr sz="1800" spc="-5" dirty="0">
                <a:latin typeface="Calibri"/>
                <a:cs typeface="Calibri"/>
              </a:rPr>
              <a:t>classified.  </a:t>
            </a:r>
            <a:endParaRPr lang="en-IN" sz="1800" spc="-5" dirty="0" smtClean="0">
              <a:latin typeface="Calibri"/>
              <a:cs typeface="Calibri"/>
            </a:endParaRPr>
          </a:p>
          <a:p>
            <a:pPr marL="12700" marR="1724660" algn="just">
              <a:lnSpc>
                <a:spcPct val="90300"/>
              </a:lnSpc>
              <a:spcBef>
                <a:spcPts val="1930"/>
              </a:spcBef>
            </a:pPr>
            <a:r>
              <a:rPr sz="1800" spc="-5" dirty="0" smtClean="0">
                <a:latin typeface="Calibri"/>
                <a:cs typeface="Calibri"/>
              </a:rPr>
              <a:t>E</a:t>
            </a:r>
            <a:r>
              <a:rPr sz="1800" spc="-5" dirty="0">
                <a:latin typeface="Calibri"/>
                <a:cs typeface="Calibri"/>
              </a:rPr>
              <a:t>: </a:t>
            </a:r>
            <a:r>
              <a:rPr sz="1800" spc="-10" dirty="0">
                <a:latin typeface="Calibri"/>
                <a:cs typeface="Calibri"/>
              </a:rPr>
              <a:t>Database </a:t>
            </a:r>
            <a:r>
              <a:rPr sz="1800" dirty="0">
                <a:latin typeface="Calibri"/>
                <a:cs typeface="Calibri"/>
              </a:rPr>
              <a:t>of </a:t>
            </a:r>
            <a:r>
              <a:rPr sz="1800" spc="-5" dirty="0">
                <a:latin typeface="Calibri"/>
                <a:cs typeface="Calibri"/>
              </a:rPr>
              <a:t>emails, some with human-given</a:t>
            </a:r>
            <a:r>
              <a:rPr sz="1800" spc="90" dirty="0">
                <a:latin typeface="Calibri"/>
                <a:cs typeface="Calibri"/>
              </a:rPr>
              <a:t> </a:t>
            </a:r>
            <a:r>
              <a:rPr sz="1800" spc="-5" dirty="0">
                <a:latin typeface="Calibri"/>
                <a:cs typeface="Calibri"/>
              </a:rPr>
              <a:t>labels</a:t>
            </a:r>
            <a:endParaRPr sz="1800" dirty="0">
              <a:latin typeface="Calibri"/>
              <a:cs typeface="Calibri"/>
            </a:endParaRPr>
          </a:p>
        </p:txBody>
      </p:sp>
      <p:pic>
        <p:nvPicPr>
          <p:cNvPr id="7" name="Picture 6" descr="C:\Users\madBlocks\Downloads\output-onlinejpgtool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7833" y="0"/>
            <a:ext cx="2527518" cy="1395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58874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479675"/>
            <a:ext cx="5321300" cy="695325"/>
          </a:xfrm>
          <a:prstGeom prst="rect">
            <a:avLst/>
          </a:prstGeom>
        </p:spPr>
        <p:txBody>
          <a:bodyPr vert="horz" wrap="square" lIns="0" tIns="12700" rIns="0" bIns="0" rtlCol="0">
            <a:spAutoFit/>
          </a:bodyPr>
          <a:lstStyle/>
          <a:p>
            <a:pPr marL="12700">
              <a:lnSpc>
                <a:spcPct val="100000"/>
              </a:lnSpc>
              <a:spcBef>
                <a:spcPts val="100"/>
              </a:spcBef>
            </a:pPr>
            <a:r>
              <a:rPr spc="-45" dirty="0"/>
              <a:t>Types </a:t>
            </a:r>
            <a:r>
              <a:rPr dirty="0"/>
              <a:t>of</a:t>
            </a:r>
            <a:r>
              <a:rPr spc="-25" dirty="0"/>
              <a:t> </a:t>
            </a:r>
            <a:r>
              <a:rPr dirty="0"/>
              <a:t>Learning</a:t>
            </a:r>
          </a:p>
        </p:txBody>
      </p:sp>
      <p:sp>
        <p:nvSpPr>
          <p:cNvPr id="3" name="object 3"/>
          <p:cNvSpPr txBox="1"/>
          <p:nvPr/>
        </p:nvSpPr>
        <p:spPr>
          <a:xfrm>
            <a:off x="11234421" y="6422073"/>
            <a:ext cx="241300"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98989"/>
                </a:solidFill>
                <a:latin typeface="Calibri"/>
                <a:cs typeface="Calibri"/>
              </a:rPr>
              <a:t>23</a:t>
            </a:r>
            <a:endParaRPr sz="1200">
              <a:latin typeface="Calibri"/>
              <a:cs typeface="Calibri"/>
            </a:endParaRPr>
          </a:p>
        </p:txBody>
      </p:sp>
    </p:spTree>
    <p:extLst>
      <p:ext uri="{BB962C8B-B14F-4D97-AF65-F5344CB8AC3E}">
        <p14:creationId xmlns:p14="http://schemas.microsoft.com/office/powerpoint/2010/main" val="284021266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6754813" y="90488"/>
            <a:ext cx="5437187" cy="695325"/>
          </a:xfrm>
          <a:prstGeom prst="rect">
            <a:avLst/>
          </a:prstGeom>
        </p:spPr>
        <p:txBody>
          <a:bodyPr vert="horz" wrap="square" lIns="0" tIns="12700" rIns="0" bIns="0" rtlCol="0">
            <a:spAutoFit/>
          </a:bodyPr>
          <a:lstStyle/>
          <a:p>
            <a:pPr marL="12700">
              <a:lnSpc>
                <a:spcPct val="100000"/>
              </a:lnSpc>
              <a:spcBef>
                <a:spcPts val="100"/>
              </a:spcBef>
            </a:pPr>
            <a:r>
              <a:rPr b="1" spc="-30" dirty="0">
                <a:latin typeface="Calibri"/>
                <a:cs typeface="Calibri"/>
              </a:rPr>
              <a:t>Types </a:t>
            </a:r>
            <a:r>
              <a:rPr b="1" spc="-5" dirty="0">
                <a:latin typeface="Calibri"/>
                <a:cs typeface="Calibri"/>
              </a:rPr>
              <a:t>of</a:t>
            </a:r>
            <a:r>
              <a:rPr b="1" spc="-45" dirty="0">
                <a:latin typeface="Calibri"/>
                <a:cs typeface="Calibri"/>
              </a:rPr>
              <a:t> </a:t>
            </a:r>
            <a:r>
              <a:rPr b="1" spc="-5" dirty="0">
                <a:latin typeface="Calibri"/>
                <a:cs typeface="Calibri"/>
              </a:rPr>
              <a:t>Learning</a:t>
            </a:r>
          </a:p>
        </p:txBody>
      </p:sp>
      <p:sp>
        <p:nvSpPr>
          <p:cNvPr id="3" name="object 3"/>
          <p:cNvSpPr txBox="1"/>
          <p:nvPr/>
        </p:nvSpPr>
        <p:spPr>
          <a:xfrm>
            <a:off x="714587" y="1512026"/>
            <a:ext cx="9847579" cy="4421505"/>
          </a:xfrm>
          <a:prstGeom prst="rect">
            <a:avLst/>
          </a:prstGeom>
        </p:spPr>
        <p:txBody>
          <a:bodyPr vert="horz" wrap="square" lIns="0" tIns="108585" rIns="0" bIns="0" rtlCol="0">
            <a:spAutoFit/>
          </a:bodyPr>
          <a:lstStyle/>
          <a:p>
            <a:pPr marL="355600" indent="-342900">
              <a:lnSpc>
                <a:spcPct val="100000"/>
              </a:lnSpc>
              <a:spcBef>
                <a:spcPts val="855"/>
              </a:spcBef>
              <a:buFont typeface="Arial"/>
              <a:buChar char="•"/>
              <a:tabLst>
                <a:tab pos="354965" algn="l"/>
                <a:tab pos="355600" algn="l"/>
              </a:tabLst>
            </a:pPr>
            <a:r>
              <a:rPr sz="3200" b="1" dirty="0">
                <a:latin typeface="Calibri"/>
                <a:cs typeface="Calibri"/>
              </a:rPr>
              <a:t>Supervised </a:t>
            </a:r>
            <a:r>
              <a:rPr sz="3200" b="1" spc="-5" dirty="0">
                <a:latin typeface="Calibri"/>
                <a:cs typeface="Calibri"/>
              </a:rPr>
              <a:t>(inductive)</a:t>
            </a:r>
            <a:r>
              <a:rPr sz="3200" b="1" spc="-15" dirty="0">
                <a:latin typeface="Calibri"/>
                <a:cs typeface="Calibri"/>
              </a:rPr>
              <a:t> </a:t>
            </a:r>
            <a:r>
              <a:rPr sz="3200" b="1" spc="-5" dirty="0">
                <a:latin typeface="Calibri"/>
                <a:cs typeface="Calibri"/>
              </a:rPr>
              <a:t>learning</a:t>
            </a:r>
            <a:endParaRPr sz="3200">
              <a:latin typeface="Calibri"/>
              <a:cs typeface="Calibri"/>
            </a:endParaRPr>
          </a:p>
          <a:p>
            <a:pPr marL="755650" lvl="1" indent="-285750">
              <a:lnSpc>
                <a:spcPct val="100000"/>
              </a:lnSpc>
              <a:spcBef>
                <a:spcPts val="660"/>
              </a:spcBef>
              <a:buFont typeface="Arial"/>
              <a:buChar char="–"/>
              <a:tabLst>
                <a:tab pos="755650" algn="l"/>
              </a:tabLst>
            </a:pPr>
            <a:r>
              <a:rPr sz="2800" spc="-10" dirty="0">
                <a:latin typeface="Calibri"/>
                <a:cs typeface="Calibri"/>
              </a:rPr>
              <a:t>Given: </a:t>
            </a:r>
            <a:r>
              <a:rPr sz="2800" spc="-15" dirty="0">
                <a:latin typeface="Calibri"/>
                <a:cs typeface="Calibri"/>
              </a:rPr>
              <a:t>training </a:t>
            </a:r>
            <a:r>
              <a:rPr sz="2800" spc="-20" dirty="0">
                <a:latin typeface="Calibri"/>
                <a:cs typeface="Calibri"/>
              </a:rPr>
              <a:t>data </a:t>
            </a:r>
            <a:r>
              <a:rPr sz="2800" dirty="0">
                <a:latin typeface="Calibri"/>
                <a:cs typeface="Calibri"/>
              </a:rPr>
              <a:t>+ </a:t>
            </a:r>
            <a:r>
              <a:rPr sz="2800" spc="-10" dirty="0">
                <a:latin typeface="Calibri"/>
                <a:cs typeface="Calibri"/>
              </a:rPr>
              <a:t>desired </a:t>
            </a:r>
            <a:r>
              <a:rPr sz="2800" spc="-5" dirty="0">
                <a:latin typeface="Calibri"/>
                <a:cs typeface="Calibri"/>
              </a:rPr>
              <a:t>outputs</a:t>
            </a:r>
            <a:r>
              <a:rPr sz="2800" spc="90" dirty="0">
                <a:latin typeface="Calibri"/>
                <a:cs typeface="Calibri"/>
              </a:rPr>
              <a:t> </a:t>
            </a:r>
            <a:r>
              <a:rPr sz="2800" spc="-5" dirty="0">
                <a:latin typeface="Calibri"/>
                <a:cs typeface="Calibri"/>
              </a:rPr>
              <a:t>(labels)</a:t>
            </a:r>
            <a:endParaRPr sz="2800">
              <a:latin typeface="Calibri"/>
              <a:cs typeface="Calibri"/>
            </a:endParaRPr>
          </a:p>
          <a:p>
            <a:pPr marL="355600" indent="-342900">
              <a:lnSpc>
                <a:spcPct val="100000"/>
              </a:lnSpc>
              <a:spcBef>
                <a:spcPts val="740"/>
              </a:spcBef>
              <a:buFont typeface="Arial"/>
              <a:buChar char="•"/>
              <a:tabLst>
                <a:tab pos="354965" algn="l"/>
                <a:tab pos="355600" algn="l"/>
              </a:tabLst>
            </a:pPr>
            <a:r>
              <a:rPr sz="3200" b="1" spc="-5" dirty="0">
                <a:latin typeface="Calibri"/>
                <a:cs typeface="Calibri"/>
              </a:rPr>
              <a:t>Unsupervised</a:t>
            </a:r>
            <a:r>
              <a:rPr sz="3200" b="1" spc="-10" dirty="0">
                <a:latin typeface="Calibri"/>
                <a:cs typeface="Calibri"/>
              </a:rPr>
              <a:t> </a:t>
            </a:r>
            <a:r>
              <a:rPr sz="3200" b="1" spc="-5" dirty="0">
                <a:latin typeface="Calibri"/>
                <a:cs typeface="Calibri"/>
              </a:rPr>
              <a:t>learning</a:t>
            </a:r>
            <a:endParaRPr sz="3200">
              <a:latin typeface="Calibri"/>
              <a:cs typeface="Calibri"/>
            </a:endParaRPr>
          </a:p>
          <a:p>
            <a:pPr marL="755650" lvl="1" indent="-285750">
              <a:lnSpc>
                <a:spcPct val="100000"/>
              </a:lnSpc>
              <a:spcBef>
                <a:spcPts val="760"/>
              </a:spcBef>
              <a:buFont typeface="Arial"/>
              <a:buChar char="–"/>
              <a:tabLst>
                <a:tab pos="755650" algn="l"/>
              </a:tabLst>
            </a:pPr>
            <a:r>
              <a:rPr sz="2800" spc="-10" dirty="0">
                <a:latin typeface="Calibri"/>
                <a:cs typeface="Calibri"/>
              </a:rPr>
              <a:t>Given: </a:t>
            </a:r>
            <a:r>
              <a:rPr sz="2800" spc="-15" dirty="0">
                <a:latin typeface="Calibri"/>
                <a:cs typeface="Calibri"/>
              </a:rPr>
              <a:t>training </a:t>
            </a:r>
            <a:r>
              <a:rPr sz="2800" spc="-20" dirty="0">
                <a:latin typeface="Calibri"/>
                <a:cs typeface="Calibri"/>
              </a:rPr>
              <a:t>data </a:t>
            </a:r>
            <a:r>
              <a:rPr sz="2800" spc="-5" dirty="0">
                <a:latin typeface="Calibri"/>
                <a:cs typeface="Calibri"/>
              </a:rPr>
              <a:t>(without </a:t>
            </a:r>
            <a:r>
              <a:rPr sz="2800" spc="-10" dirty="0">
                <a:latin typeface="Calibri"/>
                <a:cs typeface="Calibri"/>
              </a:rPr>
              <a:t>desired</a:t>
            </a:r>
            <a:r>
              <a:rPr sz="2800" spc="55" dirty="0">
                <a:latin typeface="Calibri"/>
                <a:cs typeface="Calibri"/>
              </a:rPr>
              <a:t> </a:t>
            </a:r>
            <a:r>
              <a:rPr sz="2800" spc="-5" dirty="0">
                <a:latin typeface="Calibri"/>
                <a:cs typeface="Calibri"/>
              </a:rPr>
              <a:t>outputs)</a:t>
            </a:r>
            <a:endParaRPr sz="2800">
              <a:latin typeface="Calibri"/>
              <a:cs typeface="Calibri"/>
            </a:endParaRPr>
          </a:p>
          <a:p>
            <a:pPr marL="355600" indent="-342900">
              <a:lnSpc>
                <a:spcPct val="100000"/>
              </a:lnSpc>
              <a:spcBef>
                <a:spcPts val="740"/>
              </a:spcBef>
              <a:buFont typeface="Arial"/>
              <a:buChar char="•"/>
              <a:tabLst>
                <a:tab pos="354965" algn="l"/>
                <a:tab pos="355600" algn="l"/>
              </a:tabLst>
            </a:pPr>
            <a:r>
              <a:rPr sz="3200" b="1" spc="-5" dirty="0">
                <a:latin typeface="Calibri"/>
                <a:cs typeface="Calibri"/>
              </a:rPr>
              <a:t>Semi-supervised</a:t>
            </a:r>
            <a:r>
              <a:rPr sz="3200" b="1" spc="-10" dirty="0">
                <a:latin typeface="Calibri"/>
                <a:cs typeface="Calibri"/>
              </a:rPr>
              <a:t> </a:t>
            </a:r>
            <a:r>
              <a:rPr sz="3200" b="1" spc="-5" dirty="0">
                <a:latin typeface="Calibri"/>
                <a:cs typeface="Calibri"/>
              </a:rPr>
              <a:t>learning</a:t>
            </a:r>
            <a:endParaRPr sz="3200">
              <a:latin typeface="Calibri"/>
              <a:cs typeface="Calibri"/>
            </a:endParaRPr>
          </a:p>
          <a:p>
            <a:pPr marL="755650" lvl="1" indent="-285750">
              <a:lnSpc>
                <a:spcPct val="100000"/>
              </a:lnSpc>
              <a:spcBef>
                <a:spcPts val="660"/>
              </a:spcBef>
              <a:buFont typeface="Arial"/>
              <a:buChar char="–"/>
              <a:tabLst>
                <a:tab pos="755650" algn="l"/>
              </a:tabLst>
            </a:pPr>
            <a:r>
              <a:rPr sz="2800" spc="-10" dirty="0">
                <a:latin typeface="Calibri"/>
                <a:cs typeface="Calibri"/>
              </a:rPr>
              <a:t>Given: </a:t>
            </a:r>
            <a:r>
              <a:rPr sz="2800" spc="-15" dirty="0">
                <a:latin typeface="Calibri"/>
                <a:cs typeface="Calibri"/>
              </a:rPr>
              <a:t>training </a:t>
            </a:r>
            <a:r>
              <a:rPr sz="2800" spc="-20" dirty="0">
                <a:latin typeface="Calibri"/>
                <a:cs typeface="Calibri"/>
              </a:rPr>
              <a:t>data </a:t>
            </a:r>
            <a:r>
              <a:rPr sz="2800" dirty="0">
                <a:latin typeface="Calibri"/>
                <a:cs typeface="Calibri"/>
              </a:rPr>
              <a:t>+ a </a:t>
            </a:r>
            <a:r>
              <a:rPr sz="2800" spc="-35" dirty="0">
                <a:latin typeface="Calibri"/>
                <a:cs typeface="Calibri"/>
              </a:rPr>
              <a:t>few </a:t>
            </a:r>
            <a:r>
              <a:rPr sz="2800" spc="-10" dirty="0">
                <a:latin typeface="Calibri"/>
                <a:cs typeface="Calibri"/>
              </a:rPr>
              <a:t>desired</a:t>
            </a:r>
            <a:r>
              <a:rPr sz="2800" spc="90" dirty="0">
                <a:latin typeface="Calibri"/>
                <a:cs typeface="Calibri"/>
              </a:rPr>
              <a:t> </a:t>
            </a:r>
            <a:r>
              <a:rPr sz="2800" spc="-5" dirty="0">
                <a:latin typeface="Calibri"/>
                <a:cs typeface="Calibri"/>
              </a:rPr>
              <a:t>outputs</a:t>
            </a:r>
            <a:endParaRPr sz="2800">
              <a:latin typeface="Calibri"/>
              <a:cs typeface="Calibri"/>
            </a:endParaRPr>
          </a:p>
          <a:p>
            <a:pPr marL="355600" indent="-342900">
              <a:lnSpc>
                <a:spcPct val="100000"/>
              </a:lnSpc>
              <a:spcBef>
                <a:spcPts val="740"/>
              </a:spcBef>
              <a:buFont typeface="Arial"/>
              <a:buChar char="•"/>
              <a:tabLst>
                <a:tab pos="354965" algn="l"/>
                <a:tab pos="355600" algn="l"/>
              </a:tabLst>
            </a:pPr>
            <a:r>
              <a:rPr sz="3200" b="1" spc="-20" dirty="0">
                <a:latin typeface="Calibri"/>
                <a:cs typeface="Calibri"/>
              </a:rPr>
              <a:t>Reinforcement</a:t>
            </a:r>
            <a:r>
              <a:rPr sz="3200" b="1" spc="-5" dirty="0">
                <a:latin typeface="Calibri"/>
                <a:cs typeface="Calibri"/>
              </a:rPr>
              <a:t> learning</a:t>
            </a:r>
            <a:endParaRPr sz="3200">
              <a:latin typeface="Calibri"/>
              <a:cs typeface="Calibri"/>
            </a:endParaRPr>
          </a:p>
          <a:p>
            <a:pPr marL="755650" lvl="1" indent="-285750">
              <a:lnSpc>
                <a:spcPct val="100000"/>
              </a:lnSpc>
              <a:spcBef>
                <a:spcPts val="760"/>
              </a:spcBef>
              <a:buFont typeface="Arial"/>
              <a:buChar char="–"/>
              <a:tabLst>
                <a:tab pos="755650" algn="l"/>
              </a:tabLst>
            </a:pPr>
            <a:r>
              <a:rPr sz="2800" spc="-25" dirty="0">
                <a:latin typeface="Calibri"/>
                <a:cs typeface="Calibri"/>
              </a:rPr>
              <a:t>Rewards </a:t>
            </a:r>
            <a:r>
              <a:rPr sz="2800" spc="-15" dirty="0">
                <a:latin typeface="Calibri"/>
                <a:cs typeface="Calibri"/>
              </a:rPr>
              <a:t>from </a:t>
            </a:r>
            <a:r>
              <a:rPr sz="2800" spc="-5" dirty="0">
                <a:latin typeface="Calibri"/>
                <a:cs typeface="Calibri"/>
              </a:rPr>
              <a:t>sequence of</a:t>
            </a:r>
            <a:r>
              <a:rPr sz="2800" spc="40" dirty="0">
                <a:latin typeface="Calibri"/>
                <a:cs typeface="Calibri"/>
              </a:rPr>
              <a:t> </a:t>
            </a:r>
            <a:r>
              <a:rPr sz="2800" spc="-5" dirty="0">
                <a:latin typeface="Calibri"/>
                <a:cs typeface="Calibri"/>
              </a:rPr>
              <a:t>actions</a:t>
            </a:r>
            <a:endParaRPr sz="2800">
              <a:latin typeface="Calibri"/>
              <a:cs typeface="Calibri"/>
            </a:endParaRPr>
          </a:p>
        </p:txBody>
      </p:sp>
    </p:spTree>
    <p:extLst>
      <p:ext uri="{BB962C8B-B14F-4D97-AF65-F5344CB8AC3E}">
        <p14:creationId xmlns:p14="http://schemas.microsoft.com/office/powerpoint/2010/main" val="285717369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90488"/>
            <a:ext cx="9777413" cy="695325"/>
          </a:xfrm>
          <a:prstGeom prst="rect">
            <a:avLst/>
          </a:prstGeom>
        </p:spPr>
        <p:txBody>
          <a:bodyPr vert="horz" wrap="square" lIns="0" tIns="12700" rIns="0" bIns="0" rtlCol="0">
            <a:spAutoFit/>
          </a:bodyPr>
          <a:lstStyle/>
          <a:p>
            <a:pPr marL="12700">
              <a:lnSpc>
                <a:spcPct val="100000"/>
              </a:lnSpc>
              <a:spcBef>
                <a:spcPts val="100"/>
              </a:spcBef>
            </a:pPr>
            <a:r>
              <a:rPr dirty="0"/>
              <a:t>Supervised </a:t>
            </a:r>
            <a:r>
              <a:rPr spc="-5" dirty="0"/>
              <a:t>Learning:</a:t>
            </a:r>
            <a:r>
              <a:rPr spc="-55" dirty="0"/>
              <a:t> </a:t>
            </a:r>
            <a:r>
              <a:rPr spc="-15" dirty="0"/>
              <a:t>Regression</a:t>
            </a:r>
          </a:p>
        </p:txBody>
      </p:sp>
      <p:sp>
        <p:nvSpPr>
          <p:cNvPr id="3" name="object 3"/>
          <p:cNvSpPr txBox="1"/>
          <p:nvPr/>
        </p:nvSpPr>
        <p:spPr>
          <a:xfrm>
            <a:off x="697654" y="1016001"/>
            <a:ext cx="9519073" cy="1717039"/>
          </a:xfrm>
          <a:prstGeom prst="rect">
            <a:avLst/>
          </a:prstGeom>
        </p:spPr>
        <p:txBody>
          <a:bodyPr vert="horz" wrap="square" lIns="0" tIns="109220" rIns="0" bIns="0" rtlCol="0">
            <a:spAutoFit/>
          </a:bodyPr>
          <a:lstStyle/>
          <a:p>
            <a:pPr marL="368300" indent="-342900">
              <a:lnSpc>
                <a:spcPct val="100000"/>
              </a:lnSpc>
              <a:spcBef>
                <a:spcPts val="860"/>
              </a:spcBef>
              <a:buFont typeface="Arial"/>
              <a:buChar char="•"/>
              <a:tabLst>
                <a:tab pos="367665" algn="l"/>
                <a:tab pos="368300" algn="l"/>
              </a:tabLst>
            </a:pPr>
            <a:r>
              <a:rPr sz="3200" spc="-10" dirty="0">
                <a:latin typeface="Calibri"/>
                <a:cs typeface="Calibri"/>
              </a:rPr>
              <a:t>Given </a:t>
            </a:r>
            <a:r>
              <a:rPr sz="3200" spc="105" dirty="0">
                <a:latin typeface="Calibri"/>
                <a:cs typeface="Calibri"/>
              </a:rPr>
              <a:t>(</a:t>
            </a:r>
            <a:r>
              <a:rPr sz="3200" i="1" spc="105" dirty="0">
                <a:latin typeface="Times New Roman"/>
                <a:cs typeface="Times New Roman"/>
              </a:rPr>
              <a:t>x</a:t>
            </a:r>
            <a:r>
              <a:rPr sz="3150" spc="157" baseline="-18518" dirty="0">
                <a:latin typeface="Calibri"/>
                <a:cs typeface="Calibri"/>
              </a:rPr>
              <a:t>1</a:t>
            </a:r>
            <a:r>
              <a:rPr sz="3200" spc="105" dirty="0">
                <a:latin typeface="Calibri"/>
                <a:cs typeface="Calibri"/>
              </a:rPr>
              <a:t>, </a:t>
            </a:r>
            <a:r>
              <a:rPr sz="3200" i="1" spc="40" dirty="0">
                <a:latin typeface="Times New Roman"/>
                <a:cs typeface="Times New Roman"/>
              </a:rPr>
              <a:t>y</a:t>
            </a:r>
            <a:r>
              <a:rPr sz="3150" spc="60" baseline="-18518" dirty="0">
                <a:latin typeface="Calibri"/>
                <a:cs typeface="Calibri"/>
              </a:rPr>
              <a:t>1</a:t>
            </a:r>
            <a:r>
              <a:rPr sz="3200" spc="40" dirty="0">
                <a:latin typeface="Calibri"/>
                <a:cs typeface="Calibri"/>
              </a:rPr>
              <a:t>), </a:t>
            </a:r>
            <a:r>
              <a:rPr sz="3200" spc="105" dirty="0">
                <a:latin typeface="Calibri"/>
                <a:cs typeface="Calibri"/>
              </a:rPr>
              <a:t>(</a:t>
            </a:r>
            <a:r>
              <a:rPr sz="3200" i="1" spc="105" dirty="0">
                <a:latin typeface="Times New Roman"/>
                <a:cs typeface="Times New Roman"/>
              </a:rPr>
              <a:t>x</a:t>
            </a:r>
            <a:r>
              <a:rPr sz="3150" spc="157" baseline="-18518" dirty="0">
                <a:latin typeface="Calibri"/>
                <a:cs typeface="Calibri"/>
              </a:rPr>
              <a:t>2</a:t>
            </a:r>
            <a:r>
              <a:rPr sz="3200" spc="105" dirty="0">
                <a:latin typeface="Calibri"/>
                <a:cs typeface="Calibri"/>
              </a:rPr>
              <a:t>, </a:t>
            </a:r>
            <a:r>
              <a:rPr sz="3200" i="1" spc="40" dirty="0">
                <a:latin typeface="Times New Roman"/>
                <a:cs typeface="Times New Roman"/>
              </a:rPr>
              <a:t>y</a:t>
            </a:r>
            <a:r>
              <a:rPr sz="3150" spc="60" baseline="-18518" dirty="0">
                <a:latin typeface="Calibri"/>
                <a:cs typeface="Calibri"/>
              </a:rPr>
              <a:t>2</a:t>
            </a:r>
            <a:r>
              <a:rPr sz="3200" spc="40" dirty="0">
                <a:latin typeface="Calibri"/>
                <a:cs typeface="Calibri"/>
              </a:rPr>
              <a:t>), </a:t>
            </a:r>
            <a:r>
              <a:rPr sz="3200" dirty="0">
                <a:latin typeface="Calibri"/>
                <a:cs typeface="Calibri"/>
              </a:rPr>
              <a:t>..., </a:t>
            </a:r>
            <a:r>
              <a:rPr sz="3200" spc="105" dirty="0">
                <a:latin typeface="Calibri"/>
                <a:cs typeface="Calibri"/>
              </a:rPr>
              <a:t>(</a:t>
            </a:r>
            <a:r>
              <a:rPr sz="3200" i="1" spc="105" dirty="0">
                <a:latin typeface="Times New Roman"/>
                <a:cs typeface="Times New Roman"/>
              </a:rPr>
              <a:t>x</a:t>
            </a:r>
            <a:r>
              <a:rPr sz="3150" spc="157" baseline="-18518" dirty="0">
                <a:latin typeface="Calibri"/>
                <a:cs typeface="Calibri"/>
              </a:rPr>
              <a:t>n</a:t>
            </a:r>
            <a:r>
              <a:rPr sz="3200" spc="105" dirty="0">
                <a:latin typeface="Calibri"/>
                <a:cs typeface="Calibri"/>
              </a:rPr>
              <a:t>,</a:t>
            </a:r>
            <a:r>
              <a:rPr sz="3200" spc="-290" dirty="0">
                <a:latin typeface="Calibri"/>
                <a:cs typeface="Calibri"/>
              </a:rPr>
              <a:t> </a:t>
            </a:r>
            <a:r>
              <a:rPr sz="3200" i="1" spc="55" dirty="0">
                <a:latin typeface="Times New Roman"/>
                <a:cs typeface="Times New Roman"/>
              </a:rPr>
              <a:t>y</a:t>
            </a:r>
            <a:r>
              <a:rPr sz="3150" spc="82" baseline="-18518" dirty="0">
                <a:latin typeface="Calibri"/>
                <a:cs typeface="Calibri"/>
              </a:rPr>
              <a:t>n</a:t>
            </a:r>
            <a:r>
              <a:rPr sz="3200" spc="55" dirty="0">
                <a:latin typeface="Calibri"/>
                <a:cs typeface="Calibri"/>
              </a:rPr>
              <a:t>)</a:t>
            </a:r>
            <a:endParaRPr sz="3200">
              <a:latin typeface="Calibri"/>
              <a:cs typeface="Calibri"/>
            </a:endParaRPr>
          </a:p>
          <a:p>
            <a:pPr marL="368300" indent="-342900">
              <a:lnSpc>
                <a:spcPct val="100000"/>
              </a:lnSpc>
              <a:spcBef>
                <a:spcPts val="760"/>
              </a:spcBef>
              <a:buFont typeface="Arial"/>
              <a:buChar char="•"/>
              <a:tabLst>
                <a:tab pos="367665" algn="l"/>
                <a:tab pos="368300" algn="l"/>
              </a:tabLst>
            </a:pPr>
            <a:r>
              <a:rPr sz="3200" spc="-5" dirty="0">
                <a:latin typeface="Calibri"/>
                <a:cs typeface="Calibri"/>
              </a:rPr>
              <a:t>Learn </a:t>
            </a:r>
            <a:r>
              <a:rPr sz="3200" dirty="0">
                <a:latin typeface="Calibri"/>
                <a:cs typeface="Calibri"/>
              </a:rPr>
              <a:t>a </a:t>
            </a:r>
            <a:r>
              <a:rPr sz="3200" spc="-5" dirty="0">
                <a:latin typeface="Calibri"/>
                <a:cs typeface="Calibri"/>
              </a:rPr>
              <a:t>function </a:t>
            </a:r>
            <a:r>
              <a:rPr sz="3200" i="1" spc="265" dirty="0">
                <a:latin typeface="Times New Roman"/>
                <a:cs typeface="Times New Roman"/>
              </a:rPr>
              <a:t>f</a:t>
            </a:r>
            <a:r>
              <a:rPr sz="3200" spc="265" dirty="0">
                <a:latin typeface="Calibri"/>
                <a:cs typeface="Calibri"/>
              </a:rPr>
              <a:t>(</a:t>
            </a:r>
            <a:r>
              <a:rPr sz="3200" i="1" spc="265" dirty="0">
                <a:latin typeface="Times New Roman"/>
                <a:cs typeface="Times New Roman"/>
              </a:rPr>
              <a:t>x</a:t>
            </a:r>
            <a:r>
              <a:rPr sz="3200" spc="265" dirty="0">
                <a:latin typeface="Calibri"/>
                <a:cs typeface="Calibri"/>
              </a:rPr>
              <a:t>) </a:t>
            </a:r>
            <a:r>
              <a:rPr sz="3200" spc="-15" dirty="0">
                <a:latin typeface="Calibri"/>
                <a:cs typeface="Calibri"/>
              </a:rPr>
              <a:t>to </a:t>
            </a:r>
            <a:r>
              <a:rPr sz="3200" spc="-10" dirty="0">
                <a:latin typeface="Calibri"/>
                <a:cs typeface="Calibri"/>
              </a:rPr>
              <a:t>predict </a:t>
            </a:r>
            <a:r>
              <a:rPr sz="3200" i="1" spc="145" dirty="0">
                <a:latin typeface="Times New Roman"/>
                <a:cs typeface="Times New Roman"/>
              </a:rPr>
              <a:t>y </a:t>
            </a:r>
            <a:r>
              <a:rPr sz="3200" spc="-10" dirty="0">
                <a:latin typeface="Calibri"/>
                <a:cs typeface="Calibri"/>
              </a:rPr>
              <a:t>given</a:t>
            </a:r>
            <a:r>
              <a:rPr sz="3200" spc="-425" dirty="0">
                <a:latin typeface="Calibri"/>
                <a:cs typeface="Calibri"/>
              </a:rPr>
              <a:t> </a:t>
            </a:r>
            <a:r>
              <a:rPr sz="3200" i="1" spc="405" dirty="0">
                <a:latin typeface="Times New Roman"/>
                <a:cs typeface="Times New Roman"/>
              </a:rPr>
              <a:t>x</a:t>
            </a:r>
            <a:endParaRPr sz="3200">
              <a:latin typeface="Times New Roman"/>
              <a:cs typeface="Times New Roman"/>
            </a:endParaRPr>
          </a:p>
          <a:p>
            <a:pPr marL="482600">
              <a:lnSpc>
                <a:spcPct val="100000"/>
              </a:lnSpc>
              <a:spcBef>
                <a:spcPts val="760"/>
              </a:spcBef>
            </a:pPr>
            <a:r>
              <a:rPr sz="2800" dirty="0">
                <a:latin typeface="Arial"/>
                <a:cs typeface="Arial"/>
              </a:rPr>
              <a:t>– </a:t>
            </a:r>
            <a:r>
              <a:rPr sz="2800" i="1" spc="125" dirty="0">
                <a:latin typeface="Times New Roman"/>
                <a:cs typeface="Times New Roman"/>
              </a:rPr>
              <a:t>y </a:t>
            </a:r>
            <a:r>
              <a:rPr sz="2800" spc="-5" dirty="0">
                <a:latin typeface="Calibri"/>
                <a:cs typeface="Calibri"/>
              </a:rPr>
              <a:t>is </a:t>
            </a:r>
            <a:r>
              <a:rPr sz="2800" spc="-15" dirty="0">
                <a:latin typeface="Calibri"/>
                <a:cs typeface="Calibri"/>
              </a:rPr>
              <a:t>real-valued </a:t>
            </a:r>
            <a:r>
              <a:rPr sz="2800" dirty="0">
                <a:latin typeface="Calibri"/>
                <a:cs typeface="Calibri"/>
              </a:rPr>
              <a:t>==</a:t>
            </a:r>
            <a:r>
              <a:rPr sz="2800" spc="-250" dirty="0">
                <a:latin typeface="Calibri"/>
                <a:cs typeface="Calibri"/>
              </a:rPr>
              <a:t> </a:t>
            </a:r>
            <a:r>
              <a:rPr sz="2800" spc="-10" dirty="0">
                <a:latin typeface="Calibri"/>
                <a:cs typeface="Calibri"/>
              </a:rPr>
              <a:t>regression</a:t>
            </a:r>
            <a:endParaRPr sz="2800">
              <a:latin typeface="Calibri"/>
              <a:cs typeface="Calibri"/>
            </a:endParaRPr>
          </a:p>
        </p:txBody>
      </p:sp>
      <p:sp>
        <p:nvSpPr>
          <p:cNvPr id="4" name="object 4"/>
          <p:cNvSpPr/>
          <p:nvPr/>
        </p:nvSpPr>
        <p:spPr>
          <a:xfrm>
            <a:off x="3192158" y="5562600"/>
            <a:ext cx="6570980" cy="0"/>
          </a:xfrm>
          <a:custGeom>
            <a:avLst/>
            <a:gdLst/>
            <a:ahLst/>
            <a:cxnLst/>
            <a:rect l="l" t="t" r="r" b="b"/>
            <a:pathLst>
              <a:path w="4928234">
                <a:moveTo>
                  <a:pt x="0" y="0"/>
                </a:moveTo>
                <a:lnTo>
                  <a:pt x="4928193" y="0"/>
                </a:lnTo>
              </a:path>
            </a:pathLst>
          </a:custGeom>
          <a:ln w="12700">
            <a:solidFill>
              <a:srgbClr val="D9D9D9"/>
            </a:solidFill>
          </a:ln>
        </p:spPr>
        <p:txBody>
          <a:bodyPr wrap="square" lIns="0" tIns="0" rIns="0" bIns="0" rtlCol="0"/>
          <a:lstStyle/>
          <a:p>
            <a:endParaRPr/>
          </a:p>
        </p:txBody>
      </p:sp>
      <p:sp>
        <p:nvSpPr>
          <p:cNvPr id="5" name="object 5"/>
          <p:cNvSpPr/>
          <p:nvPr/>
        </p:nvSpPr>
        <p:spPr>
          <a:xfrm>
            <a:off x="3192158" y="5257800"/>
            <a:ext cx="6570980" cy="0"/>
          </a:xfrm>
          <a:custGeom>
            <a:avLst/>
            <a:gdLst/>
            <a:ahLst/>
            <a:cxnLst/>
            <a:rect l="l" t="t" r="r" b="b"/>
            <a:pathLst>
              <a:path w="4928234">
                <a:moveTo>
                  <a:pt x="0" y="0"/>
                </a:moveTo>
                <a:lnTo>
                  <a:pt x="4928193" y="0"/>
                </a:lnTo>
              </a:path>
            </a:pathLst>
          </a:custGeom>
          <a:ln w="12700">
            <a:solidFill>
              <a:srgbClr val="D9D9D9"/>
            </a:solidFill>
          </a:ln>
        </p:spPr>
        <p:txBody>
          <a:bodyPr wrap="square" lIns="0" tIns="0" rIns="0" bIns="0" rtlCol="0"/>
          <a:lstStyle/>
          <a:p>
            <a:endParaRPr/>
          </a:p>
        </p:txBody>
      </p:sp>
      <p:sp>
        <p:nvSpPr>
          <p:cNvPr id="6" name="object 6"/>
          <p:cNvSpPr/>
          <p:nvPr/>
        </p:nvSpPr>
        <p:spPr>
          <a:xfrm>
            <a:off x="3192158" y="4953000"/>
            <a:ext cx="6570980" cy="0"/>
          </a:xfrm>
          <a:custGeom>
            <a:avLst/>
            <a:gdLst/>
            <a:ahLst/>
            <a:cxnLst/>
            <a:rect l="l" t="t" r="r" b="b"/>
            <a:pathLst>
              <a:path w="4928234">
                <a:moveTo>
                  <a:pt x="0" y="0"/>
                </a:moveTo>
                <a:lnTo>
                  <a:pt x="4928193" y="0"/>
                </a:lnTo>
              </a:path>
            </a:pathLst>
          </a:custGeom>
          <a:ln w="12700">
            <a:solidFill>
              <a:srgbClr val="D9D9D9"/>
            </a:solidFill>
          </a:ln>
        </p:spPr>
        <p:txBody>
          <a:bodyPr wrap="square" lIns="0" tIns="0" rIns="0" bIns="0" rtlCol="0"/>
          <a:lstStyle/>
          <a:p>
            <a:endParaRPr/>
          </a:p>
        </p:txBody>
      </p:sp>
      <p:sp>
        <p:nvSpPr>
          <p:cNvPr id="7" name="object 7"/>
          <p:cNvSpPr/>
          <p:nvPr/>
        </p:nvSpPr>
        <p:spPr>
          <a:xfrm>
            <a:off x="3192158" y="4635500"/>
            <a:ext cx="6570980" cy="0"/>
          </a:xfrm>
          <a:custGeom>
            <a:avLst/>
            <a:gdLst/>
            <a:ahLst/>
            <a:cxnLst/>
            <a:rect l="l" t="t" r="r" b="b"/>
            <a:pathLst>
              <a:path w="4928234">
                <a:moveTo>
                  <a:pt x="0" y="0"/>
                </a:moveTo>
                <a:lnTo>
                  <a:pt x="4928193" y="0"/>
                </a:lnTo>
              </a:path>
            </a:pathLst>
          </a:custGeom>
          <a:ln w="12700">
            <a:solidFill>
              <a:srgbClr val="D9D9D9"/>
            </a:solidFill>
          </a:ln>
        </p:spPr>
        <p:txBody>
          <a:bodyPr wrap="square" lIns="0" tIns="0" rIns="0" bIns="0" rtlCol="0"/>
          <a:lstStyle/>
          <a:p>
            <a:endParaRPr/>
          </a:p>
        </p:txBody>
      </p:sp>
      <p:sp>
        <p:nvSpPr>
          <p:cNvPr id="8" name="object 8"/>
          <p:cNvSpPr/>
          <p:nvPr/>
        </p:nvSpPr>
        <p:spPr>
          <a:xfrm>
            <a:off x="3192158" y="4330700"/>
            <a:ext cx="6570980" cy="0"/>
          </a:xfrm>
          <a:custGeom>
            <a:avLst/>
            <a:gdLst/>
            <a:ahLst/>
            <a:cxnLst/>
            <a:rect l="l" t="t" r="r" b="b"/>
            <a:pathLst>
              <a:path w="4928234">
                <a:moveTo>
                  <a:pt x="0" y="0"/>
                </a:moveTo>
                <a:lnTo>
                  <a:pt x="4928193" y="0"/>
                </a:lnTo>
              </a:path>
            </a:pathLst>
          </a:custGeom>
          <a:ln w="12700">
            <a:solidFill>
              <a:srgbClr val="D9D9D9"/>
            </a:solidFill>
          </a:ln>
        </p:spPr>
        <p:txBody>
          <a:bodyPr wrap="square" lIns="0" tIns="0" rIns="0" bIns="0" rtlCol="0"/>
          <a:lstStyle/>
          <a:p>
            <a:endParaRPr/>
          </a:p>
        </p:txBody>
      </p:sp>
      <p:sp>
        <p:nvSpPr>
          <p:cNvPr id="9" name="object 9"/>
          <p:cNvSpPr/>
          <p:nvPr/>
        </p:nvSpPr>
        <p:spPr>
          <a:xfrm>
            <a:off x="3192158" y="4025900"/>
            <a:ext cx="6570980" cy="0"/>
          </a:xfrm>
          <a:custGeom>
            <a:avLst/>
            <a:gdLst/>
            <a:ahLst/>
            <a:cxnLst/>
            <a:rect l="l" t="t" r="r" b="b"/>
            <a:pathLst>
              <a:path w="4928234">
                <a:moveTo>
                  <a:pt x="0" y="0"/>
                </a:moveTo>
                <a:lnTo>
                  <a:pt x="4928193" y="0"/>
                </a:lnTo>
              </a:path>
            </a:pathLst>
          </a:custGeom>
          <a:ln w="12700">
            <a:solidFill>
              <a:srgbClr val="D9D9D9"/>
            </a:solidFill>
          </a:ln>
        </p:spPr>
        <p:txBody>
          <a:bodyPr wrap="square" lIns="0" tIns="0" rIns="0" bIns="0" rtlCol="0"/>
          <a:lstStyle/>
          <a:p>
            <a:endParaRPr/>
          </a:p>
        </p:txBody>
      </p:sp>
      <p:sp>
        <p:nvSpPr>
          <p:cNvPr id="10" name="object 10"/>
          <p:cNvSpPr/>
          <p:nvPr/>
        </p:nvSpPr>
        <p:spPr>
          <a:xfrm>
            <a:off x="3192158" y="3721100"/>
            <a:ext cx="6570980" cy="0"/>
          </a:xfrm>
          <a:custGeom>
            <a:avLst/>
            <a:gdLst/>
            <a:ahLst/>
            <a:cxnLst/>
            <a:rect l="l" t="t" r="r" b="b"/>
            <a:pathLst>
              <a:path w="4928234">
                <a:moveTo>
                  <a:pt x="0" y="0"/>
                </a:moveTo>
                <a:lnTo>
                  <a:pt x="4928193" y="0"/>
                </a:lnTo>
              </a:path>
            </a:pathLst>
          </a:custGeom>
          <a:ln w="12700">
            <a:solidFill>
              <a:srgbClr val="D9D9D9"/>
            </a:solidFill>
          </a:ln>
        </p:spPr>
        <p:txBody>
          <a:bodyPr wrap="square" lIns="0" tIns="0" rIns="0" bIns="0" rtlCol="0"/>
          <a:lstStyle/>
          <a:p>
            <a:endParaRPr/>
          </a:p>
        </p:txBody>
      </p:sp>
      <p:sp>
        <p:nvSpPr>
          <p:cNvPr id="11" name="object 11"/>
          <p:cNvSpPr/>
          <p:nvPr/>
        </p:nvSpPr>
        <p:spPr>
          <a:xfrm>
            <a:off x="3192158" y="3416300"/>
            <a:ext cx="6570980" cy="0"/>
          </a:xfrm>
          <a:custGeom>
            <a:avLst/>
            <a:gdLst/>
            <a:ahLst/>
            <a:cxnLst/>
            <a:rect l="l" t="t" r="r" b="b"/>
            <a:pathLst>
              <a:path w="4928234">
                <a:moveTo>
                  <a:pt x="0" y="0"/>
                </a:moveTo>
                <a:lnTo>
                  <a:pt x="4928193" y="0"/>
                </a:lnTo>
              </a:path>
            </a:pathLst>
          </a:custGeom>
          <a:ln w="12700">
            <a:solidFill>
              <a:srgbClr val="D9D9D9"/>
            </a:solidFill>
          </a:ln>
        </p:spPr>
        <p:txBody>
          <a:bodyPr wrap="square" lIns="0" tIns="0" rIns="0" bIns="0" rtlCol="0"/>
          <a:lstStyle/>
          <a:p>
            <a:endParaRPr/>
          </a:p>
        </p:txBody>
      </p:sp>
      <p:sp>
        <p:nvSpPr>
          <p:cNvPr id="12" name="object 12"/>
          <p:cNvSpPr/>
          <p:nvPr/>
        </p:nvSpPr>
        <p:spPr>
          <a:xfrm>
            <a:off x="3192158" y="3102546"/>
            <a:ext cx="6570980" cy="0"/>
          </a:xfrm>
          <a:custGeom>
            <a:avLst/>
            <a:gdLst/>
            <a:ahLst/>
            <a:cxnLst/>
            <a:rect l="l" t="t" r="r" b="b"/>
            <a:pathLst>
              <a:path w="4928234">
                <a:moveTo>
                  <a:pt x="0" y="0"/>
                </a:moveTo>
                <a:lnTo>
                  <a:pt x="4928193" y="0"/>
                </a:lnTo>
              </a:path>
            </a:pathLst>
          </a:custGeom>
          <a:ln w="12700">
            <a:solidFill>
              <a:srgbClr val="D9D9D9"/>
            </a:solidFill>
          </a:ln>
        </p:spPr>
        <p:txBody>
          <a:bodyPr wrap="square" lIns="0" tIns="0" rIns="0" bIns="0" rtlCol="0"/>
          <a:lstStyle/>
          <a:p>
            <a:endParaRPr/>
          </a:p>
        </p:txBody>
      </p:sp>
      <p:sp>
        <p:nvSpPr>
          <p:cNvPr id="13" name="object 13"/>
          <p:cNvSpPr/>
          <p:nvPr/>
        </p:nvSpPr>
        <p:spPr>
          <a:xfrm>
            <a:off x="3192157" y="3102546"/>
            <a:ext cx="0" cy="2767330"/>
          </a:xfrm>
          <a:custGeom>
            <a:avLst/>
            <a:gdLst/>
            <a:ahLst/>
            <a:cxnLst/>
            <a:rect l="l" t="t" r="r" b="b"/>
            <a:pathLst>
              <a:path h="2767329">
                <a:moveTo>
                  <a:pt x="0" y="2767183"/>
                </a:moveTo>
                <a:lnTo>
                  <a:pt x="1" y="0"/>
                </a:lnTo>
              </a:path>
            </a:pathLst>
          </a:custGeom>
          <a:ln w="12700">
            <a:solidFill>
              <a:srgbClr val="868686"/>
            </a:solidFill>
          </a:ln>
        </p:spPr>
        <p:txBody>
          <a:bodyPr wrap="square" lIns="0" tIns="0" rIns="0" bIns="0" rtlCol="0"/>
          <a:lstStyle/>
          <a:p>
            <a:endParaRPr/>
          </a:p>
        </p:txBody>
      </p:sp>
      <p:sp>
        <p:nvSpPr>
          <p:cNvPr id="14" name="object 14"/>
          <p:cNvSpPr/>
          <p:nvPr/>
        </p:nvSpPr>
        <p:spPr>
          <a:xfrm>
            <a:off x="3116920" y="5869729"/>
            <a:ext cx="75353" cy="0"/>
          </a:xfrm>
          <a:custGeom>
            <a:avLst/>
            <a:gdLst/>
            <a:ahLst/>
            <a:cxnLst/>
            <a:rect l="l" t="t" r="r" b="b"/>
            <a:pathLst>
              <a:path w="56514">
                <a:moveTo>
                  <a:pt x="0" y="0"/>
                </a:moveTo>
                <a:lnTo>
                  <a:pt x="56430" y="0"/>
                </a:lnTo>
              </a:path>
            </a:pathLst>
          </a:custGeom>
          <a:ln w="12700">
            <a:solidFill>
              <a:srgbClr val="868686"/>
            </a:solidFill>
          </a:ln>
        </p:spPr>
        <p:txBody>
          <a:bodyPr wrap="square" lIns="0" tIns="0" rIns="0" bIns="0" rtlCol="0"/>
          <a:lstStyle/>
          <a:p>
            <a:endParaRPr/>
          </a:p>
        </p:txBody>
      </p:sp>
      <p:sp>
        <p:nvSpPr>
          <p:cNvPr id="15" name="object 15"/>
          <p:cNvSpPr/>
          <p:nvPr/>
        </p:nvSpPr>
        <p:spPr>
          <a:xfrm>
            <a:off x="3116920" y="5562600"/>
            <a:ext cx="75353" cy="0"/>
          </a:xfrm>
          <a:custGeom>
            <a:avLst/>
            <a:gdLst/>
            <a:ahLst/>
            <a:cxnLst/>
            <a:rect l="l" t="t" r="r" b="b"/>
            <a:pathLst>
              <a:path w="56514">
                <a:moveTo>
                  <a:pt x="0" y="0"/>
                </a:moveTo>
                <a:lnTo>
                  <a:pt x="56430" y="0"/>
                </a:lnTo>
              </a:path>
            </a:pathLst>
          </a:custGeom>
          <a:ln w="12700">
            <a:solidFill>
              <a:srgbClr val="868686"/>
            </a:solidFill>
          </a:ln>
        </p:spPr>
        <p:txBody>
          <a:bodyPr wrap="square" lIns="0" tIns="0" rIns="0" bIns="0" rtlCol="0"/>
          <a:lstStyle/>
          <a:p>
            <a:endParaRPr/>
          </a:p>
        </p:txBody>
      </p:sp>
      <p:sp>
        <p:nvSpPr>
          <p:cNvPr id="16" name="object 16"/>
          <p:cNvSpPr/>
          <p:nvPr/>
        </p:nvSpPr>
        <p:spPr>
          <a:xfrm>
            <a:off x="3116920" y="5257800"/>
            <a:ext cx="75353" cy="0"/>
          </a:xfrm>
          <a:custGeom>
            <a:avLst/>
            <a:gdLst/>
            <a:ahLst/>
            <a:cxnLst/>
            <a:rect l="l" t="t" r="r" b="b"/>
            <a:pathLst>
              <a:path w="56514">
                <a:moveTo>
                  <a:pt x="0" y="0"/>
                </a:moveTo>
                <a:lnTo>
                  <a:pt x="56430" y="0"/>
                </a:lnTo>
              </a:path>
            </a:pathLst>
          </a:custGeom>
          <a:ln w="12700">
            <a:solidFill>
              <a:srgbClr val="868686"/>
            </a:solidFill>
          </a:ln>
        </p:spPr>
        <p:txBody>
          <a:bodyPr wrap="square" lIns="0" tIns="0" rIns="0" bIns="0" rtlCol="0"/>
          <a:lstStyle/>
          <a:p>
            <a:endParaRPr/>
          </a:p>
        </p:txBody>
      </p:sp>
      <p:sp>
        <p:nvSpPr>
          <p:cNvPr id="17" name="object 17"/>
          <p:cNvSpPr/>
          <p:nvPr/>
        </p:nvSpPr>
        <p:spPr>
          <a:xfrm>
            <a:off x="3116920" y="4953000"/>
            <a:ext cx="75353" cy="0"/>
          </a:xfrm>
          <a:custGeom>
            <a:avLst/>
            <a:gdLst/>
            <a:ahLst/>
            <a:cxnLst/>
            <a:rect l="l" t="t" r="r" b="b"/>
            <a:pathLst>
              <a:path w="56514">
                <a:moveTo>
                  <a:pt x="0" y="0"/>
                </a:moveTo>
                <a:lnTo>
                  <a:pt x="56430" y="0"/>
                </a:lnTo>
              </a:path>
            </a:pathLst>
          </a:custGeom>
          <a:ln w="12700">
            <a:solidFill>
              <a:srgbClr val="868686"/>
            </a:solidFill>
          </a:ln>
        </p:spPr>
        <p:txBody>
          <a:bodyPr wrap="square" lIns="0" tIns="0" rIns="0" bIns="0" rtlCol="0"/>
          <a:lstStyle/>
          <a:p>
            <a:endParaRPr/>
          </a:p>
        </p:txBody>
      </p:sp>
      <p:sp>
        <p:nvSpPr>
          <p:cNvPr id="18" name="object 18"/>
          <p:cNvSpPr/>
          <p:nvPr/>
        </p:nvSpPr>
        <p:spPr>
          <a:xfrm>
            <a:off x="3116920" y="4635500"/>
            <a:ext cx="75353" cy="0"/>
          </a:xfrm>
          <a:custGeom>
            <a:avLst/>
            <a:gdLst/>
            <a:ahLst/>
            <a:cxnLst/>
            <a:rect l="l" t="t" r="r" b="b"/>
            <a:pathLst>
              <a:path w="56514">
                <a:moveTo>
                  <a:pt x="0" y="0"/>
                </a:moveTo>
                <a:lnTo>
                  <a:pt x="56430" y="0"/>
                </a:lnTo>
              </a:path>
            </a:pathLst>
          </a:custGeom>
          <a:ln w="12700">
            <a:solidFill>
              <a:srgbClr val="868686"/>
            </a:solidFill>
          </a:ln>
        </p:spPr>
        <p:txBody>
          <a:bodyPr wrap="square" lIns="0" tIns="0" rIns="0" bIns="0" rtlCol="0"/>
          <a:lstStyle/>
          <a:p>
            <a:endParaRPr/>
          </a:p>
        </p:txBody>
      </p:sp>
      <p:sp>
        <p:nvSpPr>
          <p:cNvPr id="19" name="object 19"/>
          <p:cNvSpPr/>
          <p:nvPr/>
        </p:nvSpPr>
        <p:spPr>
          <a:xfrm>
            <a:off x="3116920" y="4330700"/>
            <a:ext cx="75353" cy="0"/>
          </a:xfrm>
          <a:custGeom>
            <a:avLst/>
            <a:gdLst/>
            <a:ahLst/>
            <a:cxnLst/>
            <a:rect l="l" t="t" r="r" b="b"/>
            <a:pathLst>
              <a:path w="56514">
                <a:moveTo>
                  <a:pt x="0" y="0"/>
                </a:moveTo>
                <a:lnTo>
                  <a:pt x="56430" y="0"/>
                </a:lnTo>
              </a:path>
            </a:pathLst>
          </a:custGeom>
          <a:ln w="12700">
            <a:solidFill>
              <a:srgbClr val="868686"/>
            </a:solidFill>
          </a:ln>
        </p:spPr>
        <p:txBody>
          <a:bodyPr wrap="square" lIns="0" tIns="0" rIns="0" bIns="0" rtlCol="0"/>
          <a:lstStyle/>
          <a:p>
            <a:endParaRPr/>
          </a:p>
        </p:txBody>
      </p:sp>
      <p:sp>
        <p:nvSpPr>
          <p:cNvPr id="20" name="object 20"/>
          <p:cNvSpPr/>
          <p:nvPr/>
        </p:nvSpPr>
        <p:spPr>
          <a:xfrm>
            <a:off x="3116920" y="4025900"/>
            <a:ext cx="75353" cy="0"/>
          </a:xfrm>
          <a:custGeom>
            <a:avLst/>
            <a:gdLst/>
            <a:ahLst/>
            <a:cxnLst/>
            <a:rect l="l" t="t" r="r" b="b"/>
            <a:pathLst>
              <a:path w="56514">
                <a:moveTo>
                  <a:pt x="0" y="0"/>
                </a:moveTo>
                <a:lnTo>
                  <a:pt x="56430" y="0"/>
                </a:lnTo>
              </a:path>
            </a:pathLst>
          </a:custGeom>
          <a:ln w="12700">
            <a:solidFill>
              <a:srgbClr val="868686"/>
            </a:solidFill>
          </a:ln>
        </p:spPr>
        <p:txBody>
          <a:bodyPr wrap="square" lIns="0" tIns="0" rIns="0" bIns="0" rtlCol="0"/>
          <a:lstStyle/>
          <a:p>
            <a:endParaRPr/>
          </a:p>
        </p:txBody>
      </p:sp>
      <p:sp>
        <p:nvSpPr>
          <p:cNvPr id="21" name="object 21"/>
          <p:cNvSpPr/>
          <p:nvPr/>
        </p:nvSpPr>
        <p:spPr>
          <a:xfrm>
            <a:off x="3116920" y="3721100"/>
            <a:ext cx="75353" cy="0"/>
          </a:xfrm>
          <a:custGeom>
            <a:avLst/>
            <a:gdLst/>
            <a:ahLst/>
            <a:cxnLst/>
            <a:rect l="l" t="t" r="r" b="b"/>
            <a:pathLst>
              <a:path w="56514">
                <a:moveTo>
                  <a:pt x="0" y="0"/>
                </a:moveTo>
                <a:lnTo>
                  <a:pt x="56430" y="0"/>
                </a:lnTo>
              </a:path>
            </a:pathLst>
          </a:custGeom>
          <a:ln w="12700">
            <a:solidFill>
              <a:srgbClr val="868686"/>
            </a:solidFill>
          </a:ln>
        </p:spPr>
        <p:txBody>
          <a:bodyPr wrap="square" lIns="0" tIns="0" rIns="0" bIns="0" rtlCol="0"/>
          <a:lstStyle/>
          <a:p>
            <a:endParaRPr/>
          </a:p>
        </p:txBody>
      </p:sp>
      <p:sp>
        <p:nvSpPr>
          <p:cNvPr id="22" name="object 22"/>
          <p:cNvSpPr/>
          <p:nvPr/>
        </p:nvSpPr>
        <p:spPr>
          <a:xfrm>
            <a:off x="3116920" y="3416300"/>
            <a:ext cx="75353" cy="0"/>
          </a:xfrm>
          <a:custGeom>
            <a:avLst/>
            <a:gdLst/>
            <a:ahLst/>
            <a:cxnLst/>
            <a:rect l="l" t="t" r="r" b="b"/>
            <a:pathLst>
              <a:path w="56514">
                <a:moveTo>
                  <a:pt x="0" y="0"/>
                </a:moveTo>
                <a:lnTo>
                  <a:pt x="56430" y="0"/>
                </a:lnTo>
              </a:path>
            </a:pathLst>
          </a:custGeom>
          <a:ln w="12700">
            <a:solidFill>
              <a:srgbClr val="868686"/>
            </a:solidFill>
          </a:ln>
        </p:spPr>
        <p:txBody>
          <a:bodyPr wrap="square" lIns="0" tIns="0" rIns="0" bIns="0" rtlCol="0"/>
          <a:lstStyle/>
          <a:p>
            <a:endParaRPr/>
          </a:p>
        </p:txBody>
      </p:sp>
      <p:sp>
        <p:nvSpPr>
          <p:cNvPr id="23" name="object 23"/>
          <p:cNvSpPr/>
          <p:nvPr/>
        </p:nvSpPr>
        <p:spPr>
          <a:xfrm>
            <a:off x="3116920" y="3102546"/>
            <a:ext cx="75353" cy="0"/>
          </a:xfrm>
          <a:custGeom>
            <a:avLst/>
            <a:gdLst/>
            <a:ahLst/>
            <a:cxnLst/>
            <a:rect l="l" t="t" r="r" b="b"/>
            <a:pathLst>
              <a:path w="56514">
                <a:moveTo>
                  <a:pt x="0" y="0"/>
                </a:moveTo>
                <a:lnTo>
                  <a:pt x="56430" y="0"/>
                </a:lnTo>
              </a:path>
            </a:pathLst>
          </a:custGeom>
          <a:ln w="12700">
            <a:solidFill>
              <a:srgbClr val="868686"/>
            </a:solidFill>
          </a:ln>
        </p:spPr>
        <p:txBody>
          <a:bodyPr wrap="square" lIns="0" tIns="0" rIns="0" bIns="0" rtlCol="0"/>
          <a:lstStyle/>
          <a:p>
            <a:endParaRPr/>
          </a:p>
        </p:txBody>
      </p:sp>
      <p:sp>
        <p:nvSpPr>
          <p:cNvPr id="24" name="object 24"/>
          <p:cNvSpPr/>
          <p:nvPr/>
        </p:nvSpPr>
        <p:spPr>
          <a:xfrm>
            <a:off x="3192158" y="5869728"/>
            <a:ext cx="6570980" cy="0"/>
          </a:xfrm>
          <a:custGeom>
            <a:avLst/>
            <a:gdLst/>
            <a:ahLst/>
            <a:cxnLst/>
            <a:rect l="l" t="t" r="r" b="b"/>
            <a:pathLst>
              <a:path w="4928234">
                <a:moveTo>
                  <a:pt x="0" y="0"/>
                </a:moveTo>
                <a:lnTo>
                  <a:pt x="4928193" y="1"/>
                </a:lnTo>
              </a:path>
            </a:pathLst>
          </a:custGeom>
          <a:ln w="12700">
            <a:solidFill>
              <a:srgbClr val="868686"/>
            </a:solidFill>
          </a:ln>
        </p:spPr>
        <p:txBody>
          <a:bodyPr wrap="square" lIns="0" tIns="0" rIns="0" bIns="0" rtlCol="0"/>
          <a:lstStyle/>
          <a:p>
            <a:endParaRPr/>
          </a:p>
        </p:txBody>
      </p:sp>
      <p:sp>
        <p:nvSpPr>
          <p:cNvPr id="25" name="object 25"/>
          <p:cNvSpPr/>
          <p:nvPr/>
        </p:nvSpPr>
        <p:spPr>
          <a:xfrm>
            <a:off x="3192157" y="5869729"/>
            <a:ext cx="0" cy="56515"/>
          </a:xfrm>
          <a:custGeom>
            <a:avLst/>
            <a:gdLst/>
            <a:ahLst/>
            <a:cxnLst/>
            <a:rect l="l" t="t" r="r" b="b"/>
            <a:pathLst>
              <a:path h="56514">
                <a:moveTo>
                  <a:pt x="0" y="0"/>
                </a:moveTo>
                <a:lnTo>
                  <a:pt x="0" y="56430"/>
                </a:lnTo>
              </a:path>
            </a:pathLst>
          </a:custGeom>
          <a:ln w="12700">
            <a:solidFill>
              <a:srgbClr val="868686"/>
            </a:solidFill>
          </a:ln>
        </p:spPr>
        <p:txBody>
          <a:bodyPr wrap="square" lIns="0" tIns="0" rIns="0" bIns="0" rtlCol="0"/>
          <a:lstStyle/>
          <a:p>
            <a:endParaRPr/>
          </a:p>
        </p:txBody>
      </p:sp>
      <p:sp>
        <p:nvSpPr>
          <p:cNvPr id="26" name="object 26"/>
          <p:cNvSpPr/>
          <p:nvPr/>
        </p:nvSpPr>
        <p:spPr>
          <a:xfrm>
            <a:off x="4504267" y="5869729"/>
            <a:ext cx="0" cy="56515"/>
          </a:xfrm>
          <a:custGeom>
            <a:avLst/>
            <a:gdLst/>
            <a:ahLst/>
            <a:cxnLst/>
            <a:rect l="l" t="t" r="r" b="b"/>
            <a:pathLst>
              <a:path h="56514">
                <a:moveTo>
                  <a:pt x="0" y="0"/>
                </a:moveTo>
                <a:lnTo>
                  <a:pt x="0" y="56430"/>
                </a:lnTo>
              </a:path>
            </a:pathLst>
          </a:custGeom>
          <a:ln w="12700">
            <a:solidFill>
              <a:srgbClr val="868686"/>
            </a:solidFill>
          </a:ln>
        </p:spPr>
        <p:txBody>
          <a:bodyPr wrap="square" lIns="0" tIns="0" rIns="0" bIns="0" rtlCol="0"/>
          <a:lstStyle/>
          <a:p>
            <a:endParaRPr/>
          </a:p>
        </p:txBody>
      </p:sp>
      <p:sp>
        <p:nvSpPr>
          <p:cNvPr id="27" name="object 27"/>
          <p:cNvSpPr/>
          <p:nvPr/>
        </p:nvSpPr>
        <p:spPr>
          <a:xfrm>
            <a:off x="5825067" y="5869729"/>
            <a:ext cx="0" cy="56515"/>
          </a:xfrm>
          <a:custGeom>
            <a:avLst/>
            <a:gdLst/>
            <a:ahLst/>
            <a:cxnLst/>
            <a:rect l="l" t="t" r="r" b="b"/>
            <a:pathLst>
              <a:path h="56514">
                <a:moveTo>
                  <a:pt x="0" y="0"/>
                </a:moveTo>
                <a:lnTo>
                  <a:pt x="0" y="56430"/>
                </a:lnTo>
              </a:path>
            </a:pathLst>
          </a:custGeom>
          <a:ln w="12700">
            <a:solidFill>
              <a:srgbClr val="868686"/>
            </a:solidFill>
          </a:ln>
        </p:spPr>
        <p:txBody>
          <a:bodyPr wrap="square" lIns="0" tIns="0" rIns="0" bIns="0" rtlCol="0"/>
          <a:lstStyle/>
          <a:p>
            <a:endParaRPr/>
          </a:p>
        </p:txBody>
      </p:sp>
      <p:sp>
        <p:nvSpPr>
          <p:cNvPr id="28" name="object 28"/>
          <p:cNvSpPr/>
          <p:nvPr/>
        </p:nvSpPr>
        <p:spPr>
          <a:xfrm>
            <a:off x="7128933" y="5869729"/>
            <a:ext cx="0" cy="56515"/>
          </a:xfrm>
          <a:custGeom>
            <a:avLst/>
            <a:gdLst/>
            <a:ahLst/>
            <a:cxnLst/>
            <a:rect l="l" t="t" r="r" b="b"/>
            <a:pathLst>
              <a:path h="56514">
                <a:moveTo>
                  <a:pt x="0" y="0"/>
                </a:moveTo>
                <a:lnTo>
                  <a:pt x="0" y="56430"/>
                </a:lnTo>
              </a:path>
            </a:pathLst>
          </a:custGeom>
          <a:ln w="12700">
            <a:solidFill>
              <a:srgbClr val="868686"/>
            </a:solidFill>
          </a:ln>
        </p:spPr>
        <p:txBody>
          <a:bodyPr wrap="square" lIns="0" tIns="0" rIns="0" bIns="0" rtlCol="0"/>
          <a:lstStyle/>
          <a:p>
            <a:endParaRPr/>
          </a:p>
        </p:txBody>
      </p:sp>
      <p:sp>
        <p:nvSpPr>
          <p:cNvPr id="29" name="object 29"/>
          <p:cNvSpPr/>
          <p:nvPr/>
        </p:nvSpPr>
        <p:spPr>
          <a:xfrm>
            <a:off x="8449733" y="5869729"/>
            <a:ext cx="0" cy="56515"/>
          </a:xfrm>
          <a:custGeom>
            <a:avLst/>
            <a:gdLst/>
            <a:ahLst/>
            <a:cxnLst/>
            <a:rect l="l" t="t" r="r" b="b"/>
            <a:pathLst>
              <a:path h="56514">
                <a:moveTo>
                  <a:pt x="0" y="0"/>
                </a:moveTo>
                <a:lnTo>
                  <a:pt x="0" y="56430"/>
                </a:lnTo>
              </a:path>
            </a:pathLst>
          </a:custGeom>
          <a:ln w="12700">
            <a:solidFill>
              <a:srgbClr val="868686"/>
            </a:solidFill>
          </a:ln>
        </p:spPr>
        <p:txBody>
          <a:bodyPr wrap="square" lIns="0" tIns="0" rIns="0" bIns="0" rtlCol="0"/>
          <a:lstStyle/>
          <a:p>
            <a:endParaRPr/>
          </a:p>
        </p:txBody>
      </p:sp>
      <p:sp>
        <p:nvSpPr>
          <p:cNvPr id="30" name="object 30"/>
          <p:cNvSpPr/>
          <p:nvPr/>
        </p:nvSpPr>
        <p:spPr>
          <a:xfrm>
            <a:off x="9763081" y="5869729"/>
            <a:ext cx="0" cy="56515"/>
          </a:xfrm>
          <a:custGeom>
            <a:avLst/>
            <a:gdLst/>
            <a:ahLst/>
            <a:cxnLst/>
            <a:rect l="l" t="t" r="r" b="b"/>
            <a:pathLst>
              <a:path h="56514">
                <a:moveTo>
                  <a:pt x="0" y="0"/>
                </a:moveTo>
                <a:lnTo>
                  <a:pt x="0" y="56430"/>
                </a:lnTo>
              </a:path>
            </a:pathLst>
          </a:custGeom>
          <a:ln w="12700">
            <a:solidFill>
              <a:srgbClr val="868686"/>
            </a:solidFill>
          </a:ln>
        </p:spPr>
        <p:txBody>
          <a:bodyPr wrap="square" lIns="0" tIns="0" rIns="0" bIns="0" rtlCol="0"/>
          <a:lstStyle/>
          <a:p>
            <a:endParaRPr/>
          </a:p>
        </p:txBody>
      </p:sp>
      <p:sp>
        <p:nvSpPr>
          <p:cNvPr id="31" name="object 31"/>
          <p:cNvSpPr/>
          <p:nvPr/>
        </p:nvSpPr>
        <p:spPr>
          <a:xfrm>
            <a:off x="4216400" y="3556000"/>
            <a:ext cx="321733" cy="241300"/>
          </a:xfrm>
          <a:prstGeom prst="rect">
            <a:avLst/>
          </a:prstGeom>
          <a:blipFill>
            <a:blip r:embed="rId2" cstate="print"/>
            <a:stretch>
              <a:fillRect/>
            </a:stretch>
          </a:blipFill>
        </p:spPr>
        <p:txBody>
          <a:bodyPr wrap="square" lIns="0" tIns="0" rIns="0" bIns="0" rtlCol="0"/>
          <a:lstStyle/>
          <a:p>
            <a:endParaRPr/>
          </a:p>
        </p:txBody>
      </p:sp>
      <p:sp>
        <p:nvSpPr>
          <p:cNvPr id="32" name="object 32"/>
          <p:cNvSpPr/>
          <p:nvPr/>
        </p:nvSpPr>
        <p:spPr>
          <a:xfrm>
            <a:off x="4351867" y="3365500"/>
            <a:ext cx="321733" cy="241300"/>
          </a:xfrm>
          <a:prstGeom prst="rect">
            <a:avLst/>
          </a:prstGeom>
          <a:blipFill>
            <a:blip r:embed="rId2" cstate="print"/>
            <a:stretch>
              <a:fillRect/>
            </a:stretch>
          </a:blipFill>
        </p:spPr>
        <p:txBody>
          <a:bodyPr wrap="square" lIns="0" tIns="0" rIns="0" bIns="0" rtlCol="0"/>
          <a:lstStyle/>
          <a:p>
            <a:endParaRPr/>
          </a:p>
        </p:txBody>
      </p:sp>
      <p:sp>
        <p:nvSpPr>
          <p:cNvPr id="33" name="object 33"/>
          <p:cNvSpPr/>
          <p:nvPr/>
        </p:nvSpPr>
        <p:spPr>
          <a:xfrm>
            <a:off x="4470400" y="3543300"/>
            <a:ext cx="321733" cy="241300"/>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4605867" y="3479800"/>
            <a:ext cx="321733" cy="241300"/>
          </a:xfrm>
          <a:prstGeom prst="rect">
            <a:avLst/>
          </a:prstGeom>
          <a:blipFill>
            <a:blip r:embed="rId2" cstate="print"/>
            <a:stretch>
              <a:fillRect/>
            </a:stretch>
          </a:blipFill>
        </p:spPr>
        <p:txBody>
          <a:bodyPr wrap="square" lIns="0" tIns="0" rIns="0" bIns="0" rtlCol="0"/>
          <a:lstStyle/>
          <a:p>
            <a:endParaRPr/>
          </a:p>
        </p:txBody>
      </p:sp>
      <p:sp>
        <p:nvSpPr>
          <p:cNvPr id="35" name="object 35"/>
          <p:cNvSpPr/>
          <p:nvPr/>
        </p:nvSpPr>
        <p:spPr>
          <a:xfrm>
            <a:off x="4741334" y="3467100"/>
            <a:ext cx="321733" cy="241300"/>
          </a:xfrm>
          <a:prstGeom prst="rect">
            <a:avLst/>
          </a:prstGeom>
          <a:blipFill>
            <a:blip r:embed="rId2" cstate="print"/>
            <a:stretch>
              <a:fillRect/>
            </a:stretch>
          </a:blipFill>
        </p:spPr>
        <p:txBody>
          <a:bodyPr wrap="square" lIns="0" tIns="0" rIns="0" bIns="0" rtlCol="0"/>
          <a:lstStyle/>
          <a:p>
            <a:endParaRPr/>
          </a:p>
        </p:txBody>
      </p:sp>
      <p:sp>
        <p:nvSpPr>
          <p:cNvPr id="36" name="object 36"/>
          <p:cNvSpPr/>
          <p:nvPr/>
        </p:nvSpPr>
        <p:spPr>
          <a:xfrm>
            <a:off x="4876800" y="3568700"/>
            <a:ext cx="321733" cy="241300"/>
          </a:xfrm>
          <a:prstGeom prst="rect">
            <a:avLst/>
          </a:prstGeom>
          <a:blipFill>
            <a:blip r:embed="rId2" cstate="print"/>
            <a:stretch>
              <a:fillRect/>
            </a:stretch>
          </a:blipFill>
        </p:spPr>
        <p:txBody>
          <a:bodyPr wrap="square" lIns="0" tIns="0" rIns="0" bIns="0" rtlCol="0"/>
          <a:lstStyle/>
          <a:p>
            <a:endParaRPr/>
          </a:p>
        </p:txBody>
      </p:sp>
      <p:sp>
        <p:nvSpPr>
          <p:cNvPr id="37" name="object 37"/>
          <p:cNvSpPr/>
          <p:nvPr/>
        </p:nvSpPr>
        <p:spPr>
          <a:xfrm>
            <a:off x="4995334" y="3644900"/>
            <a:ext cx="321733" cy="241300"/>
          </a:xfrm>
          <a:prstGeom prst="rect">
            <a:avLst/>
          </a:prstGeom>
          <a:blipFill>
            <a:blip r:embed="rId2" cstate="print"/>
            <a:stretch>
              <a:fillRect/>
            </a:stretch>
          </a:blipFill>
        </p:spPr>
        <p:txBody>
          <a:bodyPr wrap="square" lIns="0" tIns="0" rIns="0" bIns="0" rtlCol="0"/>
          <a:lstStyle/>
          <a:p>
            <a:endParaRPr/>
          </a:p>
        </p:txBody>
      </p:sp>
      <p:sp>
        <p:nvSpPr>
          <p:cNvPr id="38" name="object 38"/>
          <p:cNvSpPr/>
          <p:nvPr/>
        </p:nvSpPr>
        <p:spPr>
          <a:xfrm>
            <a:off x="5130800" y="3454400"/>
            <a:ext cx="321733" cy="241300"/>
          </a:xfrm>
          <a:prstGeom prst="rect">
            <a:avLst/>
          </a:prstGeom>
          <a:blipFill>
            <a:blip r:embed="rId2" cstate="print"/>
            <a:stretch>
              <a:fillRect/>
            </a:stretch>
          </a:blipFill>
        </p:spPr>
        <p:txBody>
          <a:bodyPr wrap="square" lIns="0" tIns="0" rIns="0" bIns="0" rtlCol="0"/>
          <a:lstStyle/>
          <a:p>
            <a:endParaRPr/>
          </a:p>
        </p:txBody>
      </p:sp>
      <p:sp>
        <p:nvSpPr>
          <p:cNvPr id="39" name="object 39"/>
          <p:cNvSpPr/>
          <p:nvPr/>
        </p:nvSpPr>
        <p:spPr>
          <a:xfrm>
            <a:off x="5266267" y="3479800"/>
            <a:ext cx="321733" cy="241300"/>
          </a:xfrm>
          <a:prstGeom prst="rect">
            <a:avLst/>
          </a:prstGeom>
          <a:blipFill>
            <a:blip r:embed="rId2" cstate="print"/>
            <a:stretch>
              <a:fillRect/>
            </a:stretch>
          </a:blipFill>
        </p:spPr>
        <p:txBody>
          <a:bodyPr wrap="square" lIns="0" tIns="0" rIns="0" bIns="0" rtlCol="0"/>
          <a:lstStyle/>
          <a:p>
            <a:endParaRPr/>
          </a:p>
        </p:txBody>
      </p:sp>
      <p:sp>
        <p:nvSpPr>
          <p:cNvPr id="40" name="object 40"/>
          <p:cNvSpPr/>
          <p:nvPr/>
        </p:nvSpPr>
        <p:spPr>
          <a:xfrm>
            <a:off x="5401734" y="3467100"/>
            <a:ext cx="321733" cy="241300"/>
          </a:xfrm>
          <a:prstGeom prst="rect">
            <a:avLst/>
          </a:prstGeom>
          <a:blipFill>
            <a:blip r:embed="rId2" cstate="print"/>
            <a:stretch>
              <a:fillRect/>
            </a:stretch>
          </a:blipFill>
        </p:spPr>
        <p:txBody>
          <a:bodyPr wrap="square" lIns="0" tIns="0" rIns="0" bIns="0" rtlCol="0"/>
          <a:lstStyle/>
          <a:p>
            <a:endParaRPr/>
          </a:p>
        </p:txBody>
      </p:sp>
      <p:sp>
        <p:nvSpPr>
          <p:cNvPr id="41" name="object 41"/>
          <p:cNvSpPr/>
          <p:nvPr/>
        </p:nvSpPr>
        <p:spPr>
          <a:xfrm>
            <a:off x="5520267" y="3606800"/>
            <a:ext cx="321733" cy="241300"/>
          </a:xfrm>
          <a:prstGeom prst="rect">
            <a:avLst/>
          </a:prstGeom>
          <a:blipFill>
            <a:blip r:embed="rId2" cstate="print"/>
            <a:stretch>
              <a:fillRect/>
            </a:stretch>
          </a:blipFill>
        </p:spPr>
        <p:txBody>
          <a:bodyPr wrap="square" lIns="0" tIns="0" rIns="0" bIns="0" rtlCol="0"/>
          <a:lstStyle/>
          <a:p>
            <a:endParaRPr/>
          </a:p>
        </p:txBody>
      </p:sp>
      <p:sp>
        <p:nvSpPr>
          <p:cNvPr id="42" name="object 42"/>
          <p:cNvSpPr/>
          <p:nvPr/>
        </p:nvSpPr>
        <p:spPr>
          <a:xfrm>
            <a:off x="5655734" y="3860800"/>
            <a:ext cx="321733" cy="241300"/>
          </a:xfrm>
          <a:prstGeom prst="rect">
            <a:avLst/>
          </a:prstGeom>
          <a:blipFill>
            <a:blip r:embed="rId2" cstate="print"/>
            <a:stretch>
              <a:fillRect/>
            </a:stretch>
          </a:blipFill>
        </p:spPr>
        <p:txBody>
          <a:bodyPr wrap="square" lIns="0" tIns="0" rIns="0" bIns="0" rtlCol="0"/>
          <a:lstStyle/>
          <a:p>
            <a:endParaRPr/>
          </a:p>
        </p:txBody>
      </p:sp>
      <p:sp>
        <p:nvSpPr>
          <p:cNvPr id="43" name="object 43"/>
          <p:cNvSpPr/>
          <p:nvPr/>
        </p:nvSpPr>
        <p:spPr>
          <a:xfrm>
            <a:off x="5791200" y="3759200"/>
            <a:ext cx="321733" cy="241300"/>
          </a:xfrm>
          <a:prstGeom prst="rect">
            <a:avLst/>
          </a:prstGeom>
          <a:blipFill>
            <a:blip r:embed="rId2" cstate="print"/>
            <a:stretch>
              <a:fillRect/>
            </a:stretch>
          </a:blipFill>
        </p:spPr>
        <p:txBody>
          <a:bodyPr wrap="square" lIns="0" tIns="0" rIns="0" bIns="0" rtlCol="0"/>
          <a:lstStyle/>
          <a:p>
            <a:endParaRPr/>
          </a:p>
        </p:txBody>
      </p:sp>
      <p:sp>
        <p:nvSpPr>
          <p:cNvPr id="44" name="object 44"/>
          <p:cNvSpPr/>
          <p:nvPr/>
        </p:nvSpPr>
        <p:spPr>
          <a:xfrm>
            <a:off x="5926667" y="3454400"/>
            <a:ext cx="321733" cy="241300"/>
          </a:xfrm>
          <a:prstGeom prst="rect">
            <a:avLst/>
          </a:prstGeom>
          <a:blipFill>
            <a:blip r:embed="rId2" cstate="print"/>
            <a:stretch>
              <a:fillRect/>
            </a:stretch>
          </a:blipFill>
        </p:spPr>
        <p:txBody>
          <a:bodyPr wrap="square" lIns="0" tIns="0" rIns="0" bIns="0" rtlCol="0"/>
          <a:lstStyle/>
          <a:p>
            <a:endParaRPr/>
          </a:p>
        </p:txBody>
      </p:sp>
      <p:sp>
        <p:nvSpPr>
          <p:cNvPr id="45" name="object 45"/>
          <p:cNvSpPr/>
          <p:nvPr/>
        </p:nvSpPr>
        <p:spPr>
          <a:xfrm>
            <a:off x="6062134" y="3771900"/>
            <a:ext cx="321733" cy="241300"/>
          </a:xfrm>
          <a:prstGeom prst="rect">
            <a:avLst/>
          </a:prstGeom>
          <a:blipFill>
            <a:blip r:embed="rId2" cstate="print"/>
            <a:stretch>
              <a:fillRect/>
            </a:stretch>
          </a:blipFill>
        </p:spPr>
        <p:txBody>
          <a:bodyPr wrap="square" lIns="0" tIns="0" rIns="0" bIns="0" rtlCol="0"/>
          <a:lstStyle/>
          <a:p>
            <a:endParaRPr/>
          </a:p>
        </p:txBody>
      </p:sp>
      <p:sp>
        <p:nvSpPr>
          <p:cNvPr id="46" name="object 46"/>
          <p:cNvSpPr/>
          <p:nvPr/>
        </p:nvSpPr>
        <p:spPr>
          <a:xfrm>
            <a:off x="6180667" y="3568700"/>
            <a:ext cx="321733" cy="241300"/>
          </a:xfrm>
          <a:prstGeom prst="rect">
            <a:avLst/>
          </a:prstGeom>
          <a:blipFill>
            <a:blip r:embed="rId2" cstate="print"/>
            <a:stretch>
              <a:fillRect/>
            </a:stretch>
          </a:blipFill>
        </p:spPr>
        <p:txBody>
          <a:bodyPr wrap="square" lIns="0" tIns="0" rIns="0" bIns="0" rtlCol="0"/>
          <a:lstStyle/>
          <a:p>
            <a:endParaRPr/>
          </a:p>
        </p:txBody>
      </p:sp>
      <p:sp>
        <p:nvSpPr>
          <p:cNvPr id="47" name="object 47"/>
          <p:cNvSpPr/>
          <p:nvPr/>
        </p:nvSpPr>
        <p:spPr>
          <a:xfrm>
            <a:off x="6316134" y="3886200"/>
            <a:ext cx="321733" cy="241300"/>
          </a:xfrm>
          <a:prstGeom prst="rect">
            <a:avLst/>
          </a:prstGeom>
          <a:blipFill>
            <a:blip r:embed="rId2" cstate="print"/>
            <a:stretch>
              <a:fillRect/>
            </a:stretch>
          </a:blipFill>
        </p:spPr>
        <p:txBody>
          <a:bodyPr wrap="square" lIns="0" tIns="0" rIns="0" bIns="0" rtlCol="0"/>
          <a:lstStyle/>
          <a:p>
            <a:endParaRPr/>
          </a:p>
        </p:txBody>
      </p:sp>
      <p:sp>
        <p:nvSpPr>
          <p:cNvPr id="48" name="object 48"/>
          <p:cNvSpPr/>
          <p:nvPr/>
        </p:nvSpPr>
        <p:spPr>
          <a:xfrm>
            <a:off x="6451600" y="3352800"/>
            <a:ext cx="321733" cy="241300"/>
          </a:xfrm>
          <a:prstGeom prst="rect">
            <a:avLst/>
          </a:prstGeom>
          <a:blipFill>
            <a:blip r:embed="rId2" cstate="print"/>
            <a:stretch>
              <a:fillRect/>
            </a:stretch>
          </a:blipFill>
        </p:spPr>
        <p:txBody>
          <a:bodyPr wrap="square" lIns="0" tIns="0" rIns="0" bIns="0" rtlCol="0"/>
          <a:lstStyle/>
          <a:p>
            <a:endParaRPr/>
          </a:p>
        </p:txBody>
      </p:sp>
      <p:sp>
        <p:nvSpPr>
          <p:cNvPr id="49" name="object 49"/>
          <p:cNvSpPr/>
          <p:nvPr/>
        </p:nvSpPr>
        <p:spPr>
          <a:xfrm>
            <a:off x="6587067" y="3708400"/>
            <a:ext cx="321733" cy="241300"/>
          </a:xfrm>
          <a:prstGeom prst="rect">
            <a:avLst/>
          </a:prstGeom>
          <a:blipFill>
            <a:blip r:embed="rId2" cstate="print"/>
            <a:stretch>
              <a:fillRect/>
            </a:stretch>
          </a:blipFill>
        </p:spPr>
        <p:txBody>
          <a:bodyPr wrap="square" lIns="0" tIns="0" rIns="0" bIns="0" rtlCol="0"/>
          <a:lstStyle/>
          <a:p>
            <a:endParaRPr/>
          </a:p>
        </p:txBody>
      </p:sp>
      <p:sp>
        <p:nvSpPr>
          <p:cNvPr id="50" name="object 50"/>
          <p:cNvSpPr/>
          <p:nvPr/>
        </p:nvSpPr>
        <p:spPr>
          <a:xfrm>
            <a:off x="6705600" y="3759200"/>
            <a:ext cx="321733" cy="241300"/>
          </a:xfrm>
          <a:prstGeom prst="rect">
            <a:avLst/>
          </a:prstGeom>
          <a:blipFill>
            <a:blip r:embed="rId2" cstate="print"/>
            <a:stretch>
              <a:fillRect/>
            </a:stretch>
          </a:blipFill>
        </p:spPr>
        <p:txBody>
          <a:bodyPr wrap="square" lIns="0" tIns="0" rIns="0" bIns="0" rtlCol="0"/>
          <a:lstStyle/>
          <a:p>
            <a:endParaRPr/>
          </a:p>
        </p:txBody>
      </p:sp>
      <p:sp>
        <p:nvSpPr>
          <p:cNvPr id="51" name="object 51"/>
          <p:cNvSpPr/>
          <p:nvPr/>
        </p:nvSpPr>
        <p:spPr>
          <a:xfrm>
            <a:off x="6841067" y="3860800"/>
            <a:ext cx="321733" cy="241300"/>
          </a:xfrm>
          <a:prstGeom prst="rect">
            <a:avLst/>
          </a:prstGeom>
          <a:blipFill>
            <a:blip r:embed="rId2" cstate="print"/>
            <a:stretch>
              <a:fillRect/>
            </a:stretch>
          </a:blipFill>
        </p:spPr>
        <p:txBody>
          <a:bodyPr wrap="square" lIns="0" tIns="0" rIns="0" bIns="0" rtlCol="0"/>
          <a:lstStyle/>
          <a:p>
            <a:endParaRPr/>
          </a:p>
        </p:txBody>
      </p:sp>
      <p:sp>
        <p:nvSpPr>
          <p:cNvPr id="52" name="object 52"/>
          <p:cNvSpPr/>
          <p:nvPr/>
        </p:nvSpPr>
        <p:spPr>
          <a:xfrm>
            <a:off x="6976534" y="3835400"/>
            <a:ext cx="321733" cy="241300"/>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7112000" y="3695700"/>
            <a:ext cx="321733" cy="241300"/>
          </a:xfrm>
          <a:prstGeom prst="rect">
            <a:avLst/>
          </a:prstGeom>
          <a:blipFill>
            <a:blip r:embed="rId2" cstate="print"/>
            <a:stretch>
              <a:fillRect/>
            </a:stretch>
          </a:blipFill>
        </p:spPr>
        <p:txBody>
          <a:bodyPr wrap="square" lIns="0" tIns="0" rIns="0" bIns="0" rtlCol="0"/>
          <a:lstStyle/>
          <a:p>
            <a:endParaRPr/>
          </a:p>
        </p:txBody>
      </p:sp>
      <p:sp>
        <p:nvSpPr>
          <p:cNvPr id="54" name="object 54"/>
          <p:cNvSpPr/>
          <p:nvPr/>
        </p:nvSpPr>
        <p:spPr>
          <a:xfrm>
            <a:off x="7230533" y="3937000"/>
            <a:ext cx="321733" cy="241300"/>
          </a:xfrm>
          <a:prstGeom prst="rect">
            <a:avLst/>
          </a:prstGeom>
          <a:blipFill>
            <a:blip r:embed="rId2" cstate="print"/>
            <a:stretch>
              <a:fillRect/>
            </a:stretch>
          </a:blipFill>
        </p:spPr>
        <p:txBody>
          <a:bodyPr wrap="square" lIns="0" tIns="0" rIns="0" bIns="0" rtlCol="0"/>
          <a:lstStyle/>
          <a:p>
            <a:endParaRPr/>
          </a:p>
        </p:txBody>
      </p:sp>
      <p:sp>
        <p:nvSpPr>
          <p:cNvPr id="55" name="object 55"/>
          <p:cNvSpPr/>
          <p:nvPr/>
        </p:nvSpPr>
        <p:spPr>
          <a:xfrm>
            <a:off x="7366000" y="3886200"/>
            <a:ext cx="321733" cy="241300"/>
          </a:xfrm>
          <a:prstGeom prst="rect">
            <a:avLst/>
          </a:prstGeom>
          <a:blipFill>
            <a:blip r:embed="rId2" cstate="print"/>
            <a:stretch>
              <a:fillRect/>
            </a:stretch>
          </a:blipFill>
        </p:spPr>
        <p:txBody>
          <a:bodyPr wrap="square" lIns="0" tIns="0" rIns="0" bIns="0" rtlCol="0"/>
          <a:lstStyle/>
          <a:p>
            <a:endParaRPr/>
          </a:p>
        </p:txBody>
      </p:sp>
      <p:sp>
        <p:nvSpPr>
          <p:cNvPr id="56" name="object 56"/>
          <p:cNvSpPr/>
          <p:nvPr/>
        </p:nvSpPr>
        <p:spPr>
          <a:xfrm>
            <a:off x="7501467" y="3911600"/>
            <a:ext cx="321733" cy="241300"/>
          </a:xfrm>
          <a:prstGeom prst="rect">
            <a:avLst/>
          </a:prstGeom>
          <a:blipFill>
            <a:blip r:embed="rId2" cstate="print"/>
            <a:stretch>
              <a:fillRect/>
            </a:stretch>
          </a:blipFill>
        </p:spPr>
        <p:txBody>
          <a:bodyPr wrap="square" lIns="0" tIns="0" rIns="0" bIns="0" rtlCol="0"/>
          <a:lstStyle/>
          <a:p>
            <a:endParaRPr/>
          </a:p>
        </p:txBody>
      </p:sp>
      <p:sp>
        <p:nvSpPr>
          <p:cNvPr id="57" name="object 57"/>
          <p:cNvSpPr/>
          <p:nvPr/>
        </p:nvSpPr>
        <p:spPr>
          <a:xfrm>
            <a:off x="7636933" y="4064000"/>
            <a:ext cx="321733" cy="241300"/>
          </a:xfrm>
          <a:prstGeom prst="rect">
            <a:avLst/>
          </a:prstGeom>
          <a:blipFill>
            <a:blip r:embed="rId2" cstate="print"/>
            <a:stretch>
              <a:fillRect/>
            </a:stretch>
          </a:blipFill>
        </p:spPr>
        <p:txBody>
          <a:bodyPr wrap="square" lIns="0" tIns="0" rIns="0" bIns="0" rtlCol="0"/>
          <a:lstStyle/>
          <a:p>
            <a:endParaRPr/>
          </a:p>
        </p:txBody>
      </p:sp>
      <p:sp>
        <p:nvSpPr>
          <p:cNvPr id="58" name="object 58"/>
          <p:cNvSpPr/>
          <p:nvPr/>
        </p:nvSpPr>
        <p:spPr>
          <a:xfrm>
            <a:off x="7755467" y="3949700"/>
            <a:ext cx="321733" cy="241300"/>
          </a:xfrm>
          <a:prstGeom prst="rect">
            <a:avLst/>
          </a:prstGeom>
          <a:blipFill>
            <a:blip r:embed="rId2" cstate="print"/>
            <a:stretch>
              <a:fillRect/>
            </a:stretch>
          </a:blipFill>
        </p:spPr>
        <p:txBody>
          <a:bodyPr wrap="square" lIns="0" tIns="0" rIns="0" bIns="0" rtlCol="0"/>
          <a:lstStyle/>
          <a:p>
            <a:endParaRPr/>
          </a:p>
        </p:txBody>
      </p:sp>
      <p:sp>
        <p:nvSpPr>
          <p:cNvPr id="59" name="object 59"/>
          <p:cNvSpPr/>
          <p:nvPr/>
        </p:nvSpPr>
        <p:spPr>
          <a:xfrm>
            <a:off x="7890934" y="4457700"/>
            <a:ext cx="321733" cy="241300"/>
          </a:xfrm>
          <a:prstGeom prst="rect">
            <a:avLst/>
          </a:prstGeom>
          <a:blipFill>
            <a:blip r:embed="rId2" cstate="print"/>
            <a:stretch>
              <a:fillRect/>
            </a:stretch>
          </a:blipFill>
        </p:spPr>
        <p:txBody>
          <a:bodyPr wrap="square" lIns="0" tIns="0" rIns="0" bIns="0" rtlCol="0"/>
          <a:lstStyle/>
          <a:p>
            <a:endParaRPr/>
          </a:p>
        </p:txBody>
      </p:sp>
      <p:sp>
        <p:nvSpPr>
          <p:cNvPr id="60" name="object 60"/>
          <p:cNvSpPr/>
          <p:nvPr/>
        </p:nvSpPr>
        <p:spPr>
          <a:xfrm>
            <a:off x="8026400" y="4330700"/>
            <a:ext cx="321733" cy="241300"/>
          </a:xfrm>
          <a:prstGeom prst="rect">
            <a:avLst/>
          </a:prstGeom>
          <a:blipFill>
            <a:blip r:embed="rId2" cstate="print"/>
            <a:stretch>
              <a:fillRect/>
            </a:stretch>
          </a:blipFill>
        </p:spPr>
        <p:txBody>
          <a:bodyPr wrap="square" lIns="0" tIns="0" rIns="0" bIns="0" rtlCol="0"/>
          <a:lstStyle/>
          <a:p>
            <a:endParaRPr/>
          </a:p>
        </p:txBody>
      </p:sp>
      <p:sp>
        <p:nvSpPr>
          <p:cNvPr id="61" name="object 61"/>
          <p:cNvSpPr/>
          <p:nvPr/>
        </p:nvSpPr>
        <p:spPr>
          <a:xfrm>
            <a:off x="8161867" y="4127500"/>
            <a:ext cx="321733" cy="241300"/>
          </a:xfrm>
          <a:prstGeom prst="rect">
            <a:avLst/>
          </a:prstGeom>
          <a:blipFill>
            <a:blip r:embed="rId2" cstate="print"/>
            <a:stretch>
              <a:fillRect/>
            </a:stretch>
          </a:blipFill>
        </p:spPr>
        <p:txBody>
          <a:bodyPr wrap="square" lIns="0" tIns="0" rIns="0" bIns="0" rtlCol="0"/>
          <a:lstStyle/>
          <a:p>
            <a:endParaRPr/>
          </a:p>
        </p:txBody>
      </p:sp>
      <p:sp>
        <p:nvSpPr>
          <p:cNvPr id="62" name="object 62"/>
          <p:cNvSpPr/>
          <p:nvPr/>
        </p:nvSpPr>
        <p:spPr>
          <a:xfrm>
            <a:off x="8280400" y="4267200"/>
            <a:ext cx="321733" cy="241300"/>
          </a:xfrm>
          <a:prstGeom prst="rect">
            <a:avLst/>
          </a:prstGeom>
          <a:blipFill>
            <a:blip r:embed="rId2" cstate="print"/>
            <a:stretch>
              <a:fillRect/>
            </a:stretch>
          </a:blipFill>
        </p:spPr>
        <p:txBody>
          <a:bodyPr wrap="square" lIns="0" tIns="0" rIns="0" bIns="0" rtlCol="0"/>
          <a:lstStyle/>
          <a:p>
            <a:endParaRPr/>
          </a:p>
        </p:txBody>
      </p:sp>
      <p:sp>
        <p:nvSpPr>
          <p:cNvPr id="63" name="object 63"/>
          <p:cNvSpPr/>
          <p:nvPr/>
        </p:nvSpPr>
        <p:spPr>
          <a:xfrm>
            <a:off x="8415867" y="4356100"/>
            <a:ext cx="321733" cy="241300"/>
          </a:xfrm>
          <a:prstGeom prst="rect">
            <a:avLst/>
          </a:prstGeom>
          <a:blipFill>
            <a:blip r:embed="rId2" cstate="print"/>
            <a:stretch>
              <a:fillRect/>
            </a:stretch>
          </a:blipFill>
        </p:spPr>
        <p:txBody>
          <a:bodyPr wrap="square" lIns="0" tIns="0" rIns="0" bIns="0" rtlCol="0"/>
          <a:lstStyle/>
          <a:p>
            <a:endParaRPr/>
          </a:p>
        </p:txBody>
      </p:sp>
      <p:sp>
        <p:nvSpPr>
          <p:cNvPr id="64" name="object 64"/>
          <p:cNvSpPr/>
          <p:nvPr/>
        </p:nvSpPr>
        <p:spPr>
          <a:xfrm>
            <a:off x="8551334" y="4660900"/>
            <a:ext cx="321733" cy="2413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4313767" y="3597275"/>
            <a:ext cx="135467" cy="101600"/>
          </a:xfrm>
          <a:prstGeom prst="rect">
            <a:avLst/>
          </a:prstGeom>
          <a:blipFill>
            <a:blip r:embed="rId3" cstate="print"/>
            <a:stretch>
              <a:fillRect/>
            </a:stretch>
          </a:blipFill>
        </p:spPr>
        <p:txBody>
          <a:bodyPr wrap="square" lIns="0" tIns="0" rIns="0" bIns="0" rtlCol="0"/>
          <a:lstStyle/>
          <a:p>
            <a:endParaRPr/>
          </a:p>
        </p:txBody>
      </p:sp>
      <p:sp>
        <p:nvSpPr>
          <p:cNvPr id="66" name="object 66"/>
          <p:cNvSpPr/>
          <p:nvPr/>
        </p:nvSpPr>
        <p:spPr>
          <a:xfrm>
            <a:off x="4313767" y="35972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67" name="object 67"/>
          <p:cNvSpPr/>
          <p:nvPr/>
        </p:nvSpPr>
        <p:spPr>
          <a:xfrm>
            <a:off x="4449233" y="3406775"/>
            <a:ext cx="135467" cy="101600"/>
          </a:xfrm>
          <a:prstGeom prst="rect">
            <a:avLst/>
          </a:prstGeom>
          <a:blipFill>
            <a:blip r:embed="rId4" cstate="print"/>
            <a:stretch>
              <a:fillRect/>
            </a:stretch>
          </a:blipFill>
        </p:spPr>
        <p:txBody>
          <a:bodyPr wrap="square" lIns="0" tIns="0" rIns="0" bIns="0" rtlCol="0"/>
          <a:lstStyle/>
          <a:p>
            <a:endParaRPr/>
          </a:p>
        </p:txBody>
      </p:sp>
      <p:sp>
        <p:nvSpPr>
          <p:cNvPr id="68" name="object 68"/>
          <p:cNvSpPr/>
          <p:nvPr/>
        </p:nvSpPr>
        <p:spPr>
          <a:xfrm>
            <a:off x="4449233" y="34067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69" name="object 69"/>
          <p:cNvSpPr/>
          <p:nvPr/>
        </p:nvSpPr>
        <p:spPr>
          <a:xfrm>
            <a:off x="4567767" y="3584575"/>
            <a:ext cx="135467" cy="101600"/>
          </a:xfrm>
          <a:prstGeom prst="rect">
            <a:avLst/>
          </a:prstGeom>
          <a:blipFill>
            <a:blip r:embed="rId5" cstate="print"/>
            <a:stretch>
              <a:fillRect/>
            </a:stretch>
          </a:blipFill>
        </p:spPr>
        <p:txBody>
          <a:bodyPr wrap="square" lIns="0" tIns="0" rIns="0" bIns="0" rtlCol="0"/>
          <a:lstStyle/>
          <a:p>
            <a:endParaRPr/>
          </a:p>
        </p:txBody>
      </p:sp>
      <p:sp>
        <p:nvSpPr>
          <p:cNvPr id="70" name="object 70"/>
          <p:cNvSpPr/>
          <p:nvPr/>
        </p:nvSpPr>
        <p:spPr>
          <a:xfrm>
            <a:off x="4567767" y="35845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71" name="object 71"/>
          <p:cNvSpPr/>
          <p:nvPr/>
        </p:nvSpPr>
        <p:spPr>
          <a:xfrm>
            <a:off x="4703233" y="3521075"/>
            <a:ext cx="135467" cy="101600"/>
          </a:xfrm>
          <a:prstGeom prst="rect">
            <a:avLst/>
          </a:prstGeom>
          <a:blipFill>
            <a:blip r:embed="rId4" cstate="print"/>
            <a:stretch>
              <a:fillRect/>
            </a:stretch>
          </a:blipFill>
        </p:spPr>
        <p:txBody>
          <a:bodyPr wrap="square" lIns="0" tIns="0" rIns="0" bIns="0" rtlCol="0"/>
          <a:lstStyle/>
          <a:p>
            <a:endParaRPr/>
          </a:p>
        </p:txBody>
      </p:sp>
      <p:sp>
        <p:nvSpPr>
          <p:cNvPr id="72" name="object 72"/>
          <p:cNvSpPr/>
          <p:nvPr/>
        </p:nvSpPr>
        <p:spPr>
          <a:xfrm>
            <a:off x="4703233" y="35210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73" name="object 73"/>
          <p:cNvSpPr/>
          <p:nvPr/>
        </p:nvSpPr>
        <p:spPr>
          <a:xfrm>
            <a:off x="4838700" y="3508375"/>
            <a:ext cx="135467" cy="101600"/>
          </a:xfrm>
          <a:prstGeom prst="rect">
            <a:avLst/>
          </a:prstGeom>
          <a:blipFill>
            <a:blip r:embed="rId6" cstate="print"/>
            <a:stretch>
              <a:fillRect/>
            </a:stretch>
          </a:blipFill>
        </p:spPr>
        <p:txBody>
          <a:bodyPr wrap="square" lIns="0" tIns="0" rIns="0" bIns="0" rtlCol="0"/>
          <a:lstStyle/>
          <a:p>
            <a:endParaRPr/>
          </a:p>
        </p:txBody>
      </p:sp>
      <p:sp>
        <p:nvSpPr>
          <p:cNvPr id="74" name="object 74"/>
          <p:cNvSpPr/>
          <p:nvPr/>
        </p:nvSpPr>
        <p:spPr>
          <a:xfrm>
            <a:off x="4838700" y="35083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75" name="object 75"/>
          <p:cNvSpPr/>
          <p:nvPr/>
        </p:nvSpPr>
        <p:spPr>
          <a:xfrm>
            <a:off x="4974167" y="3609975"/>
            <a:ext cx="135467" cy="101600"/>
          </a:xfrm>
          <a:prstGeom prst="rect">
            <a:avLst/>
          </a:prstGeom>
          <a:blipFill>
            <a:blip r:embed="rId5" cstate="print"/>
            <a:stretch>
              <a:fillRect/>
            </a:stretch>
          </a:blipFill>
        </p:spPr>
        <p:txBody>
          <a:bodyPr wrap="square" lIns="0" tIns="0" rIns="0" bIns="0" rtlCol="0"/>
          <a:lstStyle/>
          <a:p>
            <a:endParaRPr/>
          </a:p>
        </p:txBody>
      </p:sp>
      <p:sp>
        <p:nvSpPr>
          <p:cNvPr id="76" name="object 76"/>
          <p:cNvSpPr/>
          <p:nvPr/>
        </p:nvSpPr>
        <p:spPr>
          <a:xfrm>
            <a:off x="4974167" y="36099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77" name="object 77"/>
          <p:cNvSpPr/>
          <p:nvPr/>
        </p:nvSpPr>
        <p:spPr>
          <a:xfrm>
            <a:off x="5092700" y="3686175"/>
            <a:ext cx="135467" cy="101600"/>
          </a:xfrm>
          <a:prstGeom prst="rect">
            <a:avLst/>
          </a:prstGeom>
          <a:blipFill>
            <a:blip r:embed="rId7" cstate="print"/>
            <a:stretch>
              <a:fillRect/>
            </a:stretch>
          </a:blipFill>
        </p:spPr>
        <p:txBody>
          <a:bodyPr wrap="square" lIns="0" tIns="0" rIns="0" bIns="0" rtlCol="0"/>
          <a:lstStyle/>
          <a:p>
            <a:endParaRPr/>
          </a:p>
        </p:txBody>
      </p:sp>
      <p:sp>
        <p:nvSpPr>
          <p:cNvPr id="78" name="object 78"/>
          <p:cNvSpPr/>
          <p:nvPr/>
        </p:nvSpPr>
        <p:spPr>
          <a:xfrm>
            <a:off x="5092700" y="36861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79" name="object 79"/>
          <p:cNvSpPr/>
          <p:nvPr/>
        </p:nvSpPr>
        <p:spPr>
          <a:xfrm>
            <a:off x="5228167" y="3495675"/>
            <a:ext cx="135467" cy="101600"/>
          </a:xfrm>
          <a:prstGeom prst="rect">
            <a:avLst/>
          </a:prstGeom>
          <a:blipFill>
            <a:blip r:embed="rId5" cstate="print"/>
            <a:stretch>
              <a:fillRect/>
            </a:stretch>
          </a:blipFill>
        </p:spPr>
        <p:txBody>
          <a:bodyPr wrap="square" lIns="0" tIns="0" rIns="0" bIns="0" rtlCol="0"/>
          <a:lstStyle/>
          <a:p>
            <a:endParaRPr/>
          </a:p>
        </p:txBody>
      </p:sp>
      <p:sp>
        <p:nvSpPr>
          <p:cNvPr id="80" name="object 80"/>
          <p:cNvSpPr/>
          <p:nvPr/>
        </p:nvSpPr>
        <p:spPr>
          <a:xfrm>
            <a:off x="5228167" y="34956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81" name="object 81"/>
          <p:cNvSpPr/>
          <p:nvPr/>
        </p:nvSpPr>
        <p:spPr>
          <a:xfrm>
            <a:off x="5363633" y="3521075"/>
            <a:ext cx="135467" cy="101600"/>
          </a:xfrm>
          <a:prstGeom prst="rect">
            <a:avLst/>
          </a:prstGeom>
          <a:blipFill>
            <a:blip r:embed="rId4" cstate="print"/>
            <a:stretch>
              <a:fillRect/>
            </a:stretch>
          </a:blipFill>
        </p:spPr>
        <p:txBody>
          <a:bodyPr wrap="square" lIns="0" tIns="0" rIns="0" bIns="0" rtlCol="0"/>
          <a:lstStyle/>
          <a:p>
            <a:endParaRPr/>
          </a:p>
        </p:txBody>
      </p:sp>
      <p:sp>
        <p:nvSpPr>
          <p:cNvPr id="82" name="object 82"/>
          <p:cNvSpPr/>
          <p:nvPr/>
        </p:nvSpPr>
        <p:spPr>
          <a:xfrm>
            <a:off x="5363633" y="35210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83" name="object 83"/>
          <p:cNvSpPr/>
          <p:nvPr/>
        </p:nvSpPr>
        <p:spPr>
          <a:xfrm>
            <a:off x="5499100" y="3508375"/>
            <a:ext cx="135467" cy="101600"/>
          </a:xfrm>
          <a:prstGeom prst="rect">
            <a:avLst/>
          </a:prstGeom>
          <a:blipFill>
            <a:blip r:embed="rId6" cstate="print"/>
            <a:stretch>
              <a:fillRect/>
            </a:stretch>
          </a:blipFill>
        </p:spPr>
        <p:txBody>
          <a:bodyPr wrap="square" lIns="0" tIns="0" rIns="0" bIns="0" rtlCol="0"/>
          <a:lstStyle/>
          <a:p>
            <a:endParaRPr/>
          </a:p>
        </p:txBody>
      </p:sp>
      <p:sp>
        <p:nvSpPr>
          <p:cNvPr id="84" name="object 84"/>
          <p:cNvSpPr/>
          <p:nvPr/>
        </p:nvSpPr>
        <p:spPr>
          <a:xfrm>
            <a:off x="5499100" y="35083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85" name="object 85"/>
          <p:cNvSpPr/>
          <p:nvPr/>
        </p:nvSpPr>
        <p:spPr>
          <a:xfrm>
            <a:off x="5617633" y="3648075"/>
            <a:ext cx="135467" cy="101600"/>
          </a:xfrm>
          <a:prstGeom prst="rect">
            <a:avLst/>
          </a:prstGeom>
          <a:blipFill>
            <a:blip r:embed="rId8" cstate="print"/>
            <a:stretch>
              <a:fillRect/>
            </a:stretch>
          </a:blipFill>
        </p:spPr>
        <p:txBody>
          <a:bodyPr wrap="square" lIns="0" tIns="0" rIns="0" bIns="0" rtlCol="0"/>
          <a:lstStyle/>
          <a:p>
            <a:endParaRPr/>
          </a:p>
        </p:txBody>
      </p:sp>
      <p:sp>
        <p:nvSpPr>
          <p:cNvPr id="86" name="object 86"/>
          <p:cNvSpPr/>
          <p:nvPr/>
        </p:nvSpPr>
        <p:spPr>
          <a:xfrm>
            <a:off x="5617633" y="36480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87" name="object 87"/>
          <p:cNvSpPr/>
          <p:nvPr/>
        </p:nvSpPr>
        <p:spPr>
          <a:xfrm>
            <a:off x="5753100" y="3902075"/>
            <a:ext cx="135467" cy="101600"/>
          </a:xfrm>
          <a:prstGeom prst="rect">
            <a:avLst/>
          </a:prstGeom>
          <a:blipFill>
            <a:blip r:embed="rId4" cstate="print"/>
            <a:stretch>
              <a:fillRect/>
            </a:stretch>
          </a:blipFill>
        </p:spPr>
        <p:txBody>
          <a:bodyPr wrap="square" lIns="0" tIns="0" rIns="0" bIns="0" rtlCol="0"/>
          <a:lstStyle/>
          <a:p>
            <a:endParaRPr/>
          </a:p>
        </p:txBody>
      </p:sp>
      <p:sp>
        <p:nvSpPr>
          <p:cNvPr id="88" name="object 88"/>
          <p:cNvSpPr/>
          <p:nvPr/>
        </p:nvSpPr>
        <p:spPr>
          <a:xfrm>
            <a:off x="5753100" y="39020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89" name="object 89"/>
          <p:cNvSpPr/>
          <p:nvPr/>
        </p:nvSpPr>
        <p:spPr>
          <a:xfrm>
            <a:off x="5888567" y="3800475"/>
            <a:ext cx="135467" cy="101600"/>
          </a:xfrm>
          <a:prstGeom prst="rect">
            <a:avLst/>
          </a:prstGeom>
          <a:blipFill>
            <a:blip r:embed="rId5" cstate="print"/>
            <a:stretch>
              <a:fillRect/>
            </a:stretch>
          </a:blipFill>
        </p:spPr>
        <p:txBody>
          <a:bodyPr wrap="square" lIns="0" tIns="0" rIns="0" bIns="0" rtlCol="0"/>
          <a:lstStyle/>
          <a:p>
            <a:endParaRPr/>
          </a:p>
        </p:txBody>
      </p:sp>
      <p:sp>
        <p:nvSpPr>
          <p:cNvPr id="90" name="object 90"/>
          <p:cNvSpPr/>
          <p:nvPr/>
        </p:nvSpPr>
        <p:spPr>
          <a:xfrm>
            <a:off x="5888567" y="38004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91" name="object 91"/>
          <p:cNvSpPr/>
          <p:nvPr/>
        </p:nvSpPr>
        <p:spPr>
          <a:xfrm>
            <a:off x="6024033" y="3495675"/>
            <a:ext cx="135467" cy="101600"/>
          </a:xfrm>
          <a:prstGeom prst="rect">
            <a:avLst/>
          </a:prstGeom>
          <a:blipFill>
            <a:blip r:embed="rId8" cstate="print"/>
            <a:stretch>
              <a:fillRect/>
            </a:stretch>
          </a:blipFill>
        </p:spPr>
        <p:txBody>
          <a:bodyPr wrap="square" lIns="0" tIns="0" rIns="0" bIns="0" rtlCol="0"/>
          <a:lstStyle/>
          <a:p>
            <a:endParaRPr/>
          </a:p>
        </p:txBody>
      </p:sp>
      <p:sp>
        <p:nvSpPr>
          <p:cNvPr id="92" name="object 92"/>
          <p:cNvSpPr/>
          <p:nvPr/>
        </p:nvSpPr>
        <p:spPr>
          <a:xfrm>
            <a:off x="6024033" y="34956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93" name="object 93"/>
          <p:cNvSpPr/>
          <p:nvPr/>
        </p:nvSpPr>
        <p:spPr>
          <a:xfrm>
            <a:off x="6159500" y="3813175"/>
            <a:ext cx="135467" cy="101600"/>
          </a:xfrm>
          <a:prstGeom prst="rect">
            <a:avLst/>
          </a:prstGeom>
          <a:blipFill>
            <a:blip r:embed="rId9" cstate="print"/>
            <a:stretch>
              <a:fillRect/>
            </a:stretch>
          </a:blipFill>
        </p:spPr>
        <p:txBody>
          <a:bodyPr wrap="square" lIns="0" tIns="0" rIns="0" bIns="0" rtlCol="0"/>
          <a:lstStyle/>
          <a:p>
            <a:endParaRPr/>
          </a:p>
        </p:txBody>
      </p:sp>
      <p:sp>
        <p:nvSpPr>
          <p:cNvPr id="94" name="object 94"/>
          <p:cNvSpPr/>
          <p:nvPr/>
        </p:nvSpPr>
        <p:spPr>
          <a:xfrm>
            <a:off x="6159500" y="38131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95" name="object 95"/>
          <p:cNvSpPr/>
          <p:nvPr/>
        </p:nvSpPr>
        <p:spPr>
          <a:xfrm>
            <a:off x="6278033" y="3609975"/>
            <a:ext cx="135467" cy="101600"/>
          </a:xfrm>
          <a:prstGeom prst="rect">
            <a:avLst/>
          </a:prstGeom>
          <a:blipFill>
            <a:blip r:embed="rId8" cstate="print"/>
            <a:stretch>
              <a:fillRect/>
            </a:stretch>
          </a:blipFill>
        </p:spPr>
        <p:txBody>
          <a:bodyPr wrap="square" lIns="0" tIns="0" rIns="0" bIns="0" rtlCol="0"/>
          <a:lstStyle/>
          <a:p>
            <a:endParaRPr/>
          </a:p>
        </p:txBody>
      </p:sp>
      <p:sp>
        <p:nvSpPr>
          <p:cNvPr id="96" name="object 96"/>
          <p:cNvSpPr/>
          <p:nvPr/>
        </p:nvSpPr>
        <p:spPr>
          <a:xfrm>
            <a:off x="6278033" y="36099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97" name="object 97"/>
          <p:cNvSpPr/>
          <p:nvPr/>
        </p:nvSpPr>
        <p:spPr>
          <a:xfrm>
            <a:off x="6413500" y="3927475"/>
            <a:ext cx="135467" cy="101600"/>
          </a:xfrm>
          <a:prstGeom prst="rect">
            <a:avLst/>
          </a:prstGeom>
          <a:blipFill>
            <a:blip r:embed="rId8" cstate="print"/>
            <a:stretch>
              <a:fillRect/>
            </a:stretch>
          </a:blipFill>
        </p:spPr>
        <p:txBody>
          <a:bodyPr wrap="square" lIns="0" tIns="0" rIns="0" bIns="0" rtlCol="0"/>
          <a:lstStyle/>
          <a:p>
            <a:endParaRPr/>
          </a:p>
        </p:txBody>
      </p:sp>
      <p:sp>
        <p:nvSpPr>
          <p:cNvPr id="98" name="object 98"/>
          <p:cNvSpPr/>
          <p:nvPr/>
        </p:nvSpPr>
        <p:spPr>
          <a:xfrm>
            <a:off x="6413500" y="39274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99" name="object 99"/>
          <p:cNvSpPr/>
          <p:nvPr/>
        </p:nvSpPr>
        <p:spPr>
          <a:xfrm>
            <a:off x="6548967" y="3394075"/>
            <a:ext cx="135467" cy="101600"/>
          </a:xfrm>
          <a:prstGeom prst="rect">
            <a:avLst/>
          </a:prstGeom>
          <a:blipFill>
            <a:blip r:embed="rId5" cstate="print"/>
            <a:stretch>
              <a:fillRect/>
            </a:stretch>
          </a:blipFill>
        </p:spPr>
        <p:txBody>
          <a:bodyPr wrap="square" lIns="0" tIns="0" rIns="0" bIns="0" rtlCol="0"/>
          <a:lstStyle/>
          <a:p>
            <a:endParaRPr/>
          </a:p>
        </p:txBody>
      </p:sp>
      <p:sp>
        <p:nvSpPr>
          <p:cNvPr id="100" name="object 100"/>
          <p:cNvSpPr/>
          <p:nvPr/>
        </p:nvSpPr>
        <p:spPr>
          <a:xfrm>
            <a:off x="6548967" y="33940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101" name="object 101"/>
          <p:cNvSpPr/>
          <p:nvPr/>
        </p:nvSpPr>
        <p:spPr>
          <a:xfrm>
            <a:off x="6684433" y="3749675"/>
            <a:ext cx="135467" cy="101600"/>
          </a:xfrm>
          <a:prstGeom prst="rect">
            <a:avLst/>
          </a:prstGeom>
          <a:blipFill>
            <a:blip r:embed="rId10" cstate="print"/>
            <a:stretch>
              <a:fillRect/>
            </a:stretch>
          </a:blipFill>
        </p:spPr>
        <p:txBody>
          <a:bodyPr wrap="square" lIns="0" tIns="0" rIns="0" bIns="0" rtlCol="0"/>
          <a:lstStyle/>
          <a:p>
            <a:endParaRPr/>
          </a:p>
        </p:txBody>
      </p:sp>
      <p:sp>
        <p:nvSpPr>
          <p:cNvPr id="102" name="object 102"/>
          <p:cNvSpPr/>
          <p:nvPr/>
        </p:nvSpPr>
        <p:spPr>
          <a:xfrm>
            <a:off x="6684433" y="37496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103" name="object 103"/>
          <p:cNvSpPr/>
          <p:nvPr/>
        </p:nvSpPr>
        <p:spPr>
          <a:xfrm>
            <a:off x="6802967" y="3800475"/>
            <a:ext cx="135467" cy="101600"/>
          </a:xfrm>
          <a:prstGeom prst="rect">
            <a:avLst/>
          </a:prstGeom>
          <a:blipFill>
            <a:blip r:embed="rId5" cstate="print"/>
            <a:stretch>
              <a:fillRect/>
            </a:stretch>
          </a:blipFill>
        </p:spPr>
        <p:txBody>
          <a:bodyPr wrap="square" lIns="0" tIns="0" rIns="0" bIns="0" rtlCol="0"/>
          <a:lstStyle/>
          <a:p>
            <a:endParaRPr/>
          </a:p>
        </p:txBody>
      </p:sp>
      <p:sp>
        <p:nvSpPr>
          <p:cNvPr id="104" name="object 104"/>
          <p:cNvSpPr/>
          <p:nvPr/>
        </p:nvSpPr>
        <p:spPr>
          <a:xfrm>
            <a:off x="6802967" y="38004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105" name="object 105"/>
          <p:cNvSpPr/>
          <p:nvPr/>
        </p:nvSpPr>
        <p:spPr>
          <a:xfrm>
            <a:off x="6938433" y="3902075"/>
            <a:ext cx="135467" cy="101600"/>
          </a:xfrm>
          <a:prstGeom prst="rect">
            <a:avLst/>
          </a:prstGeom>
          <a:blipFill>
            <a:blip r:embed="rId4" cstate="print"/>
            <a:stretch>
              <a:fillRect/>
            </a:stretch>
          </a:blipFill>
        </p:spPr>
        <p:txBody>
          <a:bodyPr wrap="square" lIns="0" tIns="0" rIns="0" bIns="0" rtlCol="0"/>
          <a:lstStyle/>
          <a:p>
            <a:endParaRPr/>
          </a:p>
        </p:txBody>
      </p:sp>
      <p:sp>
        <p:nvSpPr>
          <p:cNvPr id="106" name="object 106"/>
          <p:cNvSpPr/>
          <p:nvPr/>
        </p:nvSpPr>
        <p:spPr>
          <a:xfrm>
            <a:off x="6938433" y="39020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107" name="object 107"/>
          <p:cNvSpPr/>
          <p:nvPr/>
        </p:nvSpPr>
        <p:spPr>
          <a:xfrm>
            <a:off x="7073900" y="3876675"/>
            <a:ext cx="135467" cy="101600"/>
          </a:xfrm>
          <a:prstGeom prst="rect">
            <a:avLst/>
          </a:prstGeom>
          <a:blipFill>
            <a:blip r:embed="rId8" cstate="print"/>
            <a:stretch>
              <a:fillRect/>
            </a:stretch>
          </a:blipFill>
        </p:spPr>
        <p:txBody>
          <a:bodyPr wrap="square" lIns="0" tIns="0" rIns="0" bIns="0" rtlCol="0"/>
          <a:lstStyle/>
          <a:p>
            <a:endParaRPr/>
          </a:p>
        </p:txBody>
      </p:sp>
      <p:sp>
        <p:nvSpPr>
          <p:cNvPr id="108" name="object 108"/>
          <p:cNvSpPr/>
          <p:nvPr/>
        </p:nvSpPr>
        <p:spPr>
          <a:xfrm>
            <a:off x="7073900" y="38766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109" name="object 109"/>
          <p:cNvSpPr/>
          <p:nvPr/>
        </p:nvSpPr>
        <p:spPr>
          <a:xfrm>
            <a:off x="7209365" y="3736975"/>
            <a:ext cx="135467" cy="101600"/>
          </a:xfrm>
          <a:prstGeom prst="rect">
            <a:avLst/>
          </a:prstGeom>
          <a:blipFill>
            <a:blip r:embed="rId5" cstate="print"/>
            <a:stretch>
              <a:fillRect/>
            </a:stretch>
          </a:blipFill>
        </p:spPr>
        <p:txBody>
          <a:bodyPr wrap="square" lIns="0" tIns="0" rIns="0" bIns="0" rtlCol="0"/>
          <a:lstStyle/>
          <a:p>
            <a:endParaRPr/>
          </a:p>
        </p:txBody>
      </p:sp>
      <p:sp>
        <p:nvSpPr>
          <p:cNvPr id="110" name="object 110"/>
          <p:cNvSpPr/>
          <p:nvPr/>
        </p:nvSpPr>
        <p:spPr>
          <a:xfrm>
            <a:off x="7209367" y="37369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111" name="object 111"/>
          <p:cNvSpPr/>
          <p:nvPr/>
        </p:nvSpPr>
        <p:spPr>
          <a:xfrm>
            <a:off x="7327900" y="3978275"/>
            <a:ext cx="135467" cy="101600"/>
          </a:xfrm>
          <a:prstGeom prst="rect">
            <a:avLst/>
          </a:prstGeom>
          <a:blipFill>
            <a:blip r:embed="rId10" cstate="print"/>
            <a:stretch>
              <a:fillRect/>
            </a:stretch>
          </a:blipFill>
        </p:spPr>
        <p:txBody>
          <a:bodyPr wrap="square" lIns="0" tIns="0" rIns="0" bIns="0" rtlCol="0"/>
          <a:lstStyle/>
          <a:p>
            <a:endParaRPr/>
          </a:p>
        </p:txBody>
      </p:sp>
      <p:sp>
        <p:nvSpPr>
          <p:cNvPr id="112" name="object 112"/>
          <p:cNvSpPr/>
          <p:nvPr/>
        </p:nvSpPr>
        <p:spPr>
          <a:xfrm>
            <a:off x="7327900" y="39782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113" name="object 113"/>
          <p:cNvSpPr/>
          <p:nvPr/>
        </p:nvSpPr>
        <p:spPr>
          <a:xfrm>
            <a:off x="7463367" y="3927475"/>
            <a:ext cx="135467" cy="101600"/>
          </a:xfrm>
          <a:prstGeom prst="rect">
            <a:avLst/>
          </a:prstGeom>
          <a:blipFill>
            <a:blip r:embed="rId5" cstate="print"/>
            <a:stretch>
              <a:fillRect/>
            </a:stretch>
          </a:blipFill>
        </p:spPr>
        <p:txBody>
          <a:bodyPr wrap="square" lIns="0" tIns="0" rIns="0" bIns="0" rtlCol="0"/>
          <a:lstStyle/>
          <a:p>
            <a:endParaRPr/>
          </a:p>
        </p:txBody>
      </p:sp>
      <p:sp>
        <p:nvSpPr>
          <p:cNvPr id="114" name="object 114"/>
          <p:cNvSpPr/>
          <p:nvPr/>
        </p:nvSpPr>
        <p:spPr>
          <a:xfrm>
            <a:off x="7463367" y="39274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115" name="object 115"/>
          <p:cNvSpPr/>
          <p:nvPr/>
        </p:nvSpPr>
        <p:spPr>
          <a:xfrm>
            <a:off x="7598832" y="3952875"/>
            <a:ext cx="135467" cy="101600"/>
          </a:xfrm>
          <a:prstGeom prst="rect">
            <a:avLst/>
          </a:prstGeom>
          <a:blipFill>
            <a:blip r:embed="rId8" cstate="print"/>
            <a:stretch>
              <a:fillRect/>
            </a:stretch>
          </a:blipFill>
        </p:spPr>
        <p:txBody>
          <a:bodyPr wrap="square" lIns="0" tIns="0" rIns="0" bIns="0" rtlCol="0"/>
          <a:lstStyle/>
          <a:p>
            <a:endParaRPr/>
          </a:p>
        </p:txBody>
      </p:sp>
      <p:sp>
        <p:nvSpPr>
          <p:cNvPr id="116" name="object 116"/>
          <p:cNvSpPr/>
          <p:nvPr/>
        </p:nvSpPr>
        <p:spPr>
          <a:xfrm>
            <a:off x="7598833" y="39528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117" name="object 117"/>
          <p:cNvSpPr/>
          <p:nvPr/>
        </p:nvSpPr>
        <p:spPr>
          <a:xfrm>
            <a:off x="7734300" y="4105275"/>
            <a:ext cx="135467" cy="101600"/>
          </a:xfrm>
          <a:prstGeom prst="rect">
            <a:avLst/>
          </a:prstGeom>
          <a:blipFill>
            <a:blip r:embed="rId8" cstate="print"/>
            <a:stretch>
              <a:fillRect/>
            </a:stretch>
          </a:blipFill>
        </p:spPr>
        <p:txBody>
          <a:bodyPr wrap="square" lIns="0" tIns="0" rIns="0" bIns="0" rtlCol="0"/>
          <a:lstStyle/>
          <a:p>
            <a:endParaRPr/>
          </a:p>
        </p:txBody>
      </p:sp>
      <p:sp>
        <p:nvSpPr>
          <p:cNvPr id="118" name="object 118"/>
          <p:cNvSpPr/>
          <p:nvPr/>
        </p:nvSpPr>
        <p:spPr>
          <a:xfrm>
            <a:off x="7734300" y="41052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119" name="object 119"/>
          <p:cNvSpPr/>
          <p:nvPr/>
        </p:nvSpPr>
        <p:spPr>
          <a:xfrm>
            <a:off x="7852833" y="3990975"/>
            <a:ext cx="135467" cy="101600"/>
          </a:xfrm>
          <a:prstGeom prst="rect">
            <a:avLst/>
          </a:prstGeom>
          <a:blipFill>
            <a:blip r:embed="rId8" cstate="print"/>
            <a:stretch>
              <a:fillRect/>
            </a:stretch>
          </a:blipFill>
        </p:spPr>
        <p:txBody>
          <a:bodyPr wrap="square" lIns="0" tIns="0" rIns="0" bIns="0" rtlCol="0"/>
          <a:lstStyle/>
          <a:p>
            <a:endParaRPr/>
          </a:p>
        </p:txBody>
      </p:sp>
      <p:sp>
        <p:nvSpPr>
          <p:cNvPr id="120" name="object 120"/>
          <p:cNvSpPr/>
          <p:nvPr/>
        </p:nvSpPr>
        <p:spPr>
          <a:xfrm>
            <a:off x="7852833" y="39909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121" name="object 121"/>
          <p:cNvSpPr/>
          <p:nvPr/>
        </p:nvSpPr>
        <p:spPr>
          <a:xfrm>
            <a:off x="7988300" y="4498975"/>
            <a:ext cx="135467" cy="101600"/>
          </a:xfrm>
          <a:prstGeom prst="rect">
            <a:avLst/>
          </a:prstGeom>
          <a:blipFill>
            <a:blip r:embed="rId8" cstate="print"/>
            <a:stretch>
              <a:fillRect/>
            </a:stretch>
          </a:blipFill>
        </p:spPr>
        <p:txBody>
          <a:bodyPr wrap="square" lIns="0" tIns="0" rIns="0" bIns="0" rtlCol="0"/>
          <a:lstStyle/>
          <a:p>
            <a:endParaRPr/>
          </a:p>
        </p:txBody>
      </p:sp>
      <p:sp>
        <p:nvSpPr>
          <p:cNvPr id="122" name="object 122"/>
          <p:cNvSpPr/>
          <p:nvPr/>
        </p:nvSpPr>
        <p:spPr>
          <a:xfrm>
            <a:off x="7988300" y="44989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123" name="object 123"/>
          <p:cNvSpPr/>
          <p:nvPr/>
        </p:nvSpPr>
        <p:spPr>
          <a:xfrm>
            <a:off x="8123767" y="4371975"/>
            <a:ext cx="135467" cy="101600"/>
          </a:xfrm>
          <a:prstGeom prst="rect">
            <a:avLst/>
          </a:prstGeom>
          <a:blipFill>
            <a:blip r:embed="rId11" cstate="print"/>
            <a:stretch>
              <a:fillRect/>
            </a:stretch>
          </a:blipFill>
        </p:spPr>
        <p:txBody>
          <a:bodyPr wrap="square" lIns="0" tIns="0" rIns="0" bIns="0" rtlCol="0"/>
          <a:lstStyle/>
          <a:p>
            <a:endParaRPr/>
          </a:p>
        </p:txBody>
      </p:sp>
      <p:sp>
        <p:nvSpPr>
          <p:cNvPr id="124" name="object 124"/>
          <p:cNvSpPr/>
          <p:nvPr/>
        </p:nvSpPr>
        <p:spPr>
          <a:xfrm>
            <a:off x="8123767" y="43719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125" name="object 125"/>
          <p:cNvSpPr/>
          <p:nvPr/>
        </p:nvSpPr>
        <p:spPr>
          <a:xfrm>
            <a:off x="8259233" y="4168775"/>
            <a:ext cx="135467" cy="101600"/>
          </a:xfrm>
          <a:prstGeom prst="rect">
            <a:avLst/>
          </a:prstGeom>
          <a:blipFill>
            <a:blip r:embed="rId4" cstate="print"/>
            <a:stretch>
              <a:fillRect/>
            </a:stretch>
          </a:blipFill>
        </p:spPr>
        <p:txBody>
          <a:bodyPr wrap="square" lIns="0" tIns="0" rIns="0" bIns="0" rtlCol="0"/>
          <a:lstStyle/>
          <a:p>
            <a:endParaRPr/>
          </a:p>
        </p:txBody>
      </p:sp>
      <p:sp>
        <p:nvSpPr>
          <p:cNvPr id="126" name="object 126"/>
          <p:cNvSpPr/>
          <p:nvPr/>
        </p:nvSpPr>
        <p:spPr>
          <a:xfrm>
            <a:off x="8259233" y="41687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127" name="object 127"/>
          <p:cNvSpPr/>
          <p:nvPr/>
        </p:nvSpPr>
        <p:spPr>
          <a:xfrm>
            <a:off x="8377767" y="4308475"/>
            <a:ext cx="135467" cy="101600"/>
          </a:xfrm>
          <a:prstGeom prst="rect">
            <a:avLst/>
          </a:prstGeom>
          <a:blipFill>
            <a:blip r:embed="rId5" cstate="print"/>
            <a:stretch>
              <a:fillRect/>
            </a:stretch>
          </a:blipFill>
        </p:spPr>
        <p:txBody>
          <a:bodyPr wrap="square" lIns="0" tIns="0" rIns="0" bIns="0" rtlCol="0"/>
          <a:lstStyle/>
          <a:p>
            <a:endParaRPr/>
          </a:p>
        </p:txBody>
      </p:sp>
      <p:sp>
        <p:nvSpPr>
          <p:cNvPr id="128" name="object 128"/>
          <p:cNvSpPr/>
          <p:nvPr/>
        </p:nvSpPr>
        <p:spPr>
          <a:xfrm>
            <a:off x="8377767" y="43084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129" name="object 129"/>
          <p:cNvSpPr/>
          <p:nvPr/>
        </p:nvSpPr>
        <p:spPr>
          <a:xfrm>
            <a:off x="8513233" y="4397375"/>
            <a:ext cx="135467" cy="101600"/>
          </a:xfrm>
          <a:prstGeom prst="rect">
            <a:avLst/>
          </a:prstGeom>
          <a:blipFill>
            <a:blip r:embed="rId4" cstate="print"/>
            <a:stretch>
              <a:fillRect/>
            </a:stretch>
          </a:blipFill>
        </p:spPr>
        <p:txBody>
          <a:bodyPr wrap="square" lIns="0" tIns="0" rIns="0" bIns="0" rtlCol="0"/>
          <a:lstStyle/>
          <a:p>
            <a:endParaRPr/>
          </a:p>
        </p:txBody>
      </p:sp>
      <p:sp>
        <p:nvSpPr>
          <p:cNvPr id="130" name="object 130"/>
          <p:cNvSpPr/>
          <p:nvPr/>
        </p:nvSpPr>
        <p:spPr>
          <a:xfrm>
            <a:off x="8513233" y="43973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131" name="object 131"/>
          <p:cNvSpPr/>
          <p:nvPr/>
        </p:nvSpPr>
        <p:spPr>
          <a:xfrm>
            <a:off x="8648700" y="4702175"/>
            <a:ext cx="135467" cy="101600"/>
          </a:xfrm>
          <a:prstGeom prst="rect">
            <a:avLst/>
          </a:prstGeom>
          <a:blipFill>
            <a:blip r:embed="rId4" cstate="print"/>
            <a:stretch>
              <a:fillRect/>
            </a:stretch>
          </a:blipFill>
        </p:spPr>
        <p:txBody>
          <a:bodyPr wrap="square" lIns="0" tIns="0" rIns="0" bIns="0" rtlCol="0"/>
          <a:lstStyle/>
          <a:p>
            <a:endParaRPr/>
          </a:p>
        </p:txBody>
      </p:sp>
      <p:sp>
        <p:nvSpPr>
          <p:cNvPr id="132" name="object 132"/>
          <p:cNvSpPr/>
          <p:nvPr/>
        </p:nvSpPr>
        <p:spPr>
          <a:xfrm>
            <a:off x="8648700" y="4702175"/>
            <a:ext cx="135467"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sp>
        <p:nvSpPr>
          <p:cNvPr id="133" name="object 133"/>
          <p:cNvSpPr txBox="1"/>
          <p:nvPr/>
        </p:nvSpPr>
        <p:spPr>
          <a:xfrm>
            <a:off x="2835146" y="2874520"/>
            <a:ext cx="1928707" cy="3321685"/>
          </a:xfrm>
          <a:prstGeom prst="rect">
            <a:avLst/>
          </a:prstGeom>
        </p:spPr>
        <p:txBody>
          <a:bodyPr vert="horz" wrap="square" lIns="0" tIns="106680" rIns="0" bIns="0" rtlCol="0">
            <a:spAutoFit/>
          </a:bodyPr>
          <a:lstStyle/>
          <a:p>
            <a:pPr marL="12700">
              <a:lnSpc>
                <a:spcPct val="100000"/>
              </a:lnSpc>
              <a:spcBef>
                <a:spcPts val="840"/>
              </a:spcBef>
            </a:pPr>
            <a:r>
              <a:rPr sz="1400" dirty="0">
                <a:latin typeface="Calibri"/>
                <a:cs typeface="Calibri"/>
              </a:rPr>
              <a:t>9</a:t>
            </a:r>
            <a:endParaRPr sz="1400">
              <a:latin typeface="Calibri"/>
              <a:cs typeface="Calibri"/>
            </a:endParaRPr>
          </a:p>
          <a:p>
            <a:pPr marL="12700">
              <a:lnSpc>
                <a:spcPct val="100000"/>
              </a:lnSpc>
              <a:spcBef>
                <a:spcPts val="740"/>
              </a:spcBef>
            </a:pPr>
            <a:r>
              <a:rPr sz="1400" dirty="0">
                <a:latin typeface="Calibri"/>
                <a:cs typeface="Calibri"/>
              </a:rPr>
              <a:t>8</a:t>
            </a:r>
            <a:endParaRPr sz="1400">
              <a:latin typeface="Calibri"/>
              <a:cs typeface="Calibri"/>
            </a:endParaRPr>
          </a:p>
          <a:p>
            <a:pPr marL="12700">
              <a:lnSpc>
                <a:spcPct val="100000"/>
              </a:lnSpc>
              <a:spcBef>
                <a:spcPts val="740"/>
              </a:spcBef>
            </a:pPr>
            <a:r>
              <a:rPr sz="1400" dirty="0">
                <a:latin typeface="Calibri"/>
                <a:cs typeface="Calibri"/>
              </a:rPr>
              <a:t>7</a:t>
            </a:r>
            <a:endParaRPr sz="1400">
              <a:latin typeface="Calibri"/>
              <a:cs typeface="Calibri"/>
            </a:endParaRPr>
          </a:p>
          <a:p>
            <a:pPr marL="12700">
              <a:lnSpc>
                <a:spcPct val="100000"/>
              </a:lnSpc>
              <a:spcBef>
                <a:spcPts val="740"/>
              </a:spcBef>
            </a:pPr>
            <a:r>
              <a:rPr sz="1400" dirty="0">
                <a:latin typeface="Calibri"/>
                <a:cs typeface="Calibri"/>
              </a:rPr>
              <a:t>6</a:t>
            </a:r>
            <a:endParaRPr sz="1400">
              <a:latin typeface="Calibri"/>
              <a:cs typeface="Calibri"/>
            </a:endParaRPr>
          </a:p>
          <a:p>
            <a:pPr marL="12700">
              <a:lnSpc>
                <a:spcPct val="100000"/>
              </a:lnSpc>
              <a:spcBef>
                <a:spcPts val="745"/>
              </a:spcBef>
            </a:pPr>
            <a:r>
              <a:rPr sz="1400" dirty="0">
                <a:latin typeface="Calibri"/>
                <a:cs typeface="Calibri"/>
              </a:rPr>
              <a:t>5</a:t>
            </a:r>
            <a:endParaRPr sz="1400">
              <a:latin typeface="Calibri"/>
              <a:cs typeface="Calibri"/>
            </a:endParaRPr>
          </a:p>
          <a:p>
            <a:pPr marL="12700">
              <a:lnSpc>
                <a:spcPct val="100000"/>
              </a:lnSpc>
              <a:spcBef>
                <a:spcPts val="740"/>
              </a:spcBef>
            </a:pPr>
            <a:r>
              <a:rPr sz="1400" dirty="0">
                <a:latin typeface="Calibri"/>
                <a:cs typeface="Calibri"/>
              </a:rPr>
              <a:t>4</a:t>
            </a:r>
            <a:endParaRPr sz="1400">
              <a:latin typeface="Calibri"/>
              <a:cs typeface="Calibri"/>
            </a:endParaRPr>
          </a:p>
          <a:p>
            <a:pPr marL="12700">
              <a:lnSpc>
                <a:spcPct val="100000"/>
              </a:lnSpc>
              <a:spcBef>
                <a:spcPts val="740"/>
              </a:spcBef>
            </a:pPr>
            <a:r>
              <a:rPr sz="1400" dirty="0">
                <a:latin typeface="Calibri"/>
                <a:cs typeface="Calibri"/>
              </a:rPr>
              <a:t>3</a:t>
            </a:r>
            <a:endParaRPr sz="1400">
              <a:latin typeface="Calibri"/>
              <a:cs typeface="Calibri"/>
            </a:endParaRPr>
          </a:p>
          <a:p>
            <a:pPr marL="12700">
              <a:lnSpc>
                <a:spcPct val="100000"/>
              </a:lnSpc>
              <a:spcBef>
                <a:spcPts val="740"/>
              </a:spcBef>
            </a:pPr>
            <a:r>
              <a:rPr sz="1400" dirty="0">
                <a:latin typeface="Calibri"/>
                <a:cs typeface="Calibri"/>
              </a:rPr>
              <a:t>2</a:t>
            </a:r>
            <a:endParaRPr sz="1400">
              <a:latin typeface="Calibri"/>
              <a:cs typeface="Calibri"/>
            </a:endParaRPr>
          </a:p>
          <a:p>
            <a:pPr marL="12700">
              <a:lnSpc>
                <a:spcPct val="100000"/>
              </a:lnSpc>
              <a:spcBef>
                <a:spcPts val="740"/>
              </a:spcBef>
            </a:pPr>
            <a:r>
              <a:rPr sz="1400" dirty="0">
                <a:latin typeface="Calibri"/>
                <a:cs typeface="Calibri"/>
              </a:rPr>
              <a:t>1</a:t>
            </a:r>
            <a:endParaRPr sz="1400">
              <a:latin typeface="Calibri"/>
              <a:cs typeface="Calibri"/>
            </a:endParaRPr>
          </a:p>
          <a:p>
            <a:pPr marL="12700">
              <a:lnSpc>
                <a:spcPct val="100000"/>
              </a:lnSpc>
              <a:spcBef>
                <a:spcPts val="745"/>
              </a:spcBef>
            </a:pPr>
            <a:r>
              <a:rPr sz="1400" dirty="0">
                <a:latin typeface="Calibri"/>
                <a:cs typeface="Calibri"/>
              </a:rPr>
              <a:t>0</a:t>
            </a:r>
            <a:endParaRPr sz="1400">
              <a:latin typeface="Calibri"/>
              <a:cs typeface="Calibri"/>
            </a:endParaRPr>
          </a:p>
          <a:p>
            <a:pPr marL="86995">
              <a:lnSpc>
                <a:spcPct val="100000"/>
              </a:lnSpc>
              <a:spcBef>
                <a:spcPts val="60"/>
              </a:spcBef>
              <a:tabLst>
                <a:tab pos="1072515" algn="l"/>
              </a:tabLst>
            </a:pPr>
            <a:r>
              <a:rPr sz="1400" spc="-5" dirty="0">
                <a:latin typeface="Calibri"/>
                <a:cs typeface="Calibri"/>
              </a:rPr>
              <a:t>197</a:t>
            </a:r>
            <a:r>
              <a:rPr sz="1400" dirty="0">
                <a:latin typeface="Calibri"/>
                <a:cs typeface="Calibri"/>
              </a:rPr>
              <a:t>0	</a:t>
            </a:r>
            <a:r>
              <a:rPr sz="1400" spc="-5" dirty="0">
                <a:latin typeface="Calibri"/>
                <a:cs typeface="Calibri"/>
              </a:rPr>
              <a:t>1980</a:t>
            </a:r>
            <a:endParaRPr sz="1400">
              <a:latin typeface="Calibri"/>
              <a:cs typeface="Calibri"/>
            </a:endParaRPr>
          </a:p>
        </p:txBody>
      </p:sp>
      <p:sp>
        <p:nvSpPr>
          <p:cNvPr id="134" name="object 134"/>
          <p:cNvSpPr txBox="1"/>
          <p:nvPr/>
        </p:nvSpPr>
        <p:spPr>
          <a:xfrm>
            <a:off x="5563311" y="5957189"/>
            <a:ext cx="1828800" cy="228268"/>
          </a:xfrm>
          <a:prstGeom prst="rect">
            <a:avLst/>
          </a:prstGeom>
        </p:spPr>
        <p:txBody>
          <a:bodyPr vert="horz" wrap="square" lIns="0" tIns="12700" rIns="0" bIns="0" rtlCol="0">
            <a:spAutoFit/>
          </a:bodyPr>
          <a:lstStyle/>
          <a:p>
            <a:pPr marL="12700">
              <a:lnSpc>
                <a:spcPct val="100000"/>
              </a:lnSpc>
              <a:spcBef>
                <a:spcPts val="100"/>
              </a:spcBef>
              <a:tabLst>
                <a:tab pos="998219" algn="l"/>
              </a:tabLst>
            </a:pPr>
            <a:r>
              <a:rPr sz="1400" spc="-5" dirty="0">
                <a:latin typeface="Calibri"/>
                <a:cs typeface="Calibri"/>
              </a:rPr>
              <a:t>199</a:t>
            </a:r>
            <a:r>
              <a:rPr sz="1400" dirty="0">
                <a:latin typeface="Calibri"/>
                <a:cs typeface="Calibri"/>
              </a:rPr>
              <a:t>0	</a:t>
            </a:r>
            <a:r>
              <a:rPr sz="1400" spc="-5" dirty="0">
                <a:latin typeface="Calibri"/>
                <a:cs typeface="Calibri"/>
              </a:rPr>
              <a:t>2000</a:t>
            </a:r>
            <a:endParaRPr sz="1400">
              <a:latin typeface="Calibri"/>
              <a:cs typeface="Calibri"/>
            </a:endParaRPr>
          </a:p>
        </p:txBody>
      </p:sp>
      <p:sp>
        <p:nvSpPr>
          <p:cNvPr id="135" name="object 135"/>
          <p:cNvSpPr txBox="1"/>
          <p:nvPr/>
        </p:nvSpPr>
        <p:spPr>
          <a:xfrm>
            <a:off x="8191679" y="5957189"/>
            <a:ext cx="514773"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2010</a:t>
            </a:r>
            <a:endParaRPr sz="1400">
              <a:latin typeface="Calibri"/>
              <a:cs typeface="Calibri"/>
            </a:endParaRPr>
          </a:p>
        </p:txBody>
      </p:sp>
      <p:sp>
        <p:nvSpPr>
          <p:cNvPr id="136" name="object 136"/>
          <p:cNvSpPr txBox="1"/>
          <p:nvPr/>
        </p:nvSpPr>
        <p:spPr>
          <a:xfrm>
            <a:off x="9505864" y="5957189"/>
            <a:ext cx="514773"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2020</a:t>
            </a:r>
            <a:endParaRPr sz="1400">
              <a:latin typeface="Calibri"/>
              <a:cs typeface="Calibri"/>
            </a:endParaRPr>
          </a:p>
        </p:txBody>
      </p:sp>
      <p:sp>
        <p:nvSpPr>
          <p:cNvPr id="137" name="object 137"/>
          <p:cNvSpPr txBox="1"/>
          <p:nvPr/>
        </p:nvSpPr>
        <p:spPr>
          <a:xfrm>
            <a:off x="2056044" y="3287126"/>
            <a:ext cx="435247" cy="2366010"/>
          </a:xfrm>
          <a:prstGeom prst="rect">
            <a:avLst/>
          </a:prstGeom>
        </p:spPr>
        <p:txBody>
          <a:bodyPr vert="vert270" wrap="square" lIns="0" tIns="1270" rIns="0" bIns="0" rtlCol="0">
            <a:spAutoFit/>
          </a:bodyPr>
          <a:lstStyle/>
          <a:p>
            <a:pPr marL="527050" marR="5080" indent="-514984">
              <a:lnSpc>
                <a:spcPct val="101200"/>
              </a:lnSpc>
              <a:spcBef>
                <a:spcPts val="10"/>
              </a:spcBef>
            </a:pPr>
            <a:r>
              <a:rPr sz="1400" b="1" spc="-5" dirty="0">
                <a:latin typeface="Calibri"/>
                <a:cs typeface="Calibri"/>
              </a:rPr>
              <a:t>September Arctic Sea Ice </a:t>
            </a:r>
            <a:r>
              <a:rPr sz="1400" b="1" spc="-10" dirty="0">
                <a:latin typeface="Calibri"/>
                <a:cs typeface="Calibri"/>
              </a:rPr>
              <a:t>Extent  </a:t>
            </a:r>
            <a:r>
              <a:rPr sz="1400" b="1" spc="-5" dirty="0">
                <a:latin typeface="Calibri"/>
                <a:cs typeface="Calibri"/>
              </a:rPr>
              <a:t>(1,000,000 </a:t>
            </a:r>
            <a:r>
              <a:rPr sz="1400" b="1" dirty="0">
                <a:latin typeface="Calibri"/>
                <a:cs typeface="Calibri"/>
              </a:rPr>
              <a:t>sq</a:t>
            </a:r>
            <a:r>
              <a:rPr sz="1400" b="1" spc="-10" dirty="0">
                <a:latin typeface="Calibri"/>
                <a:cs typeface="Calibri"/>
              </a:rPr>
              <a:t> </a:t>
            </a:r>
            <a:r>
              <a:rPr sz="1400" b="1" dirty="0">
                <a:latin typeface="Calibri"/>
                <a:cs typeface="Calibri"/>
              </a:rPr>
              <a:t>km)</a:t>
            </a:r>
            <a:endParaRPr sz="1400">
              <a:latin typeface="Calibri"/>
              <a:cs typeface="Calibri"/>
            </a:endParaRPr>
          </a:p>
        </p:txBody>
      </p:sp>
      <p:sp>
        <p:nvSpPr>
          <p:cNvPr id="138" name="object 138"/>
          <p:cNvSpPr txBox="1"/>
          <p:nvPr/>
        </p:nvSpPr>
        <p:spPr>
          <a:xfrm>
            <a:off x="104985" y="6218683"/>
            <a:ext cx="7621693" cy="228268"/>
          </a:xfrm>
          <a:prstGeom prst="rect">
            <a:avLst/>
          </a:prstGeom>
        </p:spPr>
        <p:txBody>
          <a:bodyPr vert="horz" wrap="square" lIns="0" tIns="12700" rIns="0" bIns="0" rtlCol="0">
            <a:spAutoFit/>
          </a:bodyPr>
          <a:lstStyle/>
          <a:p>
            <a:pPr marR="768985" algn="r">
              <a:lnSpc>
                <a:spcPct val="100000"/>
              </a:lnSpc>
              <a:spcBef>
                <a:spcPts val="100"/>
              </a:spcBef>
            </a:pPr>
            <a:r>
              <a:rPr sz="1400" b="1" spc="-114" dirty="0" smtClean="0">
                <a:latin typeface="Calibri"/>
                <a:cs typeface="Calibri"/>
              </a:rPr>
              <a:t>Y</a:t>
            </a:r>
            <a:r>
              <a:rPr sz="1400" b="1" dirty="0" smtClean="0">
                <a:latin typeface="Calibri"/>
                <a:cs typeface="Calibri"/>
              </a:rPr>
              <a:t>e</a:t>
            </a:r>
            <a:r>
              <a:rPr sz="1400" b="1" spc="-5" dirty="0" smtClean="0">
                <a:latin typeface="Calibri"/>
                <a:cs typeface="Calibri"/>
              </a:rPr>
              <a:t>a</a:t>
            </a:r>
            <a:r>
              <a:rPr sz="1400" b="1" dirty="0" smtClean="0">
                <a:latin typeface="Calibri"/>
                <a:cs typeface="Calibri"/>
              </a:rPr>
              <a:t>r</a:t>
            </a:r>
            <a:endParaRPr sz="1400" dirty="0">
              <a:latin typeface="Calibri"/>
              <a:cs typeface="Calibri"/>
            </a:endParaRPr>
          </a:p>
        </p:txBody>
      </p:sp>
      <p:sp>
        <p:nvSpPr>
          <p:cNvPr id="139" name="object 139"/>
          <p:cNvSpPr/>
          <p:nvPr/>
        </p:nvSpPr>
        <p:spPr>
          <a:xfrm>
            <a:off x="3725333" y="3365500"/>
            <a:ext cx="5672667" cy="1104900"/>
          </a:xfrm>
          <a:prstGeom prst="rect">
            <a:avLst/>
          </a:prstGeom>
          <a:blipFill>
            <a:blip r:embed="rId12" cstate="print"/>
            <a:stretch>
              <a:fillRect/>
            </a:stretch>
          </a:blipFill>
        </p:spPr>
        <p:txBody>
          <a:bodyPr wrap="square" lIns="0" tIns="0" rIns="0" bIns="0" rtlCol="0"/>
          <a:lstStyle/>
          <a:p>
            <a:endParaRPr/>
          </a:p>
        </p:txBody>
      </p:sp>
      <p:sp>
        <p:nvSpPr>
          <p:cNvPr id="140" name="object 140"/>
          <p:cNvSpPr/>
          <p:nvPr/>
        </p:nvSpPr>
        <p:spPr>
          <a:xfrm>
            <a:off x="3810000" y="3416300"/>
            <a:ext cx="5486400" cy="952500"/>
          </a:xfrm>
          <a:custGeom>
            <a:avLst/>
            <a:gdLst/>
            <a:ahLst/>
            <a:cxnLst/>
            <a:rect l="l" t="t" r="r" b="b"/>
            <a:pathLst>
              <a:path w="4114800" h="952500">
                <a:moveTo>
                  <a:pt x="0" y="0"/>
                </a:moveTo>
                <a:lnTo>
                  <a:pt x="4114800" y="952500"/>
                </a:lnTo>
              </a:path>
            </a:pathLst>
          </a:custGeom>
          <a:ln w="25400">
            <a:solidFill>
              <a:srgbClr val="FF0000"/>
            </a:solidFill>
          </a:ln>
        </p:spPr>
        <p:txBody>
          <a:bodyPr wrap="square" lIns="0" tIns="0" rIns="0" bIns="0" rtlCol="0"/>
          <a:lstStyle/>
          <a:p>
            <a:endParaRPr/>
          </a:p>
        </p:txBody>
      </p:sp>
      <p:sp>
        <p:nvSpPr>
          <p:cNvPr id="141" name="object 141"/>
          <p:cNvSpPr/>
          <p:nvPr/>
        </p:nvSpPr>
        <p:spPr>
          <a:xfrm>
            <a:off x="3776134" y="3517900"/>
            <a:ext cx="5655733" cy="1257300"/>
          </a:xfrm>
          <a:prstGeom prst="rect">
            <a:avLst/>
          </a:prstGeom>
          <a:blipFill>
            <a:blip r:embed="rId13" cstate="print"/>
            <a:stretch>
              <a:fillRect/>
            </a:stretch>
          </a:blipFill>
        </p:spPr>
        <p:txBody>
          <a:bodyPr wrap="square" lIns="0" tIns="0" rIns="0" bIns="0" rtlCol="0"/>
          <a:lstStyle/>
          <a:p>
            <a:endParaRPr/>
          </a:p>
        </p:txBody>
      </p:sp>
      <p:sp>
        <p:nvSpPr>
          <p:cNvPr id="142" name="object 142"/>
          <p:cNvSpPr/>
          <p:nvPr/>
        </p:nvSpPr>
        <p:spPr>
          <a:xfrm>
            <a:off x="3860800" y="3568700"/>
            <a:ext cx="5486400" cy="1117600"/>
          </a:xfrm>
          <a:custGeom>
            <a:avLst/>
            <a:gdLst/>
            <a:ahLst/>
            <a:cxnLst/>
            <a:rect l="l" t="t" r="r" b="b"/>
            <a:pathLst>
              <a:path w="4114800" h="1117600">
                <a:moveTo>
                  <a:pt x="0" y="0"/>
                </a:moveTo>
                <a:lnTo>
                  <a:pt x="52492" y="566"/>
                </a:lnTo>
                <a:lnTo>
                  <a:pt x="104977" y="1144"/>
                </a:lnTo>
                <a:lnTo>
                  <a:pt x="157449" y="1745"/>
                </a:lnTo>
                <a:lnTo>
                  <a:pt x="209901" y="2382"/>
                </a:lnTo>
                <a:lnTo>
                  <a:pt x="262327" y="3065"/>
                </a:lnTo>
                <a:lnTo>
                  <a:pt x="314719" y="3807"/>
                </a:lnTo>
                <a:lnTo>
                  <a:pt x="367070" y="4620"/>
                </a:lnTo>
                <a:lnTo>
                  <a:pt x="419375" y="5514"/>
                </a:lnTo>
                <a:lnTo>
                  <a:pt x="471627" y="6502"/>
                </a:lnTo>
                <a:lnTo>
                  <a:pt x="523818" y="7595"/>
                </a:lnTo>
                <a:lnTo>
                  <a:pt x="575942" y="8805"/>
                </a:lnTo>
                <a:lnTo>
                  <a:pt x="627993" y="10144"/>
                </a:lnTo>
                <a:lnTo>
                  <a:pt x="679963" y="11624"/>
                </a:lnTo>
                <a:lnTo>
                  <a:pt x="731847" y="13255"/>
                </a:lnTo>
                <a:lnTo>
                  <a:pt x="783637" y="15051"/>
                </a:lnTo>
                <a:lnTo>
                  <a:pt x="835326" y="17022"/>
                </a:lnTo>
                <a:lnTo>
                  <a:pt x="886908" y="19181"/>
                </a:lnTo>
                <a:lnTo>
                  <a:pt x="938377" y="21538"/>
                </a:lnTo>
                <a:lnTo>
                  <a:pt x="989725" y="24107"/>
                </a:lnTo>
                <a:lnTo>
                  <a:pt x="1040947" y="26897"/>
                </a:lnTo>
                <a:lnTo>
                  <a:pt x="1092034" y="29922"/>
                </a:lnTo>
                <a:lnTo>
                  <a:pt x="1142981" y="33193"/>
                </a:lnTo>
                <a:lnTo>
                  <a:pt x="1193781" y="36721"/>
                </a:lnTo>
                <a:lnTo>
                  <a:pt x="1244426" y="40519"/>
                </a:lnTo>
                <a:lnTo>
                  <a:pt x="1294912" y="44597"/>
                </a:lnTo>
                <a:lnTo>
                  <a:pt x="1345230" y="48968"/>
                </a:lnTo>
                <a:lnTo>
                  <a:pt x="1395374" y="53644"/>
                </a:lnTo>
                <a:lnTo>
                  <a:pt x="1445337" y="58636"/>
                </a:lnTo>
                <a:lnTo>
                  <a:pt x="1495114" y="63955"/>
                </a:lnTo>
                <a:lnTo>
                  <a:pt x="1544696" y="69614"/>
                </a:lnTo>
                <a:lnTo>
                  <a:pt x="1594077" y="75624"/>
                </a:lnTo>
                <a:lnTo>
                  <a:pt x="1643251" y="81997"/>
                </a:lnTo>
                <a:lnTo>
                  <a:pt x="1692211" y="88745"/>
                </a:lnTo>
                <a:lnTo>
                  <a:pt x="1740951" y="95879"/>
                </a:lnTo>
                <a:lnTo>
                  <a:pt x="1789463" y="103411"/>
                </a:lnTo>
                <a:lnTo>
                  <a:pt x="1837740" y="111353"/>
                </a:lnTo>
                <a:lnTo>
                  <a:pt x="1885777" y="119716"/>
                </a:lnTo>
                <a:lnTo>
                  <a:pt x="1933567" y="128513"/>
                </a:lnTo>
                <a:lnTo>
                  <a:pt x="1981102" y="137754"/>
                </a:lnTo>
                <a:lnTo>
                  <a:pt x="2028376" y="147452"/>
                </a:lnTo>
                <a:lnTo>
                  <a:pt x="2075383" y="157618"/>
                </a:lnTo>
                <a:lnTo>
                  <a:pt x="2122115" y="168264"/>
                </a:lnTo>
                <a:lnTo>
                  <a:pt x="2168566" y="179402"/>
                </a:lnTo>
                <a:lnTo>
                  <a:pt x="2214730" y="191043"/>
                </a:lnTo>
                <a:lnTo>
                  <a:pt x="2260600" y="203200"/>
                </a:lnTo>
                <a:lnTo>
                  <a:pt x="2839640" y="424656"/>
                </a:lnTo>
                <a:lnTo>
                  <a:pt x="3444875" y="730250"/>
                </a:lnTo>
                <a:lnTo>
                  <a:pt x="3921521" y="1000918"/>
                </a:lnTo>
                <a:lnTo>
                  <a:pt x="4114800" y="1117600"/>
                </a:lnTo>
              </a:path>
            </a:pathLst>
          </a:custGeom>
          <a:ln w="25400">
            <a:solidFill>
              <a:srgbClr val="008000"/>
            </a:solidFill>
          </a:ln>
        </p:spPr>
        <p:txBody>
          <a:bodyPr wrap="square" lIns="0" tIns="0" rIns="0" bIns="0" rtlCol="0"/>
          <a:lstStyle/>
          <a:p>
            <a:endParaRPr/>
          </a:p>
        </p:txBody>
      </p:sp>
    </p:spTree>
    <p:extLst>
      <p:ext uri="{BB962C8B-B14F-4D97-AF65-F5344CB8AC3E}">
        <p14:creationId xmlns:p14="http://schemas.microsoft.com/office/powerpoint/2010/main" val="100170743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90488"/>
            <a:ext cx="10448925" cy="695325"/>
          </a:xfrm>
          <a:prstGeom prst="rect">
            <a:avLst/>
          </a:prstGeom>
        </p:spPr>
        <p:txBody>
          <a:bodyPr vert="horz" wrap="square" lIns="0" tIns="12700" rIns="0" bIns="0" rtlCol="0">
            <a:spAutoFit/>
          </a:bodyPr>
          <a:lstStyle/>
          <a:p>
            <a:pPr marL="12700">
              <a:lnSpc>
                <a:spcPct val="100000"/>
              </a:lnSpc>
              <a:spcBef>
                <a:spcPts val="100"/>
              </a:spcBef>
            </a:pPr>
            <a:r>
              <a:rPr dirty="0"/>
              <a:t>Supervised </a:t>
            </a:r>
            <a:r>
              <a:rPr spc="-5" dirty="0"/>
              <a:t>Learning:</a:t>
            </a:r>
            <a:r>
              <a:rPr dirty="0"/>
              <a:t> </a:t>
            </a:r>
            <a:r>
              <a:rPr spc="-10" dirty="0"/>
              <a:t>Classification</a:t>
            </a:r>
          </a:p>
        </p:txBody>
      </p:sp>
      <p:sp>
        <p:nvSpPr>
          <p:cNvPr id="3" name="object 3"/>
          <p:cNvSpPr/>
          <p:nvPr/>
        </p:nvSpPr>
        <p:spPr>
          <a:xfrm>
            <a:off x="2687601" y="3406315"/>
            <a:ext cx="228600" cy="1972310"/>
          </a:xfrm>
          <a:custGeom>
            <a:avLst/>
            <a:gdLst/>
            <a:ahLst/>
            <a:cxnLst/>
            <a:rect l="l" t="t" r="r" b="b"/>
            <a:pathLst>
              <a:path w="171450" h="1972310">
                <a:moveTo>
                  <a:pt x="104622" y="108272"/>
                </a:moveTo>
                <a:lnTo>
                  <a:pt x="66522" y="108272"/>
                </a:lnTo>
                <a:lnTo>
                  <a:pt x="66522" y="1972134"/>
                </a:lnTo>
                <a:lnTo>
                  <a:pt x="104622" y="1972134"/>
                </a:lnTo>
                <a:lnTo>
                  <a:pt x="104622" y="108272"/>
                </a:lnTo>
                <a:close/>
              </a:path>
              <a:path w="171450" h="1972310">
                <a:moveTo>
                  <a:pt x="85573" y="0"/>
                </a:moveTo>
                <a:lnTo>
                  <a:pt x="2443" y="142509"/>
                </a:lnTo>
                <a:lnTo>
                  <a:pt x="0" y="149668"/>
                </a:lnTo>
                <a:lnTo>
                  <a:pt x="475" y="156955"/>
                </a:lnTo>
                <a:lnTo>
                  <a:pt x="3648" y="163533"/>
                </a:lnTo>
                <a:lnTo>
                  <a:pt x="9298" y="168563"/>
                </a:lnTo>
                <a:lnTo>
                  <a:pt x="16458" y="171006"/>
                </a:lnTo>
                <a:lnTo>
                  <a:pt x="23745" y="170530"/>
                </a:lnTo>
                <a:lnTo>
                  <a:pt x="30323" y="167357"/>
                </a:lnTo>
                <a:lnTo>
                  <a:pt x="35352" y="161706"/>
                </a:lnTo>
                <a:lnTo>
                  <a:pt x="66522" y="108272"/>
                </a:lnTo>
                <a:lnTo>
                  <a:pt x="148731" y="108272"/>
                </a:lnTo>
                <a:lnTo>
                  <a:pt x="85573" y="0"/>
                </a:lnTo>
                <a:close/>
              </a:path>
              <a:path w="171450" h="1972310">
                <a:moveTo>
                  <a:pt x="148731" y="108272"/>
                </a:moveTo>
                <a:lnTo>
                  <a:pt x="104622" y="108272"/>
                </a:lnTo>
                <a:lnTo>
                  <a:pt x="135793" y="161706"/>
                </a:lnTo>
                <a:lnTo>
                  <a:pt x="140822" y="167357"/>
                </a:lnTo>
                <a:lnTo>
                  <a:pt x="147399" y="170530"/>
                </a:lnTo>
                <a:lnTo>
                  <a:pt x="154687" y="171006"/>
                </a:lnTo>
                <a:lnTo>
                  <a:pt x="161847" y="168563"/>
                </a:lnTo>
                <a:lnTo>
                  <a:pt x="167497" y="163533"/>
                </a:lnTo>
                <a:lnTo>
                  <a:pt x="170670" y="156955"/>
                </a:lnTo>
                <a:lnTo>
                  <a:pt x="171145" y="149668"/>
                </a:lnTo>
                <a:lnTo>
                  <a:pt x="168702" y="142509"/>
                </a:lnTo>
                <a:lnTo>
                  <a:pt x="148731" y="108272"/>
                </a:lnTo>
                <a:close/>
              </a:path>
            </a:pathLst>
          </a:custGeom>
          <a:solidFill>
            <a:srgbClr val="7F7F7F"/>
          </a:solidFill>
        </p:spPr>
        <p:txBody>
          <a:bodyPr wrap="square" lIns="0" tIns="0" rIns="0" bIns="0" rtlCol="0"/>
          <a:lstStyle/>
          <a:p>
            <a:endParaRPr/>
          </a:p>
        </p:txBody>
      </p:sp>
      <p:sp>
        <p:nvSpPr>
          <p:cNvPr id="4" name="object 4"/>
          <p:cNvSpPr/>
          <p:nvPr/>
        </p:nvSpPr>
        <p:spPr>
          <a:xfrm>
            <a:off x="2617301" y="4834912"/>
            <a:ext cx="6594687" cy="172085"/>
          </a:xfrm>
          <a:custGeom>
            <a:avLst/>
            <a:gdLst/>
            <a:ahLst/>
            <a:cxnLst/>
            <a:rect l="l" t="t" r="r" b="b"/>
            <a:pathLst>
              <a:path w="4946015" h="172085">
                <a:moveTo>
                  <a:pt x="4913255" y="105388"/>
                </a:moveTo>
                <a:lnTo>
                  <a:pt x="4837638" y="105389"/>
                </a:lnTo>
                <a:lnTo>
                  <a:pt x="4784206" y="136558"/>
                </a:lnTo>
                <a:lnTo>
                  <a:pt x="4774907" y="155452"/>
                </a:lnTo>
                <a:lnTo>
                  <a:pt x="4777350" y="162612"/>
                </a:lnTo>
                <a:lnTo>
                  <a:pt x="4782379" y="168262"/>
                </a:lnTo>
                <a:lnTo>
                  <a:pt x="4788956" y="171436"/>
                </a:lnTo>
                <a:lnTo>
                  <a:pt x="4796244" y="171911"/>
                </a:lnTo>
                <a:lnTo>
                  <a:pt x="4803404" y="169468"/>
                </a:lnTo>
                <a:lnTo>
                  <a:pt x="4913255" y="105388"/>
                </a:lnTo>
                <a:close/>
              </a:path>
              <a:path w="4946015" h="172085">
                <a:moveTo>
                  <a:pt x="4793672" y="0"/>
                </a:moveTo>
                <a:lnTo>
                  <a:pt x="4784242" y="2481"/>
                </a:lnTo>
                <a:lnTo>
                  <a:pt x="4780000" y="5520"/>
                </a:lnTo>
                <a:lnTo>
                  <a:pt x="4777350" y="10064"/>
                </a:lnTo>
                <a:lnTo>
                  <a:pt x="4774907" y="17224"/>
                </a:lnTo>
                <a:lnTo>
                  <a:pt x="4775382" y="24511"/>
                </a:lnTo>
                <a:lnTo>
                  <a:pt x="4778555" y="31089"/>
                </a:lnTo>
                <a:lnTo>
                  <a:pt x="4784206" y="36118"/>
                </a:lnTo>
                <a:lnTo>
                  <a:pt x="4837640" y="67288"/>
                </a:lnTo>
                <a:lnTo>
                  <a:pt x="0" y="67289"/>
                </a:lnTo>
                <a:lnTo>
                  <a:pt x="0" y="105389"/>
                </a:lnTo>
                <a:lnTo>
                  <a:pt x="4913255" y="105388"/>
                </a:lnTo>
                <a:lnTo>
                  <a:pt x="4945912" y="86338"/>
                </a:lnTo>
                <a:lnTo>
                  <a:pt x="4798860" y="557"/>
                </a:lnTo>
                <a:lnTo>
                  <a:pt x="4793672" y="0"/>
                </a:lnTo>
                <a:close/>
              </a:path>
            </a:pathLst>
          </a:custGeom>
          <a:solidFill>
            <a:srgbClr val="7F7F7F"/>
          </a:solidFill>
        </p:spPr>
        <p:txBody>
          <a:bodyPr wrap="square" lIns="0" tIns="0" rIns="0" bIns="0" rtlCol="0"/>
          <a:lstStyle/>
          <a:p>
            <a:endParaRPr/>
          </a:p>
        </p:txBody>
      </p:sp>
      <p:sp>
        <p:nvSpPr>
          <p:cNvPr id="5" name="object 5"/>
          <p:cNvSpPr/>
          <p:nvPr/>
        </p:nvSpPr>
        <p:spPr>
          <a:xfrm>
            <a:off x="2607733" y="3930650"/>
            <a:ext cx="355600" cy="0"/>
          </a:xfrm>
          <a:custGeom>
            <a:avLst/>
            <a:gdLst/>
            <a:ahLst/>
            <a:cxnLst/>
            <a:rect l="l" t="t" r="r" b="b"/>
            <a:pathLst>
              <a:path w="266700">
                <a:moveTo>
                  <a:pt x="0" y="0"/>
                </a:moveTo>
                <a:lnTo>
                  <a:pt x="266700" y="1"/>
                </a:lnTo>
              </a:path>
            </a:pathLst>
          </a:custGeom>
          <a:ln w="38100">
            <a:solidFill>
              <a:srgbClr val="7F7F7F"/>
            </a:solidFill>
          </a:ln>
        </p:spPr>
        <p:txBody>
          <a:bodyPr wrap="square" lIns="0" tIns="0" rIns="0" bIns="0" rtlCol="0"/>
          <a:lstStyle/>
          <a:p>
            <a:endParaRPr/>
          </a:p>
        </p:txBody>
      </p:sp>
      <p:sp>
        <p:nvSpPr>
          <p:cNvPr id="6" name="object 6"/>
          <p:cNvSpPr txBox="1"/>
          <p:nvPr/>
        </p:nvSpPr>
        <p:spPr>
          <a:xfrm>
            <a:off x="646854" y="1016001"/>
            <a:ext cx="9620673" cy="4560223"/>
          </a:xfrm>
          <a:prstGeom prst="rect">
            <a:avLst/>
          </a:prstGeom>
        </p:spPr>
        <p:txBody>
          <a:bodyPr vert="horz" wrap="square" lIns="0" tIns="109220" rIns="0" bIns="0" rtlCol="0">
            <a:spAutoFit/>
          </a:bodyPr>
          <a:lstStyle/>
          <a:p>
            <a:pPr marL="406400" indent="-342900">
              <a:lnSpc>
                <a:spcPct val="100000"/>
              </a:lnSpc>
              <a:spcBef>
                <a:spcPts val="860"/>
              </a:spcBef>
              <a:buFont typeface="Arial"/>
              <a:buChar char="•"/>
              <a:tabLst>
                <a:tab pos="405765" algn="l"/>
                <a:tab pos="406400" algn="l"/>
              </a:tabLst>
            </a:pPr>
            <a:r>
              <a:rPr sz="3200" spc="-10" dirty="0">
                <a:latin typeface="Calibri"/>
                <a:cs typeface="Calibri"/>
              </a:rPr>
              <a:t>Given </a:t>
            </a:r>
            <a:r>
              <a:rPr sz="3200" spc="105" dirty="0">
                <a:latin typeface="Calibri"/>
                <a:cs typeface="Calibri"/>
              </a:rPr>
              <a:t>(</a:t>
            </a:r>
            <a:r>
              <a:rPr sz="3200" i="1" spc="105" dirty="0">
                <a:latin typeface="Times New Roman"/>
                <a:cs typeface="Times New Roman"/>
              </a:rPr>
              <a:t>x</a:t>
            </a:r>
            <a:r>
              <a:rPr sz="3150" spc="157" baseline="-18518" dirty="0">
                <a:latin typeface="Calibri"/>
                <a:cs typeface="Calibri"/>
              </a:rPr>
              <a:t>1</a:t>
            </a:r>
            <a:r>
              <a:rPr sz="3200" spc="105" dirty="0">
                <a:latin typeface="Calibri"/>
                <a:cs typeface="Calibri"/>
              </a:rPr>
              <a:t>, </a:t>
            </a:r>
            <a:r>
              <a:rPr sz="3200" i="1" spc="40" dirty="0">
                <a:latin typeface="Times New Roman"/>
                <a:cs typeface="Times New Roman"/>
              </a:rPr>
              <a:t>y</a:t>
            </a:r>
            <a:r>
              <a:rPr sz="3150" spc="60" baseline="-18518" dirty="0">
                <a:latin typeface="Calibri"/>
                <a:cs typeface="Calibri"/>
              </a:rPr>
              <a:t>1</a:t>
            </a:r>
            <a:r>
              <a:rPr sz="3200" spc="40" dirty="0">
                <a:latin typeface="Calibri"/>
                <a:cs typeface="Calibri"/>
              </a:rPr>
              <a:t>), </a:t>
            </a:r>
            <a:r>
              <a:rPr sz="3200" spc="105" dirty="0">
                <a:latin typeface="Calibri"/>
                <a:cs typeface="Calibri"/>
              </a:rPr>
              <a:t>(</a:t>
            </a:r>
            <a:r>
              <a:rPr sz="3200" i="1" spc="105" dirty="0">
                <a:latin typeface="Times New Roman"/>
                <a:cs typeface="Times New Roman"/>
              </a:rPr>
              <a:t>x</a:t>
            </a:r>
            <a:r>
              <a:rPr sz="3150" spc="157" baseline="-18518" dirty="0">
                <a:latin typeface="Calibri"/>
                <a:cs typeface="Calibri"/>
              </a:rPr>
              <a:t>2</a:t>
            </a:r>
            <a:r>
              <a:rPr sz="3200" spc="105" dirty="0">
                <a:latin typeface="Calibri"/>
                <a:cs typeface="Calibri"/>
              </a:rPr>
              <a:t>, </a:t>
            </a:r>
            <a:r>
              <a:rPr sz="3200" i="1" spc="40" dirty="0">
                <a:latin typeface="Times New Roman"/>
                <a:cs typeface="Times New Roman"/>
              </a:rPr>
              <a:t>y</a:t>
            </a:r>
            <a:r>
              <a:rPr sz="3150" spc="60" baseline="-18518" dirty="0">
                <a:latin typeface="Calibri"/>
                <a:cs typeface="Calibri"/>
              </a:rPr>
              <a:t>2</a:t>
            </a:r>
            <a:r>
              <a:rPr sz="3200" spc="40" dirty="0">
                <a:latin typeface="Calibri"/>
                <a:cs typeface="Calibri"/>
              </a:rPr>
              <a:t>), </a:t>
            </a:r>
            <a:r>
              <a:rPr sz="3200" dirty="0">
                <a:latin typeface="Calibri"/>
                <a:cs typeface="Calibri"/>
              </a:rPr>
              <a:t>..., </a:t>
            </a:r>
            <a:r>
              <a:rPr sz="3200" spc="105" dirty="0">
                <a:latin typeface="Calibri"/>
                <a:cs typeface="Calibri"/>
              </a:rPr>
              <a:t>(</a:t>
            </a:r>
            <a:r>
              <a:rPr sz="3200" i="1" spc="105" dirty="0">
                <a:latin typeface="Times New Roman"/>
                <a:cs typeface="Times New Roman"/>
              </a:rPr>
              <a:t>x</a:t>
            </a:r>
            <a:r>
              <a:rPr sz="3150" spc="157" baseline="-18518" dirty="0">
                <a:latin typeface="Calibri"/>
                <a:cs typeface="Calibri"/>
              </a:rPr>
              <a:t>n</a:t>
            </a:r>
            <a:r>
              <a:rPr sz="3200" spc="105" dirty="0">
                <a:latin typeface="Calibri"/>
                <a:cs typeface="Calibri"/>
              </a:rPr>
              <a:t>,</a:t>
            </a:r>
            <a:r>
              <a:rPr sz="3200" spc="-290" dirty="0">
                <a:latin typeface="Calibri"/>
                <a:cs typeface="Calibri"/>
              </a:rPr>
              <a:t> </a:t>
            </a:r>
            <a:r>
              <a:rPr sz="3200" i="1" spc="55" dirty="0">
                <a:latin typeface="Times New Roman"/>
                <a:cs typeface="Times New Roman"/>
              </a:rPr>
              <a:t>y</a:t>
            </a:r>
            <a:r>
              <a:rPr sz="3150" spc="82" baseline="-18518" dirty="0">
                <a:latin typeface="Calibri"/>
                <a:cs typeface="Calibri"/>
              </a:rPr>
              <a:t>n</a:t>
            </a:r>
            <a:r>
              <a:rPr sz="3200" spc="55" dirty="0">
                <a:latin typeface="Calibri"/>
                <a:cs typeface="Calibri"/>
              </a:rPr>
              <a:t>)</a:t>
            </a:r>
            <a:endParaRPr sz="3200">
              <a:latin typeface="Calibri"/>
              <a:cs typeface="Calibri"/>
            </a:endParaRPr>
          </a:p>
          <a:p>
            <a:pPr marL="406400" indent="-342900">
              <a:lnSpc>
                <a:spcPct val="100000"/>
              </a:lnSpc>
              <a:spcBef>
                <a:spcPts val="760"/>
              </a:spcBef>
              <a:buFont typeface="Arial"/>
              <a:buChar char="•"/>
              <a:tabLst>
                <a:tab pos="405765" algn="l"/>
                <a:tab pos="406400" algn="l"/>
              </a:tabLst>
            </a:pPr>
            <a:r>
              <a:rPr sz="3200" spc="-5" dirty="0">
                <a:latin typeface="Calibri"/>
                <a:cs typeface="Calibri"/>
              </a:rPr>
              <a:t>Learn </a:t>
            </a:r>
            <a:r>
              <a:rPr sz="3200" dirty="0">
                <a:latin typeface="Calibri"/>
                <a:cs typeface="Calibri"/>
              </a:rPr>
              <a:t>a </a:t>
            </a:r>
            <a:r>
              <a:rPr sz="3200" spc="-5" dirty="0">
                <a:latin typeface="Calibri"/>
                <a:cs typeface="Calibri"/>
              </a:rPr>
              <a:t>function </a:t>
            </a:r>
            <a:r>
              <a:rPr sz="3200" i="1" spc="265" dirty="0">
                <a:latin typeface="Times New Roman"/>
                <a:cs typeface="Times New Roman"/>
              </a:rPr>
              <a:t>f</a:t>
            </a:r>
            <a:r>
              <a:rPr sz="3200" spc="265" dirty="0">
                <a:latin typeface="Calibri"/>
                <a:cs typeface="Calibri"/>
              </a:rPr>
              <a:t>(</a:t>
            </a:r>
            <a:r>
              <a:rPr sz="3200" i="1" spc="265" dirty="0">
                <a:latin typeface="Times New Roman"/>
                <a:cs typeface="Times New Roman"/>
              </a:rPr>
              <a:t>x</a:t>
            </a:r>
            <a:r>
              <a:rPr sz="3200" spc="265" dirty="0">
                <a:latin typeface="Calibri"/>
                <a:cs typeface="Calibri"/>
              </a:rPr>
              <a:t>) </a:t>
            </a:r>
            <a:r>
              <a:rPr sz="3200" spc="-15" dirty="0">
                <a:latin typeface="Calibri"/>
                <a:cs typeface="Calibri"/>
              </a:rPr>
              <a:t>to </a:t>
            </a:r>
            <a:r>
              <a:rPr sz="3200" spc="-10" dirty="0">
                <a:latin typeface="Calibri"/>
                <a:cs typeface="Calibri"/>
              </a:rPr>
              <a:t>predict </a:t>
            </a:r>
            <a:r>
              <a:rPr sz="3200" i="1" spc="145" dirty="0">
                <a:latin typeface="Times New Roman"/>
                <a:cs typeface="Times New Roman"/>
              </a:rPr>
              <a:t>y </a:t>
            </a:r>
            <a:r>
              <a:rPr sz="3200" spc="-10" dirty="0">
                <a:latin typeface="Calibri"/>
                <a:cs typeface="Calibri"/>
              </a:rPr>
              <a:t>given</a:t>
            </a:r>
            <a:r>
              <a:rPr sz="3200" spc="-425" dirty="0">
                <a:latin typeface="Calibri"/>
                <a:cs typeface="Calibri"/>
              </a:rPr>
              <a:t> </a:t>
            </a:r>
            <a:r>
              <a:rPr sz="3200" i="1" spc="405" dirty="0">
                <a:latin typeface="Times New Roman"/>
                <a:cs typeface="Times New Roman"/>
              </a:rPr>
              <a:t>x</a:t>
            </a:r>
            <a:endParaRPr sz="3200">
              <a:latin typeface="Times New Roman"/>
              <a:cs typeface="Times New Roman"/>
            </a:endParaRPr>
          </a:p>
          <a:p>
            <a:pPr marL="520700">
              <a:lnSpc>
                <a:spcPct val="100000"/>
              </a:lnSpc>
              <a:spcBef>
                <a:spcPts val="760"/>
              </a:spcBef>
            </a:pPr>
            <a:r>
              <a:rPr sz="2800" dirty="0">
                <a:latin typeface="Arial"/>
                <a:cs typeface="Arial"/>
              </a:rPr>
              <a:t>– </a:t>
            </a:r>
            <a:r>
              <a:rPr sz="2800" i="1" spc="125" dirty="0">
                <a:latin typeface="Times New Roman"/>
                <a:cs typeface="Times New Roman"/>
              </a:rPr>
              <a:t>y </a:t>
            </a:r>
            <a:r>
              <a:rPr sz="2800" spc="-5" dirty="0">
                <a:latin typeface="Calibri"/>
                <a:cs typeface="Calibri"/>
              </a:rPr>
              <a:t>is </a:t>
            </a:r>
            <a:r>
              <a:rPr sz="2800" spc="-15" dirty="0">
                <a:latin typeface="Calibri"/>
                <a:cs typeface="Calibri"/>
              </a:rPr>
              <a:t>categorical </a:t>
            </a:r>
            <a:r>
              <a:rPr sz="2800" dirty="0">
                <a:latin typeface="Calibri"/>
                <a:cs typeface="Calibri"/>
              </a:rPr>
              <a:t>==</a:t>
            </a:r>
            <a:r>
              <a:rPr sz="2800" spc="-260" dirty="0">
                <a:latin typeface="Calibri"/>
                <a:cs typeface="Calibri"/>
              </a:rPr>
              <a:t> </a:t>
            </a:r>
            <a:r>
              <a:rPr sz="2800" spc="-10" dirty="0">
                <a:latin typeface="Calibri"/>
                <a:cs typeface="Calibri"/>
              </a:rPr>
              <a:t>classification</a:t>
            </a:r>
            <a:endParaRPr sz="2800">
              <a:latin typeface="Calibri"/>
              <a:cs typeface="Calibri"/>
            </a:endParaRPr>
          </a:p>
          <a:p>
            <a:pPr marL="966469" algn="ctr">
              <a:lnSpc>
                <a:spcPct val="100000"/>
              </a:lnSpc>
              <a:spcBef>
                <a:spcPts val="2750"/>
              </a:spcBef>
            </a:pPr>
            <a:r>
              <a:rPr sz="2000" spc="-10" dirty="0">
                <a:latin typeface="Calibri"/>
                <a:cs typeface="Calibri"/>
              </a:rPr>
              <a:t>Breast </a:t>
            </a:r>
            <a:r>
              <a:rPr sz="2000" spc="-5" dirty="0">
                <a:latin typeface="Calibri"/>
                <a:cs typeface="Calibri"/>
              </a:rPr>
              <a:t>Cancer (Malignant </a:t>
            </a:r>
            <a:r>
              <a:rPr sz="2000" dirty="0">
                <a:latin typeface="Calibri"/>
                <a:cs typeface="Calibri"/>
              </a:rPr>
              <a:t>/</a:t>
            </a:r>
            <a:r>
              <a:rPr sz="2000" spc="10" dirty="0">
                <a:latin typeface="Calibri"/>
                <a:cs typeface="Calibri"/>
              </a:rPr>
              <a:t> </a:t>
            </a:r>
            <a:r>
              <a:rPr sz="2000" spc="-5" dirty="0">
                <a:latin typeface="Calibri"/>
                <a:cs typeface="Calibri"/>
              </a:rPr>
              <a:t>Benign)</a:t>
            </a:r>
            <a:endParaRPr sz="2000">
              <a:latin typeface="Calibri"/>
              <a:cs typeface="Calibri"/>
            </a:endParaRPr>
          </a:p>
          <a:p>
            <a:pPr>
              <a:lnSpc>
                <a:spcPct val="100000"/>
              </a:lnSpc>
              <a:spcBef>
                <a:spcPts val="25"/>
              </a:spcBef>
            </a:pPr>
            <a:endParaRPr sz="2450">
              <a:latin typeface="Times New Roman"/>
              <a:cs typeface="Times New Roman"/>
            </a:endParaRPr>
          </a:p>
          <a:p>
            <a:pPr marL="60325">
              <a:lnSpc>
                <a:spcPct val="100000"/>
              </a:lnSpc>
              <a:spcBef>
                <a:spcPts val="5"/>
              </a:spcBef>
            </a:pPr>
            <a:r>
              <a:rPr sz="2000" spc="-5" dirty="0">
                <a:latin typeface="Calibri"/>
                <a:cs typeface="Calibri"/>
              </a:rPr>
              <a:t>1(Malignant)</a:t>
            </a:r>
            <a:endParaRPr sz="2000">
              <a:latin typeface="Calibri"/>
              <a:cs typeface="Calibri"/>
            </a:endParaRPr>
          </a:p>
          <a:p>
            <a:pPr>
              <a:lnSpc>
                <a:spcPct val="100000"/>
              </a:lnSpc>
            </a:pPr>
            <a:endParaRPr sz="2400">
              <a:latin typeface="Times New Roman"/>
              <a:cs typeface="Times New Roman"/>
            </a:endParaRPr>
          </a:p>
          <a:p>
            <a:pPr>
              <a:lnSpc>
                <a:spcPct val="100000"/>
              </a:lnSpc>
              <a:spcBef>
                <a:spcPts val="5"/>
              </a:spcBef>
            </a:pPr>
            <a:endParaRPr sz="2300">
              <a:latin typeface="Times New Roman"/>
              <a:cs typeface="Times New Roman"/>
            </a:endParaRPr>
          </a:p>
          <a:p>
            <a:pPr marL="423545">
              <a:lnSpc>
                <a:spcPct val="100000"/>
              </a:lnSpc>
              <a:spcBef>
                <a:spcPts val="5"/>
              </a:spcBef>
            </a:pPr>
            <a:r>
              <a:rPr sz="2000" spc="-5" dirty="0">
                <a:latin typeface="Calibri"/>
                <a:cs typeface="Calibri"/>
              </a:rPr>
              <a:t>0(Benign)</a:t>
            </a:r>
            <a:endParaRPr sz="2000">
              <a:latin typeface="Calibri"/>
              <a:cs typeface="Calibri"/>
            </a:endParaRPr>
          </a:p>
          <a:p>
            <a:pPr marL="891540" algn="ctr">
              <a:lnSpc>
                <a:spcPct val="100000"/>
              </a:lnSpc>
              <a:spcBef>
                <a:spcPts val="570"/>
              </a:spcBef>
            </a:pPr>
            <a:r>
              <a:rPr sz="2400" spc="-35" dirty="0">
                <a:latin typeface="Calibri"/>
                <a:cs typeface="Calibri"/>
              </a:rPr>
              <a:t>Tumor</a:t>
            </a:r>
            <a:r>
              <a:rPr sz="2400" spc="-10" dirty="0">
                <a:latin typeface="Calibri"/>
                <a:cs typeface="Calibri"/>
              </a:rPr>
              <a:t> </a:t>
            </a:r>
            <a:r>
              <a:rPr sz="2400" spc="-20" dirty="0">
                <a:latin typeface="Calibri"/>
                <a:cs typeface="Calibri"/>
              </a:rPr>
              <a:t>Size</a:t>
            </a:r>
            <a:endParaRPr sz="2400">
              <a:latin typeface="Calibri"/>
              <a:cs typeface="Calibri"/>
            </a:endParaRPr>
          </a:p>
        </p:txBody>
      </p:sp>
      <p:sp>
        <p:nvSpPr>
          <p:cNvPr id="7" name="object 7"/>
          <p:cNvSpPr/>
          <p:nvPr/>
        </p:nvSpPr>
        <p:spPr>
          <a:xfrm>
            <a:off x="3081867" y="4762500"/>
            <a:ext cx="474133" cy="3683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166533" y="4806950"/>
            <a:ext cx="304800" cy="2286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3158067" y="4800600"/>
            <a:ext cx="321733" cy="2413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843867" y="4762500"/>
            <a:ext cx="474133" cy="368300"/>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3928533" y="4806950"/>
            <a:ext cx="304800" cy="228600"/>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3928533" y="4806950"/>
            <a:ext cx="3048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sp>
        <p:nvSpPr>
          <p:cNvPr id="13" name="object 13"/>
          <p:cNvSpPr/>
          <p:nvPr/>
        </p:nvSpPr>
        <p:spPr>
          <a:xfrm>
            <a:off x="3589867" y="4762500"/>
            <a:ext cx="474133" cy="368300"/>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3674533" y="4806950"/>
            <a:ext cx="304800" cy="228600"/>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3674533" y="4806950"/>
            <a:ext cx="3048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sp>
        <p:nvSpPr>
          <p:cNvPr id="16" name="object 16"/>
          <p:cNvSpPr/>
          <p:nvPr/>
        </p:nvSpPr>
        <p:spPr>
          <a:xfrm>
            <a:off x="4521200" y="4762500"/>
            <a:ext cx="491067" cy="368300"/>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4617040" y="4806950"/>
            <a:ext cx="304800" cy="228600"/>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608574" y="4800600"/>
            <a:ext cx="321733" cy="241300"/>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5588000" y="4762500"/>
            <a:ext cx="474133" cy="368300"/>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5672667" y="4806950"/>
            <a:ext cx="304800" cy="228600"/>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5664200" y="4800600"/>
            <a:ext cx="321733" cy="241300"/>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6316134" y="4762500"/>
            <a:ext cx="474133" cy="36830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6400800" y="4806950"/>
            <a:ext cx="304800" cy="228600"/>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6392334" y="4800600"/>
            <a:ext cx="321733" cy="241300"/>
          </a:xfrm>
          <a:prstGeom prst="rect">
            <a:avLst/>
          </a:prstGeom>
          <a:blipFill>
            <a:blip r:embed="rId6" cstate="print"/>
            <a:stretch>
              <a:fillRect/>
            </a:stretch>
          </a:blipFill>
        </p:spPr>
        <p:txBody>
          <a:bodyPr wrap="square" lIns="0" tIns="0" rIns="0" bIns="0" rtlCol="0"/>
          <a:lstStyle/>
          <a:p>
            <a:endParaRPr/>
          </a:p>
        </p:txBody>
      </p:sp>
      <p:sp>
        <p:nvSpPr>
          <p:cNvPr id="25" name="object 25"/>
          <p:cNvSpPr/>
          <p:nvPr/>
        </p:nvSpPr>
        <p:spPr>
          <a:xfrm>
            <a:off x="7010400" y="3759200"/>
            <a:ext cx="491067" cy="368300"/>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7088917" y="3803650"/>
            <a:ext cx="321733" cy="241300"/>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7636934" y="3759200"/>
            <a:ext cx="474133" cy="368300"/>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7713134" y="3803650"/>
            <a:ext cx="321733" cy="241300"/>
          </a:xfrm>
          <a:prstGeom prst="rect">
            <a:avLst/>
          </a:prstGeom>
          <a:blipFill>
            <a:blip r:embed="rId10" cstate="print"/>
            <a:stretch>
              <a:fillRect/>
            </a:stretch>
          </a:blipFill>
        </p:spPr>
        <p:txBody>
          <a:bodyPr wrap="square" lIns="0" tIns="0" rIns="0" bIns="0" rtlCol="0"/>
          <a:lstStyle/>
          <a:p>
            <a:endParaRPr/>
          </a:p>
        </p:txBody>
      </p:sp>
      <p:sp>
        <p:nvSpPr>
          <p:cNvPr id="29" name="object 29"/>
          <p:cNvSpPr/>
          <p:nvPr/>
        </p:nvSpPr>
        <p:spPr>
          <a:xfrm>
            <a:off x="8043333" y="3759200"/>
            <a:ext cx="491067" cy="368300"/>
          </a:xfrm>
          <a:prstGeom prst="rect">
            <a:avLst/>
          </a:prstGeom>
          <a:blipFill>
            <a:blip r:embed="rId11" cstate="print"/>
            <a:stretch>
              <a:fillRect/>
            </a:stretch>
          </a:blipFill>
        </p:spPr>
        <p:txBody>
          <a:bodyPr wrap="square" lIns="0" tIns="0" rIns="0" bIns="0" rtlCol="0"/>
          <a:lstStyle/>
          <a:p>
            <a:endParaRPr/>
          </a:p>
        </p:txBody>
      </p:sp>
      <p:sp>
        <p:nvSpPr>
          <p:cNvPr id="30" name="object 30"/>
          <p:cNvSpPr/>
          <p:nvPr/>
        </p:nvSpPr>
        <p:spPr>
          <a:xfrm>
            <a:off x="8136387" y="3803650"/>
            <a:ext cx="321733" cy="241300"/>
          </a:xfrm>
          <a:prstGeom prst="rect">
            <a:avLst/>
          </a:prstGeom>
          <a:blipFill>
            <a:blip r:embed="rId8" cstate="print"/>
            <a:stretch>
              <a:fillRect/>
            </a:stretch>
          </a:blipFill>
        </p:spPr>
        <p:txBody>
          <a:bodyPr wrap="square" lIns="0" tIns="0" rIns="0" bIns="0" rtlCol="0"/>
          <a:lstStyle/>
          <a:p>
            <a:endParaRPr/>
          </a:p>
        </p:txBody>
      </p:sp>
      <p:sp>
        <p:nvSpPr>
          <p:cNvPr id="31" name="object 31"/>
          <p:cNvSpPr/>
          <p:nvPr/>
        </p:nvSpPr>
        <p:spPr>
          <a:xfrm>
            <a:off x="6011333" y="3759200"/>
            <a:ext cx="474133" cy="368300"/>
          </a:xfrm>
          <a:prstGeom prst="rect">
            <a:avLst/>
          </a:prstGeom>
          <a:blipFill>
            <a:blip r:embed="rId9" cstate="print"/>
            <a:stretch>
              <a:fillRect/>
            </a:stretch>
          </a:blipFill>
        </p:spPr>
        <p:txBody>
          <a:bodyPr wrap="square" lIns="0" tIns="0" rIns="0" bIns="0" rtlCol="0"/>
          <a:lstStyle/>
          <a:p>
            <a:endParaRPr/>
          </a:p>
        </p:txBody>
      </p:sp>
      <p:sp>
        <p:nvSpPr>
          <p:cNvPr id="32" name="object 32"/>
          <p:cNvSpPr/>
          <p:nvPr/>
        </p:nvSpPr>
        <p:spPr>
          <a:xfrm>
            <a:off x="6087533" y="3803650"/>
            <a:ext cx="321733" cy="241300"/>
          </a:xfrm>
          <a:prstGeom prst="rect">
            <a:avLst/>
          </a:prstGeom>
          <a:blipFill>
            <a:blip r:embed="rId10" cstate="print"/>
            <a:stretch>
              <a:fillRect/>
            </a:stretch>
          </a:blipFill>
        </p:spPr>
        <p:txBody>
          <a:bodyPr wrap="square" lIns="0" tIns="0" rIns="0" bIns="0" rtlCol="0"/>
          <a:lstStyle/>
          <a:p>
            <a:endParaRPr/>
          </a:p>
        </p:txBody>
      </p:sp>
      <p:sp>
        <p:nvSpPr>
          <p:cNvPr id="33" name="object 33"/>
          <p:cNvSpPr/>
          <p:nvPr/>
        </p:nvSpPr>
        <p:spPr>
          <a:xfrm>
            <a:off x="5435600" y="3759200"/>
            <a:ext cx="474133" cy="368300"/>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5511800" y="3803650"/>
            <a:ext cx="321733" cy="241300"/>
          </a:xfrm>
          <a:prstGeom prst="rect">
            <a:avLst/>
          </a:prstGeom>
          <a:blipFill>
            <a:blip r:embed="rId8"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7295177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90488"/>
            <a:ext cx="6956425" cy="695325"/>
          </a:xfrm>
          <a:prstGeom prst="rect">
            <a:avLst/>
          </a:prstGeom>
        </p:spPr>
        <p:txBody>
          <a:bodyPr vert="horz" wrap="square" lIns="0" tIns="12700" rIns="0" bIns="0" rtlCol="0">
            <a:spAutoFit/>
          </a:bodyPr>
          <a:lstStyle/>
          <a:p>
            <a:pPr marL="12700">
              <a:lnSpc>
                <a:spcPct val="100000"/>
              </a:lnSpc>
              <a:spcBef>
                <a:spcPts val="100"/>
              </a:spcBef>
            </a:pPr>
            <a:r>
              <a:rPr dirty="0"/>
              <a:t>Unsupervised</a:t>
            </a:r>
            <a:r>
              <a:rPr spc="-30" dirty="0"/>
              <a:t> </a:t>
            </a:r>
            <a:r>
              <a:rPr spc="-5" dirty="0"/>
              <a:t>Learning</a:t>
            </a:r>
          </a:p>
        </p:txBody>
      </p:sp>
      <p:sp>
        <p:nvSpPr>
          <p:cNvPr id="3" name="object 3"/>
          <p:cNvSpPr txBox="1"/>
          <p:nvPr/>
        </p:nvSpPr>
        <p:spPr>
          <a:xfrm>
            <a:off x="646853" y="1016001"/>
            <a:ext cx="9213427" cy="1717039"/>
          </a:xfrm>
          <a:prstGeom prst="rect">
            <a:avLst/>
          </a:prstGeom>
        </p:spPr>
        <p:txBody>
          <a:bodyPr vert="horz" wrap="square" lIns="0" tIns="109220" rIns="0" bIns="0" rtlCol="0">
            <a:spAutoFit/>
          </a:bodyPr>
          <a:lstStyle/>
          <a:p>
            <a:pPr marL="406400" indent="-342900">
              <a:lnSpc>
                <a:spcPct val="100000"/>
              </a:lnSpc>
              <a:spcBef>
                <a:spcPts val="860"/>
              </a:spcBef>
              <a:buFont typeface="Arial"/>
              <a:buChar char="•"/>
              <a:tabLst>
                <a:tab pos="405765" algn="l"/>
                <a:tab pos="406400" algn="l"/>
                <a:tab pos="3698240" algn="l"/>
              </a:tabLst>
            </a:pPr>
            <a:r>
              <a:rPr sz="3200" spc="-10" dirty="0">
                <a:latin typeface="Calibri"/>
                <a:cs typeface="Calibri"/>
              </a:rPr>
              <a:t>Given </a:t>
            </a:r>
            <a:r>
              <a:rPr sz="3200" i="1" spc="140" dirty="0">
                <a:latin typeface="Times New Roman"/>
                <a:cs typeface="Times New Roman"/>
              </a:rPr>
              <a:t>x</a:t>
            </a:r>
            <a:r>
              <a:rPr sz="3150" spc="209" baseline="-18518" dirty="0">
                <a:latin typeface="Calibri"/>
                <a:cs typeface="Calibri"/>
              </a:rPr>
              <a:t>1</a:t>
            </a:r>
            <a:r>
              <a:rPr sz="3200" spc="140" dirty="0">
                <a:latin typeface="Calibri"/>
                <a:cs typeface="Calibri"/>
              </a:rPr>
              <a:t>, </a:t>
            </a:r>
            <a:r>
              <a:rPr sz="3200" i="1" spc="140" dirty="0">
                <a:latin typeface="Times New Roman"/>
                <a:cs typeface="Times New Roman"/>
              </a:rPr>
              <a:t>x</a:t>
            </a:r>
            <a:r>
              <a:rPr sz="3150" spc="209" baseline="-18518" dirty="0">
                <a:latin typeface="Calibri"/>
                <a:cs typeface="Calibri"/>
              </a:rPr>
              <a:t>2</a:t>
            </a:r>
            <a:r>
              <a:rPr sz="3200" spc="140" dirty="0">
                <a:latin typeface="Calibri"/>
                <a:cs typeface="Calibri"/>
              </a:rPr>
              <a:t>,</a:t>
            </a:r>
            <a:r>
              <a:rPr sz="3200" spc="-114" dirty="0">
                <a:latin typeface="Calibri"/>
                <a:cs typeface="Calibri"/>
              </a:rPr>
              <a:t> </a:t>
            </a:r>
            <a:r>
              <a:rPr sz="3200" dirty="0">
                <a:latin typeface="Calibri"/>
                <a:cs typeface="Calibri"/>
              </a:rPr>
              <a:t>..., </a:t>
            </a:r>
            <a:r>
              <a:rPr sz="3200" i="1" spc="200" dirty="0">
                <a:latin typeface="Times New Roman"/>
                <a:cs typeface="Times New Roman"/>
              </a:rPr>
              <a:t>x</a:t>
            </a:r>
            <a:r>
              <a:rPr sz="3150" spc="300" baseline="-18518" dirty="0">
                <a:latin typeface="Calibri"/>
                <a:cs typeface="Calibri"/>
              </a:rPr>
              <a:t>n	</a:t>
            </a:r>
            <a:r>
              <a:rPr sz="3200" dirty="0">
                <a:latin typeface="Calibri"/>
                <a:cs typeface="Calibri"/>
              </a:rPr>
              <a:t>(without</a:t>
            </a:r>
            <a:r>
              <a:rPr sz="3200" spc="-5" dirty="0">
                <a:latin typeface="Calibri"/>
                <a:cs typeface="Calibri"/>
              </a:rPr>
              <a:t> labels)</a:t>
            </a:r>
            <a:endParaRPr sz="3200">
              <a:latin typeface="Calibri"/>
              <a:cs typeface="Calibri"/>
            </a:endParaRPr>
          </a:p>
          <a:p>
            <a:pPr marL="406400" indent="-342900">
              <a:lnSpc>
                <a:spcPct val="100000"/>
              </a:lnSpc>
              <a:spcBef>
                <a:spcPts val="760"/>
              </a:spcBef>
              <a:buFont typeface="Arial"/>
              <a:buChar char="•"/>
              <a:tabLst>
                <a:tab pos="405765" algn="l"/>
                <a:tab pos="406400" algn="l"/>
              </a:tabLst>
            </a:pPr>
            <a:r>
              <a:rPr sz="3200" dirty="0">
                <a:latin typeface="Calibri"/>
                <a:cs typeface="Calibri"/>
              </a:rPr>
              <a:t>Output hidden </a:t>
            </a:r>
            <a:r>
              <a:rPr sz="3200" spc="-10" dirty="0">
                <a:latin typeface="Calibri"/>
                <a:cs typeface="Calibri"/>
              </a:rPr>
              <a:t>structure </a:t>
            </a:r>
            <a:r>
              <a:rPr sz="3200" dirty="0">
                <a:latin typeface="Calibri"/>
                <a:cs typeface="Calibri"/>
              </a:rPr>
              <a:t>behind the</a:t>
            </a:r>
            <a:r>
              <a:rPr sz="3200" spc="-30" dirty="0">
                <a:latin typeface="Calibri"/>
                <a:cs typeface="Calibri"/>
              </a:rPr>
              <a:t> </a:t>
            </a:r>
            <a:r>
              <a:rPr sz="3200" i="1" dirty="0">
                <a:latin typeface="Times New Roman"/>
                <a:cs typeface="Times New Roman"/>
              </a:rPr>
              <a:t>x</a:t>
            </a:r>
            <a:r>
              <a:rPr sz="3200" dirty="0">
                <a:latin typeface="Calibri"/>
                <a:cs typeface="Calibri"/>
              </a:rPr>
              <a:t>’s</a:t>
            </a:r>
            <a:endParaRPr sz="3200">
              <a:latin typeface="Calibri"/>
              <a:cs typeface="Calibri"/>
            </a:endParaRPr>
          </a:p>
          <a:p>
            <a:pPr marL="520700">
              <a:lnSpc>
                <a:spcPct val="100000"/>
              </a:lnSpc>
              <a:spcBef>
                <a:spcPts val="760"/>
              </a:spcBef>
            </a:pPr>
            <a:r>
              <a:rPr sz="2800" dirty="0">
                <a:latin typeface="Arial"/>
                <a:cs typeface="Arial"/>
              </a:rPr>
              <a:t>– </a:t>
            </a:r>
            <a:r>
              <a:rPr sz="2800" dirty="0">
                <a:latin typeface="Calibri"/>
                <a:cs typeface="Calibri"/>
              </a:rPr>
              <a:t>E.g.,</a:t>
            </a:r>
            <a:r>
              <a:rPr sz="2800" spc="-90" dirty="0">
                <a:latin typeface="Calibri"/>
                <a:cs typeface="Calibri"/>
              </a:rPr>
              <a:t> </a:t>
            </a:r>
            <a:r>
              <a:rPr sz="2800" spc="-10" dirty="0">
                <a:latin typeface="Calibri"/>
                <a:cs typeface="Calibri"/>
              </a:rPr>
              <a:t>clustering</a:t>
            </a:r>
            <a:endParaRPr sz="2800">
              <a:latin typeface="Calibri"/>
              <a:cs typeface="Calibri"/>
            </a:endParaRPr>
          </a:p>
        </p:txBody>
      </p:sp>
      <p:sp>
        <p:nvSpPr>
          <p:cNvPr id="4" name="object 4"/>
          <p:cNvSpPr/>
          <p:nvPr/>
        </p:nvSpPr>
        <p:spPr>
          <a:xfrm>
            <a:off x="1001973" y="3044737"/>
            <a:ext cx="228600" cy="2726055"/>
          </a:xfrm>
          <a:custGeom>
            <a:avLst/>
            <a:gdLst/>
            <a:ahLst/>
            <a:cxnLst/>
            <a:rect l="l" t="t" r="r" b="b"/>
            <a:pathLst>
              <a:path w="171450" h="2726054">
                <a:moveTo>
                  <a:pt x="104623" y="108272"/>
                </a:moveTo>
                <a:lnTo>
                  <a:pt x="66523" y="108272"/>
                </a:lnTo>
                <a:lnTo>
                  <a:pt x="66522" y="2725622"/>
                </a:lnTo>
                <a:lnTo>
                  <a:pt x="104622" y="2725622"/>
                </a:lnTo>
                <a:lnTo>
                  <a:pt x="104623" y="108272"/>
                </a:lnTo>
                <a:close/>
              </a:path>
              <a:path w="171450" h="2726054">
                <a:moveTo>
                  <a:pt x="85573" y="0"/>
                </a:moveTo>
                <a:lnTo>
                  <a:pt x="2443" y="142509"/>
                </a:lnTo>
                <a:lnTo>
                  <a:pt x="0" y="149668"/>
                </a:lnTo>
                <a:lnTo>
                  <a:pt x="475" y="156955"/>
                </a:lnTo>
                <a:lnTo>
                  <a:pt x="3648" y="163533"/>
                </a:lnTo>
                <a:lnTo>
                  <a:pt x="9299" y="168563"/>
                </a:lnTo>
                <a:lnTo>
                  <a:pt x="16458" y="171006"/>
                </a:lnTo>
                <a:lnTo>
                  <a:pt x="23746" y="170530"/>
                </a:lnTo>
                <a:lnTo>
                  <a:pt x="30323" y="167357"/>
                </a:lnTo>
                <a:lnTo>
                  <a:pt x="35353" y="161706"/>
                </a:lnTo>
                <a:lnTo>
                  <a:pt x="66523" y="108272"/>
                </a:lnTo>
                <a:lnTo>
                  <a:pt x="148731" y="108272"/>
                </a:lnTo>
                <a:lnTo>
                  <a:pt x="85573" y="0"/>
                </a:lnTo>
                <a:close/>
              </a:path>
              <a:path w="171450" h="2726054">
                <a:moveTo>
                  <a:pt x="148731" y="108272"/>
                </a:moveTo>
                <a:lnTo>
                  <a:pt x="104623" y="108272"/>
                </a:lnTo>
                <a:lnTo>
                  <a:pt x="135793" y="161706"/>
                </a:lnTo>
                <a:lnTo>
                  <a:pt x="140822" y="167357"/>
                </a:lnTo>
                <a:lnTo>
                  <a:pt x="147400" y="170530"/>
                </a:lnTo>
                <a:lnTo>
                  <a:pt x="154687" y="171006"/>
                </a:lnTo>
                <a:lnTo>
                  <a:pt x="161846" y="168563"/>
                </a:lnTo>
                <a:lnTo>
                  <a:pt x="167497" y="163533"/>
                </a:lnTo>
                <a:lnTo>
                  <a:pt x="170670" y="156955"/>
                </a:lnTo>
                <a:lnTo>
                  <a:pt x="171146" y="149668"/>
                </a:lnTo>
                <a:lnTo>
                  <a:pt x="168703" y="142509"/>
                </a:lnTo>
                <a:lnTo>
                  <a:pt x="148731" y="108272"/>
                </a:lnTo>
                <a:close/>
              </a:path>
            </a:pathLst>
          </a:custGeom>
          <a:solidFill>
            <a:srgbClr val="7F7F7F"/>
          </a:solidFill>
        </p:spPr>
        <p:txBody>
          <a:bodyPr wrap="square" lIns="0" tIns="0" rIns="0" bIns="0" rtlCol="0"/>
          <a:lstStyle/>
          <a:p>
            <a:endParaRPr/>
          </a:p>
        </p:txBody>
      </p:sp>
      <p:sp>
        <p:nvSpPr>
          <p:cNvPr id="5" name="object 5"/>
          <p:cNvSpPr/>
          <p:nvPr/>
        </p:nvSpPr>
        <p:spPr>
          <a:xfrm>
            <a:off x="896901" y="5531621"/>
            <a:ext cx="4798060" cy="172085"/>
          </a:xfrm>
          <a:custGeom>
            <a:avLst/>
            <a:gdLst/>
            <a:ahLst/>
            <a:cxnLst/>
            <a:rect l="l" t="t" r="r" b="b"/>
            <a:pathLst>
              <a:path w="3598545" h="172085">
                <a:moveTo>
                  <a:pt x="0" y="67288"/>
                </a:moveTo>
                <a:lnTo>
                  <a:pt x="0" y="105388"/>
                </a:lnTo>
                <a:lnTo>
                  <a:pt x="3490101" y="105389"/>
                </a:lnTo>
                <a:lnTo>
                  <a:pt x="3436667" y="136559"/>
                </a:lnTo>
                <a:lnTo>
                  <a:pt x="3431016" y="141588"/>
                </a:lnTo>
                <a:lnTo>
                  <a:pt x="3427843" y="148166"/>
                </a:lnTo>
                <a:lnTo>
                  <a:pt x="3427368" y="155453"/>
                </a:lnTo>
                <a:lnTo>
                  <a:pt x="3429811" y="162612"/>
                </a:lnTo>
                <a:lnTo>
                  <a:pt x="3434840" y="168263"/>
                </a:lnTo>
                <a:lnTo>
                  <a:pt x="3441417" y="171436"/>
                </a:lnTo>
                <a:lnTo>
                  <a:pt x="3448705" y="171912"/>
                </a:lnTo>
                <a:lnTo>
                  <a:pt x="3455865" y="169469"/>
                </a:lnTo>
                <a:lnTo>
                  <a:pt x="3598373" y="86339"/>
                </a:lnTo>
                <a:lnTo>
                  <a:pt x="3565715" y="67289"/>
                </a:lnTo>
                <a:lnTo>
                  <a:pt x="0" y="67288"/>
                </a:lnTo>
                <a:close/>
              </a:path>
              <a:path w="3598545" h="172085">
                <a:moveTo>
                  <a:pt x="3446133" y="0"/>
                </a:moveTo>
                <a:lnTo>
                  <a:pt x="3436703" y="2481"/>
                </a:lnTo>
                <a:lnTo>
                  <a:pt x="3432461" y="5521"/>
                </a:lnTo>
                <a:lnTo>
                  <a:pt x="3429811" y="10064"/>
                </a:lnTo>
                <a:lnTo>
                  <a:pt x="3427368" y="17224"/>
                </a:lnTo>
                <a:lnTo>
                  <a:pt x="3427843" y="24511"/>
                </a:lnTo>
                <a:lnTo>
                  <a:pt x="3431016" y="31089"/>
                </a:lnTo>
                <a:lnTo>
                  <a:pt x="3436667" y="36118"/>
                </a:lnTo>
                <a:lnTo>
                  <a:pt x="3490101" y="67289"/>
                </a:lnTo>
                <a:lnTo>
                  <a:pt x="3565715" y="67289"/>
                </a:lnTo>
                <a:lnTo>
                  <a:pt x="3451321" y="558"/>
                </a:lnTo>
                <a:lnTo>
                  <a:pt x="3446133" y="0"/>
                </a:lnTo>
                <a:close/>
              </a:path>
            </a:pathLst>
          </a:custGeom>
          <a:solidFill>
            <a:srgbClr val="7F7F7F"/>
          </a:solidFill>
        </p:spPr>
        <p:txBody>
          <a:bodyPr wrap="square" lIns="0" tIns="0" rIns="0" bIns="0" rtlCol="0"/>
          <a:lstStyle/>
          <a:p>
            <a:endParaRPr/>
          </a:p>
        </p:txBody>
      </p:sp>
      <p:sp>
        <p:nvSpPr>
          <p:cNvPr id="6" name="object 6"/>
          <p:cNvSpPr/>
          <p:nvPr/>
        </p:nvSpPr>
        <p:spPr>
          <a:xfrm>
            <a:off x="1727200" y="4254500"/>
            <a:ext cx="491067" cy="3683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813212" y="4294906"/>
            <a:ext cx="321733" cy="2413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269067" y="4368800"/>
            <a:ext cx="491067" cy="3683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361092" y="4415556"/>
            <a:ext cx="304800" cy="228600"/>
          </a:xfrm>
          <a:custGeom>
            <a:avLst/>
            <a:gdLst/>
            <a:ahLst/>
            <a:cxnLst/>
            <a:rect l="l" t="t" r="r" b="b"/>
            <a:pathLst>
              <a:path w="228600" h="228600">
                <a:moveTo>
                  <a:pt x="114300" y="0"/>
                </a:moveTo>
                <a:lnTo>
                  <a:pt x="69809" y="8982"/>
                </a:lnTo>
                <a:lnTo>
                  <a:pt x="33477" y="33477"/>
                </a:lnTo>
                <a:lnTo>
                  <a:pt x="8982" y="69809"/>
                </a:lnTo>
                <a:lnTo>
                  <a:pt x="0" y="114300"/>
                </a:lnTo>
                <a:lnTo>
                  <a:pt x="8982" y="158790"/>
                </a:lnTo>
                <a:lnTo>
                  <a:pt x="33477" y="195122"/>
                </a:lnTo>
                <a:lnTo>
                  <a:pt x="69809" y="219617"/>
                </a:lnTo>
                <a:lnTo>
                  <a:pt x="114300" y="228600"/>
                </a:lnTo>
                <a:lnTo>
                  <a:pt x="158790" y="219617"/>
                </a:lnTo>
                <a:lnTo>
                  <a:pt x="195122" y="195122"/>
                </a:lnTo>
                <a:lnTo>
                  <a:pt x="219617" y="158790"/>
                </a:lnTo>
                <a:lnTo>
                  <a:pt x="228600" y="114300"/>
                </a:lnTo>
                <a:lnTo>
                  <a:pt x="219617" y="69809"/>
                </a:lnTo>
                <a:lnTo>
                  <a:pt x="195122" y="33477"/>
                </a:lnTo>
                <a:lnTo>
                  <a:pt x="158790" y="8982"/>
                </a:lnTo>
                <a:lnTo>
                  <a:pt x="114300" y="0"/>
                </a:lnTo>
                <a:close/>
              </a:path>
            </a:pathLst>
          </a:custGeom>
          <a:solidFill>
            <a:srgbClr val="A6A6A6"/>
          </a:solidFill>
        </p:spPr>
        <p:txBody>
          <a:bodyPr wrap="square" lIns="0" tIns="0" rIns="0" bIns="0" rtlCol="0"/>
          <a:lstStyle/>
          <a:p>
            <a:endParaRPr/>
          </a:p>
        </p:txBody>
      </p:sp>
      <p:sp>
        <p:nvSpPr>
          <p:cNvPr id="10" name="object 10"/>
          <p:cNvSpPr/>
          <p:nvPr/>
        </p:nvSpPr>
        <p:spPr>
          <a:xfrm>
            <a:off x="2361092" y="4415556"/>
            <a:ext cx="3048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sp>
        <p:nvSpPr>
          <p:cNvPr id="11" name="object 11"/>
          <p:cNvSpPr/>
          <p:nvPr/>
        </p:nvSpPr>
        <p:spPr>
          <a:xfrm>
            <a:off x="2269067" y="4864100"/>
            <a:ext cx="491067" cy="368300"/>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361092" y="4912878"/>
            <a:ext cx="304800" cy="228600"/>
          </a:xfrm>
          <a:custGeom>
            <a:avLst/>
            <a:gdLst/>
            <a:ahLst/>
            <a:cxnLst/>
            <a:rect l="l" t="t" r="r" b="b"/>
            <a:pathLst>
              <a:path w="228600" h="228600">
                <a:moveTo>
                  <a:pt x="114300" y="0"/>
                </a:moveTo>
                <a:lnTo>
                  <a:pt x="69809" y="8982"/>
                </a:lnTo>
                <a:lnTo>
                  <a:pt x="33477" y="33477"/>
                </a:lnTo>
                <a:lnTo>
                  <a:pt x="8982" y="69809"/>
                </a:lnTo>
                <a:lnTo>
                  <a:pt x="0" y="114300"/>
                </a:lnTo>
                <a:lnTo>
                  <a:pt x="8982" y="158790"/>
                </a:lnTo>
                <a:lnTo>
                  <a:pt x="33477" y="195122"/>
                </a:lnTo>
                <a:lnTo>
                  <a:pt x="69809" y="219617"/>
                </a:lnTo>
                <a:lnTo>
                  <a:pt x="114300" y="228600"/>
                </a:lnTo>
                <a:lnTo>
                  <a:pt x="158790" y="219617"/>
                </a:lnTo>
                <a:lnTo>
                  <a:pt x="195122" y="195122"/>
                </a:lnTo>
                <a:lnTo>
                  <a:pt x="219617" y="158790"/>
                </a:lnTo>
                <a:lnTo>
                  <a:pt x="228600" y="114300"/>
                </a:lnTo>
                <a:lnTo>
                  <a:pt x="219617" y="69809"/>
                </a:lnTo>
                <a:lnTo>
                  <a:pt x="195122" y="33477"/>
                </a:lnTo>
                <a:lnTo>
                  <a:pt x="158790" y="8982"/>
                </a:lnTo>
                <a:lnTo>
                  <a:pt x="114300" y="0"/>
                </a:lnTo>
                <a:close/>
              </a:path>
            </a:pathLst>
          </a:custGeom>
          <a:solidFill>
            <a:srgbClr val="A6A6A6"/>
          </a:solidFill>
        </p:spPr>
        <p:txBody>
          <a:bodyPr wrap="square" lIns="0" tIns="0" rIns="0" bIns="0" rtlCol="0"/>
          <a:lstStyle/>
          <a:p>
            <a:endParaRPr/>
          </a:p>
        </p:txBody>
      </p:sp>
      <p:sp>
        <p:nvSpPr>
          <p:cNvPr id="13" name="object 13"/>
          <p:cNvSpPr/>
          <p:nvPr/>
        </p:nvSpPr>
        <p:spPr>
          <a:xfrm>
            <a:off x="2361092" y="4912878"/>
            <a:ext cx="3048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sp>
        <p:nvSpPr>
          <p:cNvPr id="14" name="object 14"/>
          <p:cNvSpPr/>
          <p:nvPr/>
        </p:nvSpPr>
        <p:spPr>
          <a:xfrm>
            <a:off x="1659467" y="4749800"/>
            <a:ext cx="491067" cy="368300"/>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1751492" y="4798578"/>
            <a:ext cx="304800" cy="228600"/>
          </a:xfrm>
          <a:custGeom>
            <a:avLst/>
            <a:gdLst/>
            <a:ahLst/>
            <a:cxnLst/>
            <a:rect l="l" t="t" r="r" b="b"/>
            <a:pathLst>
              <a:path w="228600" h="228600">
                <a:moveTo>
                  <a:pt x="114300" y="0"/>
                </a:moveTo>
                <a:lnTo>
                  <a:pt x="69809" y="8982"/>
                </a:lnTo>
                <a:lnTo>
                  <a:pt x="33477" y="33477"/>
                </a:lnTo>
                <a:lnTo>
                  <a:pt x="8982" y="69809"/>
                </a:lnTo>
                <a:lnTo>
                  <a:pt x="0" y="114300"/>
                </a:lnTo>
                <a:lnTo>
                  <a:pt x="8982" y="158790"/>
                </a:lnTo>
                <a:lnTo>
                  <a:pt x="33477" y="195122"/>
                </a:lnTo>
                <a:lnTo>
                  <a:pt x="69809" y="219617"/>
                </a:lnTo>
                <a:lnTo>
                  <a:pt x="114300" y="228600"/>
                </a:lnTo>
                <a:lnTo>
                  <a:pt x="158790" y="219617"/>
                </a:lnTo>
                <a:lnTo>
                  <a:pt x="195122" y="195122"/>
                </a:lnTo>
                <a:lnTo>
                  <a:pt x="219617" y="158790"/>
                </a:lnTo>
                <a:lnTo>
                  <a:pt x="228600" y="114300"/>
                </a:lnTo>
                <a:lnTo>
                  <a:pt x="219617" y="69809"/>
                </a:lnTo>
                <a:lnTo>
                  <a:pt x="195122" y="33477"/>
                </a:lnTo>
                <a:lnTo>
                  <a:pt x="158790" y="8982"/>
                </a:lnTo>
                <a:lnTo>
                  <a:pt x="114300" y="0"/>
                </a:lnTo>
                <a:close/>
              </a:path>
            </a:pathLst>
          </a:custGeom>
          <a:solidFill>
            <a:srgbClr val="A6A6A6"/>
          </a:solidFill>
        </p:spPr>
        <p:txBody>
          <a:bodyPr wrap="square" lIns="0" tIns="0" rIns="0" bIns="0" rtlCol="0"/>
          <a:lstStyle/>
          <a:p>
            <a:endParaRPr/>
          </a:p>
        </p:txBody>
      </p:sp>
      <p:sp>
        <p:nvSpPr>
          <p:cNvPr id="16" name="object 16"/>
          <p:cNvSpPr/>
          <p:nvPr/>
        </p:nvSpPr>
        <p:spPr>
          <a:xfrm>
            <a:off x="1751492" y="4798578"/>
            <a:ext cx="3048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sp>
        <p:nvSpPr>
          <p:cNvPr id="17" name="object 17"/>
          <p:cNvSpPr/>
          <p:nvPr/>
        </p:nvSpPr>
        <p:spPr>
          <a:xfrm>
            <a:off x="2167467" y="3657600"/>
            <a:ext cx="491067" cy="368300"/>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2251026" y="3700028"/>
            <a:ext cx="321733" cy="241300"/>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2573867" y="3911600"/>
            <a:ext cx="491067" cy="368300"/>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2657426" y="3949984"/>
            <a:ext cx="321733" cy="241300"/>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3031067" y="3695700"/>
            <a:ext cx="491067" cy="368300"/>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3114626" y="3730039"/>
            <a:ext cx="321733" cy="241300"/>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2675467" y="3416300"/>
            <a:ext cx="491067" cy="368300"/>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2769945" y="3463056"/>
            <a:ext cx="304800" cy="228600"/>
          </a:xfrm>
          <a:custGeom>
            <a:avLst/>
            <a:gdLst/>
            <a:ahLst/>
            <a:cxnLst/>
            <a:rect l="l" t="t" r="r" b="b"/>
            <a:pathLst>
              <a:path w="228600" h="228600">
                <a:moveTo>
                  <a:pt x="114300" y="0"/>
                </a:moveTo>
                <a:lnTo>
                  <a:pt x="69809" y="8982"/>
                </a:lnTo>
                <a:lnTo>
                  <a:pt x="33477" y="33477"/>
                </a:lnTo>
                <a:lnTo>
                  <a:pt x="8982" y="69809"/>
                </a:lnTo>
                <a:lnTo>
                  <a:pt x="0" y="114300"/>
                </a:lnTo>
                <a:lnTo>
                  <a:pt x="8982" y="158790"/>
                </a:lnTo>
                <a:lnTo>
                  <a:pt x="33477" y="195122"/>
                </a:lnTo>
                <a:lnTo>
                  <a:pt x="69809" y="219617"/>
                </a:lnTo>
                <a:lnTo>
                  <a:pt x="114300" y="228600"/>
                </a:lnTo>
                <a:lnTo>
                  <a:pt x="158790" y="219617"/>
                </a:lnTo>
                <a:lnTo>
                  <a:pt x="195122" y="195122"/>
                </a:lnTo>
                <a:lnTo>
                  <a:pt x="219617" y="158790"/>
                </a:lnTo>
                <a:lnTo>
                  <a:pt x="228600" y="114300"/>
                </a:lnTo>
                <a:lnTo>
                  <a:pt x="219617" y="69809"/>
                </a:lnTo>
                <a:lnTo>
                  <a:pt x="195122" y="33477"/>
                </a:lnTo>
                <a:lnTo>
                  <a:pt x="158790" y="8982"/>
                </a:lnTo>
                <a:lnTo>
                  <a:pt x="114300" y="0"/>
                </a:lnTo>
                <a:close/>
              </a:path>
            </a:pathLst>
          </a:custGeom>
          <a:solidFill>
            <a:srgbClr val="A6A6A6"/>
          </a:solidFill>
        </p:spPr>
        <p:txBody>
          <a:bodyPr wrap="square" lIns="0" tIns="0" rIns="0" bIns="0" rtlCol="0"/>
          <a:lstStyle/>
          <a:p>
            <a:endParaRPr/>
          </a:p>
        </p:txBody>
      </p:sp>
      <p:sp>
        <p:nvSpPr>
          <p:cNvPr id="25" name="object 25"/>
          <p:cNvSpPr/>
          <p:nvPr/>
        </p:nvSpPr>
        <p:spPr>
          <a:xfrm>
            <a:off x="2769945" y="3463056"/>
            <a:ext cx="3048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sp>
        <p:nvSpPr>
          <p:cNvPr id="26" name="object 26"/>
          <p:cNvSpPr/>
          <p:nvPr/>
        </p:nvSpPr>
        <p:spPr>
          <a:xfrm>
            <a:off x="3962400" y="4368800"/>
            <a:ext cx="491067" cy="368300"/>
          </a:xfrm>
          <a:prstGeom prst="rect">
            <a:avLst/>
          </a:prstGeom>
          <a:blipFill>
            <a:blip r:embed="rId4" cstate="print"/>
            <a:stretch>
              <a:fillRect/>
            </a:stretch>
          </a:blipFill>
        </p:spPr>
        <p:txBody>
          <a:bodyPr wrap="square" lIns="0" tIns="0" rIns="0" bIns="0" rtlCol="0"/>
          <a:lstStyle/>
          <a:p>
            <a:endParaRPr/>
          </a:p>
        </p:txBody>
      </p:sp>
      <p:sp>
        <p:nvSpPr>
          <p:cNvPr id="27" name="object 27"/>
          <p:cNvSpPr/>
          <p:nvPr/>
        </p:nvSpPr>
        <p:spPr>
          <a:xfrm>
            <a:off x="4045959" y="4409206"/>
            <a:ext cx="321733" cy="241300"/>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3623733" y="4711700"/>
            <a:ext cx="491067" cy="368300"/>
          </a:xfrm>
          <a:prstGeom prst="rect">
            <a:avLst/>
          </a:prstGeom>
          <a:blipFill>
            <a:blip r:embed="rId2" cstate="print"/>
            <a:stretch>
              <a:fillRect/>
            </a:stretch>
          </a:blipFill>
        </p:spPr>
        <p:txBody>
          <a:bodyPr wrap="square" lIns="0" tIns="0" rIns="0" bIns="0" rtlCol="0"/>
          <a:lstStyle/>
          <a:p>
            <a:endParaRPr/>
          </a:p>
        </p:txBody>
      </p:sp>
      <p:sp>
        <p:nvSpPr>
          <p:cNvPr id="29" name="object 29"/>
          <p:cNvSpPr/>
          <p:nvPr/>
        </p:nvSpPr>
        <p:spPr>
          <a:xfrm>
            <a:off x="3709746" y="4752106"/>
            <a:ext cx="321733" cy="241300"/>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4114800" y="4711700"/>
            <a:ext cx="491067" cy="368300"/>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4198359" y="4752106"/>
            <a:ext cx="321733" cy="241300"/>
          </a:xfrm>
          <a:prstGeom prst="rect">
            <a:avLst/>
          </a:prstGeom>
          <a:blipFill>
            <a:blip r:embed="rId9" cstate="print"/>
            <a:stretch>
              <a:fillRect/>
            </a:stretch>
          </a:blipFill>
        </p:spPr>
        <p:txBody>
          <a:bodyPr wrap="square" lIns="0" tIns="0" rIns="0" bIns="0" rtlCol="0"/>
          <a:lstStyle/>
          <a:p>
            <a:endParaRPr/>
          </a:p>
        </p:txBody>
      </p:sp>
      <p:sp>
        <p:nvSpPr>
          <p:cNvPr id="32" name="object 32"/>
          <p:cNvSpPr/>
          <p:nvPr/>
        </p:nvSpPr>
        <p:spPr>
          <a:xfrm>
            <a:off x="4605867" y="4546600"/>
            <a:ext cx="491067" cy="368300"/>
          </a:xfrm>
          <a:prstGeom prst="rect">
            <a:avLst/>
          </a:prstGeom>
          <a:blipFill>
            <a:blip r:embed="rId7" cstate="print"/>
            <a:stretch>
              <a:fillRect/>
            </a:stretch>
          </a:blipFill>
        </p:spPr>
        <p:txBody>
          <a:bodyPr wrap="square" lIns="0" tIns="0" rIns="0" bIns="0" rtlCol="0"/>
          <a:lstStyle/>
          <a:p>
            <a:endParaRPr/>
          </a:p>
        </p:txBody>
      </p:sp>
      <p:sp>
        <p:nvSpPr>
          <p:cNvPr id="33" name="object 33"/>
          <p:cNvSpPr/>
          <p:nvPr/>
        </p:nvSpPr>
        <p:spPr>
          <a:xfrm>
            <a:off x="4689426" y="4584984"/>
            <a:ext cx="321733" cy="241300"/>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1998133" y="4622800"/>
            <a:ext cx="491067" cy="368300"/>
          </a:xfrm>
          <a:prstGeom prst="rect">
            <a:avLst/>
          </a:prstGeom>
          <a:blipFill>
            <a:blip r:embed="rId10" cstate="print"/>
            <a:stretch>
              <a:fillRect/>
            </a:stretch>
          </a:blipFill>
        </p:spPr>
        <p:txBody>
          <a:bodyPr wrap="square" lIns="0" tIns="0" rIns="0" bIns="0" rtlCol="0"/>
          <a:lstStyle/>
          <a:p>
            <a:endParaRPr/>
          </a:p>
        </p:txBody>
      </p:sp>
      <p:sp>
        <p:nvSpPr>
          <p:cNvPr id="35" name="object 35"/>
          <p:cNvSpPr/>
          <p:nvPr/>
        </p:nvSpPr>
        <p:spPr>
          <a:xfrm>
            <a:off x="2097520" y="4667534"/>
            <a:ext cx="304800" cy="228600"/>
          </a:xfrm>
          <a:custGeom>
            <a:avLst/>
            <a:gdLst/>
            <a:ahLst/>
            <a:cxnLst/>
            <a:rect l="l" t="t" r="r" b="b"/>
            <a:pathLst>
              <a:path w="228600" h="228600">
                <a:moveTo>
                  <a:pt x="114300" y="0"/>
                </a:moveTo>
                <a:lnTo>
                  <a:pt x="69809" y="8982"/>
                </a:lnTo>
                <a:lnTo>
                  <a:pt x="33477" y="33477"/>
                </a:lnTo>
                <a:lnTo>
                  <a:pt x="8982" y="69809"/>
                </a:lnTo>
                <a:lnTo>
                  <a:pt x="0" y="114300"/>
                </a:lnTo>
                <a:lnTo>
                  <a:pt x="8982" y="158790"/>
                </a:lnTo>
                <a:lnTo>
                  <a:pt x="33477" y="195122"/>
                </a:lnTo>
                <a:lnTo>
                  <a:pt x="69809" y="219617"/>
                </a:lnTo>
                <a:lnTo>
                  <a:pt x="114300" y="228600"/>
                </a:lnTo>
                <a:lnTo>
                  <a:pt x="158790" y="219617"/>
                </a:lnTo>
                <a:lnTo>
                  <a:pt x="195122" y="195122"/>
                </a:lnTo>
                <a:lnTo>
                  <a:pt x="219617" y="158790"/>
                </a:lnTo>
                <a:lnTo>
                  <a:pt x="228600" y="114300"/>
                </a:lnTo>
                <a:lnTo>
                  <a:pt x="219617" y="69809"/>
                </a:lnTo>
                <a:lnTo>
                  <a:pt x="195122" y="33477"/>
                </a:lnTo>
                <a:lnTo>
                  <a:pt x="158790" y="8982"/>
                </a:lnTo>
                <a:lnTo>
                  <a:pt x="114300" y="0"/>
                </a:lnTo>
                <a:close/>
              </a:path>
            </a:pathLst>
          </a:custGeom>
          <a:solidFill>
            <a:srgbClr val="A6A6A6"/>
          </a:solidFill>
        </p:spPr>
        <p:txBody>
          <a:bodyPr wrap="square" lIns="0" tIns="0" rIns="0" bIns="0" rtlCol="0"/>
          <a:lstStyle/>
          <a:p>
            <a:endParaRPr/>
          </a:p>
        </p:txBody>
      </p:sp>
      <p:sp>
        <p:nvSpPr>
          <p:cNvPr id="36" name="object 36"/>
          <p:cNvSpPr/>
          <p:nvPr/>
        </p:nvSpPr>
        <p:spPr>
          <a:xfrm>
            <a:off x="2097520" y="4667534"/>
            <a:ext cx="3048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sp>
        <p:nvSpPr>
          <p:cNvPr id="37" name="object 37"/>
          <p:cNvSpPr/>
          <p:nvPr/>
        </p:nvSpPr>
        <p:spPr>
          <a:xfrm>
            <a:off x="2353733" y="3302000"/>
            <a:ext cx="491067" cy="368300"/>
          </a:xfrm>
          <a:prstGeom prst="rect">
            <a:avLst/>
          </a:prstGeom>
          <a:blipFill>
            <a:blip r:embed="rId11" cstate="print"/>
            <a:stretch>
              <a:fillRect/>
            </a:stretch>
          </a:blipFill>
        </p:spPr>
        <p:txBody>
          <a:bodyPr wrap="square" lIns="0" tIns="0" rIns="0" bIns="0" rtlCol="0"/>
          <a:lstStyle/>
          <a:p>
            <a:endParaRPr/>
          </a:p>
        </p:txBody>
      </p:sp>
      <p:sp>
        <p:nvSpPr>
          <p:cNvPr id="38" name="object 38"/>
          <p:cNvSpPr/>
          <p:nvPr/>
        </p:nvSpPr>
        <p:spPr>
          <a:xfrm>
            <a:off x="2438640" y="3348756"/>
            <a:ext cx="304800" cy="228600"/>
          </a:xfrm>
          <a:custGeom>
            <a:avLst/>
            <a:gdLst/>
            <a:ahLst/>
            <a:cxnLst/>
            <a:rect l="l" t="t" r="r" b="b"/>
            <a:pathLst>
              <a:path w="228600" h="228600">
                <a:moveTo>
                  <a:pt x="114300" y="0"/>
                </a:moveTo>
                <a:lnTo>
                  <a:pt x="69809" y="8982"/>
                </a:lnTo>
                <a:lnTo>
                  <a:pt x="33477" y="33477"/>
                </a:lnTo>
                <a:lnTo>
                  <a:pt x="8982" y="69809"/>
                </a:lnTo>
                <a:lnTo>
                  <a:pt x="0" y="114300"/>
                </a:lnTo>
                <a:lnTo>
                  <a:pt x="8982" y="158790"/>
                </a:lnTo>
                <a:lnTo>
                  <a:pt x="33477" y="195122"/>
                </a:lnTo>
                <a:lnTo>
                  <a:pt x="69809" y="219617"/>
                </a:lnTo>
                <a:lnTo>
                  <a:pt x="114300" y="228600"/>
                </a:lnTo>
                <a:lnTo>
                  <a:pt x="158790" y="219617"/>
                </a:lnTo>
                <a:lnTo>
                  <a:pt x="195122" y="195122"/>
                </a:lnTo>
                <a:lnTo>
                  <a:pt x="219617" y="158790"/>
                </a:lnTo>
                <a:lnTo>
                  <a:pt x="228600" y="114300"/>
                </a:lnTo>
                <a:lnTo>
                  <a:pt x="219617" y="69809"/>
                </a:lnTo>
                <a:lnTo>
                  <a:pt x="195122" y="33477"/>
                </a:lnTo>
                <a:lnTo>
                  <a:pt x="158790" y="8982"/>
                </a:lnTo>
                <a:lnTo>
                  <a:pt x="114300" y="0"/>
                </a:lnTo>
                <a:close/>
              </a:path>
            </a:pathLst>
          </a:custGeom>
          <a:solidFill>
            <a:srgbClr val="A6A6A6"/>
          </a:solidFill>
        </p:spPr>
        <p:txBody>
          <a:bodyPr wrap="square" lIns="0" tIns="0" rIns="0" bIns="0" rtlCol="0"/>
          <a:lstStyle/>
          <a:p>
            <a:endParaRPr/>
          </a:p>
        </p:txBody>
      </p:sp>
      <p:sp>
        <p:nvSpPr>
          <p:cNvPr id="39" name="object 39"/>
          <p:cNvSpPr/>
          <p:nvPr/>
        </p:nvSpPr>
        <p:spPr>
          <a:xfrm>
            <a:off x="2438640" y="3348756"/>
            <a:ext cx="3048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sp>
        <p:nvSpPr>
          <p:cNvPr id="40" name="object 40"/>
          <p:cNvSpPr/>
          <p:nvPr/>
        </p:nvSpPr>
        <p:spPr>
          <a:xfrm>
            <a:off x="6810107" y="3044737"/>
            <a:ext cx="228600" cy="2726055"/>
          </a:xfrm>
          <a:custGeom>
            <a:avLst/>
            <a:gdLst/>
            <a:ahLst/>
            <a:cxnLst/>
            <a:rect l="l" t="t" r="r" b="b"/>
            <a:pathLst>
              <a:path w="171450" h="2726054">
                <a:moveTo>
                  <a:pt x="104623" y="108272"/>
                </a:moveTo>
                <a:lnTo>
                  <a:pt x="66523" y="108272"/>
                </a:lnTo>
                <a:lnTo>
                  <a:pt x="66522" y="2725622"/>
                </a:lnTo>
                <a:lnTo>
                  <a:pt x="104622" y="2725622"/>
                </a:lnTo>
                <a:lnTo>
                  <a:pt x="104623" y="108272"/>
                </a:lnTo>
                <a:close/>
              </a:path>
              <a:path w="171450" h="2726054">
                <a:moveTo>
                  <a:pt x="85573" y="0"/>
                </a:moveTo>
                <a:lnTo>
                  <a:pt x="2443" y="142509"/>
                </a:lnTo>
                <a:lnTo>
                  <a:pt x="0" y="149668"/>
                </a:lnTo>
                <a:lnTo>
                  <a:pt x="475" y="156955"/>
                </a:lnTo>
                <a:lnTo>
                  <a:pt x="3648" y="163533"/>
                </a:lnTo>
                <a:lnTo>
                  <a:pt x="9299" y="168563"/>
                </a:lnTo>
                <a:lnTo>
                  <a:pt x="16458" y="171006"/>
                </a:lnTo>
                <a:lnTo>
                  <a:pt x="23745" y="170530"/>
                </a:lnTo>
                <a:lnTo>
                  <a:pt x="30323" y="167357"/>
                </a:lnTo>
                <a:lnTo>
                  <a:pt x="35352" y="161706"/>
                </a:lnTo>
                <a:lnTo>
                  <a:pt x="66523" y="108272"/>
                </a:lnTo>
                <a:lnTo>
                  <a:pt x="148731" y="108272"/>
                </a:lnTo>
                <a:lnTo>
                  <a:pt x="85573" y="0"/>
                </a:lnTo>
                <a:close/>
              </a:path>
              <a:path w="171450" h="2726054">
                <a:moveTo>
                  <a:pt x="148731" y="108272"/>
                </a:moveTo>
                <a:lnTo>
                  <a:pt x="104623" y="108272"/>
                </a:lnTo>
                <a:lnTo>
                  <a:pt x="135793" y="161706"/>
                </a:lnTo>
                <a:lnTo>
                  <a:pt x="140822" y="167357"/>
                </a:lnTo>
                <a:lnTo>
                  <a:pt x="147399" y="170530"/>
                </a:lnTo>
                <a:lnTo>
                  <a:pt x="154687" y="171006"/>
                </a:lnTo>
                <a:lnTo>
                  <a:pt x="161847" y="168563"/>
                </a:lnTo>
                <a:lnTo>
                  <a:pt x="167497" y="163533"/>
                </a:lnTo>
                <a:lnTo>
                  <a:pt x="170671" y="156955"/>
                </a:lnTo>
                <a:lnTo>
                  <a:pt x="171146" y="149668"/>
                </a:lnTo>
                <a:lnTo>
                  <a:pt x="168702" y="142509"/>
                </a:lnTo>
                <a:lnTo>
                  <a:pt x="148731" y="108272"/>
                </a:lnTo>
                <a:close/>
              </a:path>
            </a:pathLst>
          </a:custGeom>
          <a:solidFill>
            <a:srgbClr val="7F7F7F"/>
          </a:solidFill>
        </p:spPr>
        <p:txBody>
          <a:bodyPr wrap="square" lIns="0" tIns="0" rIns="0" bIns="0" rtlCol="0"/>
          <a:lstStyle/>
          <a:p>
            <a:endParaRPr/>
          </a:p>
        </p:txBody>
      </p:sp>
      <p:sp>
        <p:nvSpPr>
          <p:cNvPr id="41" name="object 41"/>
          <p:cNvSpPr/>
          <p:nvPr/>
        </p:nvSpPr>
        <p:spPr>
          <a:xfrm>
            <a:off x="6705033" y="5531621"/>
            <a:ext cx="4798060" cy="172085"/>
          </a:xfrm>
          <a:custGeom>
            <a:avLst/>
            <a:gdLst/>
            <a:ahLst/>
            <a:cxnLst/>
            <a:rect l="l" t="t" r="r" b="b"/>
            <a:pathLst>
              <a:path w="3598545" h="172085">
                <a:moveTo>
                  <a:pt x="0" y="67288"/>
                </a:moveTo>
                <a:lnTo>
                  <a:pt x="0" y="105388"/>
                </a:lnTo>
                <a:lnTo>
                  <a:pt x="3490102" y="105389"/>
                </a:lnTo>
                <a:lnTo>
                  <a:pt x="3436666" y="136559"/>
                </a:lnTo>
                <a:lnTo>
                  <a:pt x="3431016" y="141588"/>
                </a:lnTo>
                <a:lnTo>
                  <a:pt x="3427843" y="148166"/>
                </a:lnTo>
                <a:lnTo>
                  <a:pt x="3427368" y="155453"/>
                </a:lnTo>
                <a:lnTo>
                  <a:pt x="3429811" y="162612"/>
                </a:lnTo>
                <a:lnTo>
                  <a:pt x="3434840" y="168263"/>
                </a:lnTo>
                <a:lnTo>
                  <a:pt x="3441418" y="171436"/>
                </a:lnTo>
                <a:lnTo>
                  <a:pt x="3448706" y="171912"/>
                </a:lnTo>
                <a:lnTo>
                  <a:pt x="3455865" y="169469"/>
                </a:lnTo>
                <a:lnTo>
                  <a:pt x="3598373" y="86339"/>
                </a:lnTo>
                <a:lnTo>
                  <a:pt x="3565716" y="67289"/>
                </a:lnTo>
                <a:lnTo>
                  <a:pt x="0" y="67288"/>
                </a:lnTo>
                <a:close/>
              </a:path>
              <a:path w="3598545" h="172085">
                <a:moveTo>
                  <a:pt x="3446133" y="0"/>
                </a:moveTo>
                <a:lnTo>
                  <a:pt x="3436703" y="2481"/>
                </a:lnTo>
                <a:lnTo>
                  <a:pt x="3432462" y="5521"/>
                </a:lnTo>
                <a:lnTo>
                  <a:pt x="3429811" y="10064"/>
                </a:lnTo>
                <a:lnTo>
                  <a:pt x="3427368" y="17224"/>
                </a:lnTo>
                <a:lnTo>
                  <a:pt x="3427843" y="24511"/>
                </a:lnTo>
                <a:lnTo>
                  <a:pt x="3431016" y="31089"/>
                </a:lnTo>
                <a:lnTo>
                  <a:pt x="3436666" y="36118"/>
                </a:lnTo>
                <a:lnTo>
                  <a:pt x="3490102" y="67289"/>
                </a:lnTo>
                <a:lnTo>
                  <a:pt x="3565716" y="67289"/>
                </a:lnTo>
                <a:lnTo>
                  <a:pt x="3451321" y="558"/>
                </a:lnTo>
                <a:lnTo>
                  <a:pt x="3446133" y="0"/>
                </a:lnTo>
                <a:close/>
              </a:path>
            </a:pathLst>
          </a:custGeom>
          <a:solidFill>
            <a:srgbClr val="7F7F7F"/>
          </a:solidFill>
        </p:spPr>
        <p:txBody>
          <a:bodyPr wrap="square" lIns="0" tIns="0" rIns="0" bIns="0" rtlCol="0"/>
          <a:lstStyle/>
          <a:p>
            <a:endParaRPr/>
          </a:p>
        </p:txBody>
      </p:sp>
      <p:sp>
        <p:nvSpPr>
          <p:cNvPr id="42" name="object 42"/>
          <p:cNvSpPr/>
          <p:nvPr/>
        </p:nvSpPr>
        <p:spPr>
          <a:xfrm>
            <a:off x="7535333" y="4254500"/>
            <a:ext cx="491067" cy="368300"/>
          </a:xfrm>
          <a:prstGeom prst="rect">
            <a:avLst/>
          </a:prstGeom>
          <a:blipFill>
            <a:blip r:embed="rId2" cstate="print"/>
            <a:stretch>
              <a:fillRect/>
            </a:stretch>
          </a:blipFill>
        </p:spPr>
        <p:txBody>
          <a:bodyPr wrap="square" lIns="0" tIns="0" rIns="0" bIns="0" rtlCol="0"/>
          <a:lstStyle/>
          <a:p>
            <a:endParaRPr/>
          </a:p>
        </p:txBody>
      </p:sp>
      <p:sp>
        <p:nvSpPr>
          <p:cNvPr id="43" name="object 43"/>
          <p:cNvSpPr/>
          <p:nvPr/>
        </p:nvSpPr>
        <p:spPr>
          <a:xfrm>
            <a:off x="7629813" y="4301256"/>
            <a:ext cx="304800" cy="228600"/>
          </a:xfrm>
          <a:prstGeom prst="rect">
            <a:avLst/>
          </a:prstGeom>
          <a:blipFill>
            <a:blip r:embed="rId12" cstate="print"/>
            <a:stretch>
              <a:fillRect/>
            </a:stretch>
          </a:blipFill>
        </p:spPr>
        <p:txBody>
          <a:bodyPr wrap="square" lIns="0" tIns="0" rIns="0" bIns="0" rtlCol="0"/>
          <a:lstStyle/>
          <a:p>
            <a:endParaRPr/>
          </a:p>
        </p:txBody>
      </p:sp>
      <p:sp>
        <p:nvSpPr>
          <p:cNvPr id="44" name="object 44"/>
          <p:cNvSpPr/>
          <p:nvPr/>
        </p:nvSpPr>
        <p:spPr>
          <a:xfrm>
            <a:off x="7621346" y="4294906"/>
            <a:ext cx="321733" cy="241300"/>
          </a:xfrm>
          <a:prstGeom prst="rect">
            <a:avLst/>
          </a:prstGeom>
          <a:blipFill>
            <a:blip r:embed="rId13" cstate="print"/>
            <a:stretch>
              <a:fillRect/>
            </a:stretch>
          </a:blipFill>
        </p:spPr>
        <p:txBody>
          <a:bodyPr wrap="square" lIns="0" tIns="0" rIns="0" bIns="0" rtlCol="0"/>
          <a:lstStyle/>
          <a:p>
            <a:endParaRPr/>
          </a:p>
        </p:txBody>
      </p:sp>
      <p:sp>
        <p:nvSpPr>
          <p:cNvPr id="45" name="object 45"/>
          <p:cNvSpPr/>
          <p:nvPr/>
        </p:nvSpPr>
        <p:spPr>
          <a:xfrm>
            <a:off x="8077200" y="4368800"/>
            <a:ext cx="491067" cy="368300"/>
          </a:xfrm>
          <a:prstGeom prst="rect">
            <a:avLst/>
          </a:prstGeom>
          <a:blipFill>
            <a:blip r:embed="rId4" cstate="print"/>
            <a:stretch>
              <a:fillRect/>
            </a:stretch>
          </a:blipFill>
        </p:spPr>
        <p:txBody>
          <a:bodyPr wrap="square" lIns="0" tIns="0" rIns="0" bIns="0" rtlCol="0"/>
          <a:lstStyle/>
          <a:p>
            <a:endParaRPr/>
          </a:p>
        </p:txBody>
      </p:sp>
      <p:sp>
        <p:nvSpPr>
          <p:cNvPr id="46" name="object 46"/>
          <p:cNvSpPr/>
          <p:nvPr/>
        </p:nvSpPr>
        <p:spPr>
          <a:xfrm>
            <a:off x="8169225" y="4415556"/>
            <a:ext cx="304800" cy="228600"/>
          </a:xfrm>
          <a:prstGeom prst="rect">
            <a:avLst/>
          </a:prstGeom>
          <a:blipFill>
            <a:blip r:embed="rId12" cstate="print"/>
            <a:stretch>
              <a:fillRect/>
            </a:stretch>
          </a:blipFill>
        </p:spPr>
        <p:txBody>
          <a:bodyPr wrap="square" lIns="0" tIns="0" rIns="0" bIns="0" rtlCol="0"/>
          <a:lstStyle/>
          <a:p>
            <a:endParaRPr/>
          </a:p>
        </p:txBody>
      </p:sp>
      <p:sp>
        <p:nvSpPr>
          <p:cNvPr id="47" name="object 47"/>
          <p:cNvSpPr/>
          <p:nvPr/>
        </p:nvSpPr>
        <p:spPr>
          <a:xfrm>
            <a:off x="8169225" y="4415556"/>
            <a:ext cx="3048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sp>
        <p:nvSpPr>
          <p:cNvPr id="48" name="object 48"/>
          <p:cNvSpPr/>
          <p:nvPr/>
        </p:nvSpPr>
        <p:spPr>
          <a:xfrm>
            <a:off x="8077200" y="4864100"/>
            <a:ext cx="491067" cy="368300"/>
          </a:xfrm>
          <a:prstGeom prst="rect">
            <a:avLst/>
          </a:prstGeom>
          <a:blipFill>
            <a:blip r:embed="rId5" cstate="print"/>
            <a:stretch>
              <a:fillRect/>
            </a:stretch>
          </a:blipFill>
        </p:spPr>
        <p:txBody>
          <a:bodyPr wrap="square" lIns="0" tIns="0" rIns="0" bIns="0" rtlCol="0"/>
          <a:lstStyle/>
          <a:p>
            <a:endParaRPr/>
          </a:p>
        </p:txBody>
      </p:sp>
      <p:sp>
        <p:nvSpPr>
          <p:cNvPr id="49" name="object 49"/>
          <p:cNvSpPr/>
          <p:nvPr/>
        </p:nvSpPr>
        <p:spPr>
          <a:xfrm>
            <a:off x="8169225" y="4912878"/>
            <a:ext cx="304800" cy="228600"/>
          </a:xfrm>
          <a:prstGeom prst="rect">
            <a:avLst/>
          </a:prstGeom>
          <a:blipFill>
            <a:blip r:embed="rId12" cstate="print"/>
            <a:stretch>
              <a:fillRect/>
            </a:stretch>
          </a:blipFill>
        </p:spPr>
        <p:txBody>
          <a:bodyPr wrap="square" lIns="0" tIns="0" rIns="0" bIns="0" rtlCol="0"/>
          <a:lstStyle/>
          <a:p>
            <a:endParaRPr/>
          </a:p>
        </p:txBody>
      </p:sp>
      <p:sp>
        <p:nvSpPr>
          <p:cNvPr id="50" name="object 50"/>
          <p:cNvSpPr/>
          <p:nvPr/>
        </p:nvSpPr>
        <p:spPr>
          <a:xfrm>
            <a:off x="8169225" y="4912878"/>
            <a:ext cx="3048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sp>
        <p:nvSpPr>
          <p:cNvPr id="51" name="object 51"/>
          <p:cNvSpPr/>
          <p:nvPr/>
        </p:nvSpPr>
        <p:spPr>
          <a:xfrm>
            <a:off x="7467600" y="4749800"/>
            <a:ext cx="491067" cy="368300"/>
          </a:xfrm>
          <a:prstGeom prst="rect">
            <a:avLst/>
          </a:prstGeom>
          <a:blipFill>
            <a:blip r:embed="rId5" cstate="print"/>
            <a:stretch>
              <a:fillRect/>
            </a:stretch>
          </a:blipFill>
        </p:spPr>
        <p:txBody>
          <a:bodyPr wrap="square" lIns="0" tIns="0" rIns="0" bIns="0" rtlCol="0"/>
          <a:lstStyle/>
          <a:p>
            <a:endParaRPr/>
          </a:p>
        </p:txBody>
      </p:sp>
      <p:sp>
        <p:nvSpPr>
          <p:cNvPr id="52" name="object 52"/>
          <p:cNvSpPr/>
          <p:nvPr/>
        </p:nvSpPr>
        <p:spPr>
          <a:xfrm>
            <a:off x="7559625" y="4798578"/>
            <a:ext cx="304800" cy="228600"/>
          </a:xfrm>
          <a:prstGeom prst="rect">
            <a:avLst/>
          </a:prstGeom>
          <a:blipFill>
            <a:blip r:embed="rId12" cstate="print"/>
            <a:stretch>
              <a:fillRect/>
            </a:stretch>
          </a:blipFill>
        </p:spPr>
        <p:txBody>
          <a:bodyPr wrap="square" lIns="0" tIns="0" rIns="0" bIns="0" rtlCol="0"/>
          <a:lstStyle/>
          <a:p>
            <a:endParaRPr/>
          </a:p>
        </p:txBody>
      </p:sp>
      <p:sp>
        <p:nvSpPr>
          <p:cNvPr id="53" name="object 53"/>
          <p:cNvSpPr/>
          <p:nvPr/>
        </p:nvSpPr>
        <p:spPr>
          <a:xfrm>
            <a:off x="7559625" y="4798578"/>
            <a:ext cx="3048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sp>
        <p:nvSpPr>
          <p:cNvPr id="54" name="object 54"/>
          <p:cNvSpPr/>
          <p:nvPr/>
        </p:nvSpPr>
        <p:spPr>
          <a:xfrm>
            <a:off x="7975600" y="3657600"/>
            <a:ext cx="491067" cy="368300"/>
          </a:xfrm>
          <a:prstGeom prst="rect">
            <a:avLst/>
          </a:prstGeom>
          <a:blipFill>
            <a:blip r:embed="rId5" cstate="print"/>
            <a:stretch>
              <a:fillRect/>
            </a:stretch>
          </a:blipFill>
        </p:spPr>
        <p:txBody>
          <a:bodyPr wrap="square" lIns="0" tIns="0" rIns="0" bIns="0" rtlCol="0"/>
          <a:lstStyle/>
          <a:p>
            <a:endParaRPr/>
          </a:p>
        </p:txBody>
      </p:sp>
      <p:sp>
        <p:nvSpPr>
          <p:cNvPr id="55" name="object 55"/>
          <p:cNvSpPr/>
          <p:nvPr/>
        </p:nvSpPr>
        <p:spPr>
          <a:xfrm>
            <a:off x="8059159" y="3700028"/>
            <a:ext cx="321733" cy="241300"/>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8382000" y="3911600"/>
            <a:ext cx="491067" cy="368300"/>
          </a:xfrm>
          <a:prstGeom prst="rect">
            <a:avLst/>
          </a:prstGeom>
          <a:blipFill>
            <a:blip r:embed="rId7" cstate="print"/>
            <a:stretch>
              <a:fillRect/>
            </a:stretch>
          </a:blipFill>
        </p:spPr>
        <p:txBody>
          <a:bodyPr wrap="square" lIns="0" tIns="0" rIns="0" bIns="0" rtlCol="0"/>
          <a:lstStyle/>
          <a:p>
            <a:endParaRPr/>
          </a:p>
        </p:txBody>
      </p:sp>
      <p:sp>
        <p:nvSpPr>
          <p:cNvPr id="57" name="object 57"/>
          <p:cNvSpPr/>
          <p:nvPr/>
        </p:nvSpPr>
        <p:spPr>
          <a:xfrm>
            <a:off x="8465559" y="3949984"/>
            <a:ext cx="321733" cy="241300"/>
          </a:xfrm>
          <a:prstGeom prst="rect">
            <a:avLst/>
          </a:prstGeom>
          <a:blipFill>
            <a:blip r:embed="rId14" cstate="print"/>
            <a:stretch>
              <a:fillRect/>
            </a:stretch>
          </a:blipFill>
        </p:spPr>
        <p:txBody>
          <a:bodyPr wrap="square" lIns="0" tIns="0" rIns="0" bIns="0" rtlCol="0"/>
          <a:lstStyle/>
          <a:p>
            <a:endParaRPr/>
          </a:p>
        </p:txBody>
      </p:sp>
      <p:sp>
        <p:nvSpPr>
          <p:cNvPr id="58" name="object 58"/>
          <p:cNvSpPr/>
          <p:nvPr/>
        </p:nvSpPr>
        <p:spPr>
          <a:xfrm>
            <a:off x="8839200" y="3695700"/>
            <a:ext cx="491067" cy="368300"/>
          </a:xfrm>
          <a:prstGeom prst="rect">
            <a:avLst/>
          </a:prstGeom>
          <a:blipFill>
            <a:blip r:embed="rId8" cstate="print"/>
            <a:stretch>
              <a:fillRect/>
            </a:stretch>
          </a:blipFill>
        </p:spPr>
        <p:txBody>
          <a:bodyPr wrap="square" lIns="0" tIns="0" rIns="0" bIns="0" rtlCol="0"/>
          <a:lstStyle/>
          <a:p>
            <a:endParaRPr/>
          </a:p>
        </p:txBody>
      </p:sp>
      <p:sp>
        <p:nvSpPr>
          <p:cNvPr id="59" name="object 59"/>
          <p:cNvSpPr/>
          <p:nvPr/>
        </p:nvSpPr>
        <p:spPr>
          <a:xfrm>
            <a:off x="8922759" y="3730039"/>
            <a:ext cx="321733" cy="241300"/>
          </a:xfrm>
          <a:prstGeom prst="rect">
            <a:avLst/>
          </a:prstGeom>
          <a:blipFill>
            <a:blip r:embed="rId14" cstate="print"/>
            <a:stretch>
              <a:fillRect/>
            </a:stretch>
          </a:blipFill>
        </p:spPr>
        <p:txBody>
          <a:bodyPr wrap="square" lIns="0" tIns="0" rIns="0" bIns="0" rtlCol="0"/>
          <a:lstStyle/>
          <a:p>
            <a:endParaRPr/>
          </a:p>
        </p:txBody>
      </p:sp>
      <p:sp>
        <p:nvSpPr>
          <p:cNvPr id="60" name="object 60"/>
          <p:cNvSpPr/>
          <p:nvPr/>
        </p:nvSpPr>
        <p:spPr>
          <a:xfrm>
            <a:off x="8483600" y="3416300"/>
            <a:ext cx="491067" cy="368300"/>
          </a:xfrm>
          <a:prstGeom prst="rect">
            <a:avLst/>
          </a:prstGeom>
          <a:blipFill>
            <a:blip r:embed="rId2" cstate="print"/>
            <a:stretch>
              <a:fillRect/>
            </a:stretch>
          </a:blipFill>
        </p:spPr>
        <p:txBody>
          <a:bodyPr wrap="square" lIns="0" tIns="0" rIns="0" bIns="0" rtlCol="0"/>
          <a:lstStyle/>
          <a:p>
            <a:endParaRPr/>
          </a:p>
        </p:txBody>
      </p:sp>
      <p:sp>
        <p:nvSpPr>
          <p:cNvPr id="61" name="object 61"/>
          <p:cNvSpPr/>
          <p:nvPr/>
        </p:nvSpPr>
        <p:spPr>
          <a:xfrm>
            <a:off x="8578079" y="3463056"/>
            <a:ext cx="304800" cy="228600"/>
          </a:xfrm>
          <a:custGeom>
            <a:avLst/>
            <a:gdLst/>
            <a:ahLst/>
            <a:cxnLst/>
            <a:rect l="l" t="t" r="r" b="b"/>
            <a:pathLst>
              <a:path w="228600" h="228600">
                <a:moveTo>
                  <a:pt x="114300" y="0"/>
                </a:moveTo>
                <a:lnTo>
                  <a:pt x="69809" y="8982"/>
                </a:lnTo>
                <a:lnTo>
                  <a:pt x="33477" y="33477"/>
                </a:lnTo>
                <a:lnTo>
                  <a:pt x="8982" y="69809"/>
                </a:lnTo>
                <a:lnTo>
                  <a:pt x="0" y="114300"/>
                </a:lnTo>
                <a:lnTo>
                  <a:pt x="8982" y="158790"/>
                </a:lnTo>
                <a:lnTo>
                  <a:pt x="33477" y="195122"/>
                </a:lnTo>
                <a:lnTo>
                  <a:pt x="69809" y="219617"/>
                </a:lnTo>
                <a:lnTo>
                  <a:pt x="114300" y="228600"/>
                </a:lnTo>
                <a:lnTo>
                  <a:pt x="158790" y="219617"/>
                </a:lnTo>
                <a:lnTo>
                  <a:pt x="195122" y="195122"/>
                </a:lnTo>
                <a:lnTo>
                  <a:pt x="219617" y="158790"/>
                </a:lnTo>
                <a:lnTo>
                  <a:pt x="228600" y="114300"/>
                </a:lnTo>
                <a:lnTo>
                  <a:pt x="219617" y="69809"/>
                </a:lnTo>
                <a:lnTo>
                  <a:pt x="195122" y="33477"/>
                </a:lnTo>
                <a:lnTo>
                  <a:pt x="158790" y="8982"/>
                </a:lnTo>
                <a:lnTo>
                  <a:pt x="114300" y="0"/>
                </a:lnTo>
                <a:close/>
              </a:path>
            </a:pathLst>
          </a:custGeom>
          <a:solidFill>
            <a:srgbClr val="008000"/>
          </a:solidFill>
        </p:spPr>
        <p:txBody>
          <a:bodyPr wrap="square" lIns="0" tIns="0" rIns="0" bIns="0" rtlCol="0"/>
          <a:lstStyle/>
          <a:p>
            <a:endParaRPr/>
          </a:p>
        </p:txBody>
      </p:sp>
      <p:sp>
        <p:nvSpPr>
          <p:cNvPr id="62" name="object 62"/>
          <p:cNvSpPr/>
          <p:nvPr/>
        </p:nvSpPr>
        <p:spPr>
          <a:xfrm>
            <a:off x="8578079" y="3463056"/>
            <a:ext cx="3048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sp>
        <p:nvSpPr>
          <p:cNvPr id="63" name="object 63"/>
          <p:cNvSpPr/>
          <p:nvPr/>
        </p:nvSpPr>
        <p:spPr>
          <a:xfrm>
            <a:off x="9770533" y="4368800"/>
            <a:ext cx="491067" cy="368300"/>
          </a:xfrm>
          <a:prstGeom prst="rect">
            <a:avLst/>
          </a:prstGeom>
          <a:blipFill>
            <a:blip r:embed="rId4" cstate="print"/>
            <a:stretch>
              <a:fillRect/>
            </a:stretch>
          </a:blipFill>
        </p:spPr>
        <p:txBody>
          <a:bodyPr wrap="square" lIns="0" tIns="0" rIns="0" bIns="0" rtlCol="0"/>
          <a:lstStyle/>
          <a:p>
            <a:endParaRPr/>
          </a:p>
        </p:txBody>
      </p:sp>
      <p:sp>
        <p:nvSpPr>
          <p:cNvPr id="64" name="object 64"/>
          <p:cNvSpPr/>
          <p:nvPr/>
        </p:nvSpPr>
        <p:spPr>
          <a:xfrm>
            <a:off x="9854092" y="4409206"/>
            <a:ext cx="321733" cy="241300"/>
          </a:xfrm>
          <a:prstGeom prst="rect">
            <a:avLst/>
          </a:prstGeom>
          <a:blipFill>
            <a:blip r:embed="rId15" cstate="print"/>
            <a:stretch>
              <a:fillRect/>
            </a:stretch>
          </a:blipFill>
        </p:spPr>
        <p:txBody>
          <a:bodyPr wrap="square" lIns="0" tIns="0" rIns="0" bIns="0" rtlCol="0"/>
          <a:lstStyle/>
          <a:p>
            <a:endParaRPr/>
          </a:p>
        </p:txBody>
      </p:sp>
      <p:sp>
        <p:nvSpPr>
          <p:cNvPr id="65" name="object 65"/>
          <p:cNvSpPr/>
          <p:nvPr/>
        </p:nvSpPr>
        <p:spPr>
          <a:xfrm>
            <a:off x="9431867" y="4711700"/>
            <a:ext cx="491067" cy="368300"/>
          </a:xfrm>
          <a:prstGeom prst="rect">
            <a:avLst/>
          </a:prstGeom>
          <a:blipFill>
            <a:blip r:embed="rId2" cstate="print"/>
            <a:stretch>
              <a:fillRect/>
            </a:stretch>
          </a:blipFill>
        </p:spPr>
        <p:txBody>
          <a:bodyPr wrap="square" lIns="0" tIns="0" rIns="0" bIns="0" rtlCol="0"/>
          <a:lstStyle/>
          <a:p>
            <a:endParaRPr/>
          </a:p>
        </p:txBody>
      </p:sp>
      <p:sp>
        <p:nvSpPr>
          <p:cNvPr id="66" name="object 66"/>
          <p:cNvSpPr/>
          <p:nvPr/>
        </p:nvSpPr>
        <p:spPr>
          <a:xfrm>
            <a:off x="9517880" y="4752106"/>
            <a:ext cx="321733" cy="241300"/>
          </a:xfrm>
          <a:prstGeom prst="rect">
            <a:avLst/>
          </a:prstGeom>
          <a:blipFill>
            <a:blip r:embed="rId16" cstate="print"/>
            <a:stretch>
              <a:fillRect/>
            </a:stretch>
          </a:blipFill>
        </p:spPr>
        <p:txBody>
          <a:bodyPr wrap="square" lIns="0" tIns="0" rIns="0" bIns="0" rtlCol="0"/>
          <a:lstStyle/>
          <a:p>
            <a:endParaRPr/>
          </a:p>
        </p:txBody>
      </p:sp>
      <p:sp>
        <p:nvSpPr>
          <p:cNvPr id="67" name="object 67"/>
          <p:cNvSpPr/>
          <p:nvPr/>
        </p:nvSpPr>
        <p:spPr>
          <a:xfrm>
            <a:off x="9922933" y="4711700"/>
            <a:ext cx="491067" cy="368300"/>
          </a:xfrm>
          <a:prstGeom prst="rect">
            <a:avLst/>
          </a:prstGeom>
          <a:blipFill>
            <a:blip r:embed="rId4" cstate="print"/>
            <a:stretch>
              <a:fillRect/>
            </a:stretch>
          </a:blipFill>
        </p:spPr>
        <p:txBody>
          <a:bodyPr wrap="square" lIns="0" tIns="0" rIns="0" bIns="0" rtlCol="0"/>
          <a:lstStyle/>
          <a:p>
            <a:endParaRPr/>
          </a:p>
        </p:txBody>
      </p:sp>
      <p:sp>
        <p:nvSpPr>
          <p:cNvPr id="68" name="object 68"/>
          <p:cNvSpPr/>
          <p:nvPr/>
        </p:nvSpPr>
        <p:spPr>
          <a:xfrm>
            <a:off x="10006492" y="4752106"/>
            <a:ext cx="321733" cy="241300"/>
          </a:xfrm>
          <a:prstGeom prst="rect">
            <a:avLst/>
          </a:prstGeom>
          <a:blipFill>
            <a:blip r:embed="rId15" cstate="print"/>
            <a:stretch>
              <a:fillRect/>
            </a:stretch>
          </a:blipFill>
        </p:spPr>
        <p:txBody>
          <a:bodyPr wrap="square" lIns="0" tIns="0" rIns="0" bIns="0" rtlCol="0"/>
          <a:lstStyle/>
          <a:p>
            <a:endParaRPr/>
          </a:p>
        </p:txBody>
      </p:sp>
      <p:sp>
        <p:nvSpPr>
          <p:cNvPr id="69" name="object 69"/>
          <p:cNvSpPr/>
          <p:nvPr/>
        </p:nvSpPr>
        <p:spPr>
          <a:xfrm>
            <a:off x="10414000" y="4546600"/>
            <a:ext cx="491067" cy="368300"/>
          </a:xfrm>
          <a:prstGeom prst="rect">
            <a:avLst/>
          </a:prstGeom>
          <a:blipFill>
            <a:blip r:embed="rId7" cstate="print"/>
            <a:stretch>
              <a:fillRect/>
            </a:stretch>
          </a:blipFill>
        </p:spPr>
        <p:txBody>
          <a:bodyPr wrap="square" lIns="0" tIns="0" rIns="0" bIns="0" rtlCol="0"/>
          <a:lstStyle/>
          <a:p>
            <a:endParaRPr/>
          </a:p>
        </p:txBody>
      </p:sp>
      <p:sp>
        <p:nvSpPr>
          <p:cNvPr id="70" name="object 70"/>
          <p:cNvSpPr/>
          <p:nvPr/>
        </p:nvSpPr>
        <p:spPr>
          <a:xfrm>
            <a:off x="10497559" y="4584984"/>
            <a:ext cx="321733" cy="241300"/>
          </a:xfrm>
          <a:prstGeom prst="rect">
            <a:avLst/>
          </a:prstGeom>
          <a:blipFill>
            <a:blip r:embed="rId17" cstate="print"/>
            <a:stretch>
              <a:fillRect/>
            </a:stretch>
          </a:blipFill>
        </p:spPr>
        <p:txBody>
          <a:bodyPr wrap="square" lIns="0" tIns="0" rIns="0" bIns="0" rtlCol="0"/>
          <a:lstStyle/>
          <a:p>
            <a:endParaRPr/>
          </a:p>
        </p:txBody>
      </p:sp>
      <p:sp>
        <p:nvSpPr>
          <p:cNvPr id="71" name="object 71"/>
          <p:cNvSpPr/>
          <p:nvPr/>
        </p:nvSpPr>
        <p:spPr>
          <a:xfrm>
            <a:off x="7806267" y="4622800"/>
            <a:ext cx="491067" cy="368300"/>
          </a:xfrm>
          <a:prstGeom prst="rect">
            <a:avLst/>
          </a:prstGeom>
          <a:blipFill>
            <a:blip r:embed="rId10" cstate="print"/>
            <a:stretch>
              <a:fillRect/>
            </a:stretch>
          </a:blipFill>
        </p:spPr>
        <p:txBody>
          <a:bodyPr wrap="square" lIns="0" tIns="0" rIns="0" bIns="0" rtlCol="0"/>
          <a:lstStyle/>
          <a:p>
            <a:endParaRPr/>
          </a:p>
        </p:txBody>
      </p:sp>
      <p:sp>
        <p:nvSpPr>
          <p:cNvPr id="72" name="object 72"/>
          <p:cNvSpPr/>
          <p:nvPr/>
        </p:nvSpPr>
        <p:spPr>
          <a:xfrm>
            <a:off x="7905653" y="4667534"/>
            <a:ext cx="304800" cy="228600"/>
          </a:xfrm>
          <a:prstGeom prst="rect">
            <a:avLst/>
          </a:prstGeom>
          <a:blipFill>
            <a:blip r:embed="rId12" cstate="print"/>
            <a:stretch>
              <a:fillRect/>
            </a:stretch>
          </a:blipFill>
        </p:spPr>
        <p:txBody>
          <a:bodyPr wrap="square" lIns="0" tIns="0" rIns="0" bIns="0" rtlCol="0"/>
          <a:lstStyle/>
          <a:p>
            <a:endParaRPr/>
          </a:p>
        </p:txBody>
      </p:sp>
      <p:sp>
        <p:nvSpPr>
          <p:cNvPr id="73" name="object 73"/>
          <p:cNvSpPr/>
          <p:nvPr/>
        </p:nvSpPr>
        <p:spPr>
          <a:xfrm>
            <a:off x="7905653" y="4667534"/>
            <a:ext cx="3048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sp>
        <p:nvSpPr>
          <p:cNvPr id="74" name="object 74"/>
          <p:cNvSpPr/>
          <p:nvPr/>
        </p:nvSpPr>
        <p:spPr>
          <a:xfrm>
            <a:off x="8161867" y="3302000"/>
            <a:ext cx="491067" cy="368300"/>
          </a:xfrm>
          <a:prstGeom prst="rect">
            <a:avLst/>
          </a:prstGeom>
          <a:blipFill>
            <a:blip r:embed="rId11" cstate="print"/>
            <a:stretch>
              <a:fillRect/>
            </a:stretch>
          </a:blipFill>
        </p:spPr>
        <p:txBody>
          <a:bodyPr wrap="square" lIns="0" tIns="0" rIns="0" bIns="0" rtlCol="0"/>
          <a:lstStyle/>
          <a:p>
            <a:endParaRPr/>
          </a:p>
        </p:txBody>
      </p:sp>
      <p:sp>
        <p:nvSpPr>
          <p:cNvPr id="75" name="object 75"/>
          <p:cNvSpPr/>
          <p:nvPr/>
        </p:nvSpPr>
        <p:spPr>
          <a:xfrm>
            <a:off x="8246773" y="3348756"/>
            <a:ext cx="304800" cy="228600"/>
          </a:xfrm>
          <a:custGeom>
            <a:avLst/>
            <a:gdLst/>
            <a:ahLst/>
            <a:cxnLst/>
            <a:rect l="l" t="t" r="r" b="b"/>
            <a:pathLst>
              <a:path w="228600" h="228600">
                <a:moveTo>
                  <a:pt x="114300" y="0"/>
                </a:moveTo>
                <a:lnTo>
                  <a:pt x="69809" y="8982"/>
                </a:lnTo>
                <a:lnTo>
                  <a:pt x="33477" y="33477"/>
                </a:lnTo>
                <a:lnTo>
                  <a:pt x="8982" y="69809"/>
                </a:lnTo>
                <a:lnTo>
                  <a:pt x="0" y="114300"/>
                </a:lnTo>
                <a:lnTo>
                  <a:pt x="8982" y="158790"/>
                </a:lnTo>
                <a:lnTo>
                  <a:pt x="33477" y="195122"/>
                </a:lnTo>
                <a:lnTo>
                  <a:pt x="69809" y="219617"/>
                </a:lnTo>
                <a:lnTo>
                  <a:pt x="114300" y="228600"/>
                </a:lnTo>
                <a:lnTo>
                  <a:pt x="158790" y="219617"/>
                </a:lnTo>
                <a:lnTo>
                  <a:pt x="195122" y="195122"/>
                </a:lnTo>
                <a:lnTo>
                  <a:pt x="219617" y="158790"/>
                </a:lnTo>
                <a:lnTo>
                  <a:pt x="228600" y="114300"/>
                </a:lnTo>
                <a:lnTo>
                  <a:pt x="219617" y="69809"/>
                </a:lnTo>
                <a:lnTo>
                  <a:pt x="195122" y="33477"/>
                </a:lnTo>
                <a:lnTo>
                  <a:pt x="158790" y="8982"/>
                </a:lnTo>
                <a:lnTo>
                  <a:pt x="114300" y="0"/>
                </a:lnTo>
                <a:close/>
              </a:path>
            </a:pathLst>
          </a:custGeom>
          <a:solidFill>
            <a:srgbClr val="008000"/>
          </a:solidFill>
        </p:spPr>
        <p:txBody>
          <a:bodyPr wrap="square" lIns="0" tIns="0" rIns="0" bIns="0" rtlCol="0"/>
          <a:lstStyle/>
          <a:p>
            <a:endParaRPr/>
          </a:p>
        </p:txBody>
      </p:sp>
      <p:sp>
        <p:nvSpPr>
          <p:cNvPr id="76" name="object 76"/>
          <p:cNvSpPr/>
          <p:nvPr/>
        </p:nvSpPr>
        <p:spPr>
          <a:xfrm>
            <a:off x="8246773" y="3348756"/>
            <a:ext cx="3048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sp>
        <p:nvSpPr>
          <p:cNvPr id="77" name="object 77"/>
          <p:cNvSpPr/>
          <p:nvPr/>
        </p:nvSpPr>
        <p:spPr>
          <a:xfrm>
            <a:off x="5181600" y="3873500"/>
            <a:ext cx="1625600" cy="698500"/>
          </a:xfrm>
          <a:prstGeom prst="rect">
            <a:avLst/>
          </a:prstGeom>
          <a:blipFill>
            <a:blip r:embed="rId18" cstate="print"/>
            <a:stretch>
              <a:fillRect/>
            </a:stretch>
          </a:blipFill>
        </p:spPr>
        <p:txBody>
          <a:bodyPr wrap="square" lIns="0" tIns="0" rIns="0" bIns="0" rtlCol="0"/>
          <a:lstStyle/>
          <a:p>
            <a:endParaRPr/>
          </a:p>
        </p:txBody>
      </p:sp>
      <p:sp>
        <p:nvSpPr>
          <p:cNvPr id="78" name="object 78"/>
          <p:cNvSpPr/>
          <p:nvPr/>
        </p:nvSpPr>
        <p:spPr>
          <a:xfrm>
            <a:off x="5266267" y="3934978"/>
            <a:ext cx="1438765" cy="534494"/>
          </a:xfrm>
          <a:prstGeom prst="rect">
            <a:avLst/>
          </a:prstGeom>
          <a:blipFill>
            <a:blip r:embed="rId19" cstate="print"/>
            <a:stretch>
              <a:fillRect/>
            </a:stretch>
          </a:blipFill>
        </p:spPr>
        <p:txBody>
          <a:bodyPr wrap="square" lIns="0" tIns="0" rIns="0" bIns="0" rtlCol="0"/>
          <a:lstStyle/>
          <a:p>
            <a:endParaRPr/>
          </a:p>
        </p:txBody>
      </p:sp>
      <p:sp>
        <p:nvSpPr>
          <p:cNvPr id="79" name="object 79"/>
          <p:cNvSpPr/>
          <p:nvPr/>
        </p:nvSpPr>
        <p:spPr>
          <a:xfrm>
            <a:off x="5266267" y="3934978"/>
            <a:ext cx="1439333" cy="534670"/>
          </a:xfrm>
          <a:custGeom>
            <a:avLst/>
            <a:gdLst/>
            <a:ahLst/>
            <a:cxnLst/>
            <a:rect l="l" t="t" r="r" b="b"/>
            <a:pathLst>
              <a:path w="1079500" h="534670">
                <a:moveTo>
                  <a:pt x="0" y="133624"/>
                </a:moveTo>
                <a:lnTo>
                  <a:pt x="811828" y="133624"/>
                </a:lnTo>
                <a:lnTo>
                  <a:pt x="811828" y="0"/>
                </a:lnTo>
                <a:lnTo>
                  <a:pt x="1079075" y="267248"/>
                </a:lnTo>
                <a:lnTo>
                  <a:pt x="811828" y="534495"/>
                </a:lnTo>
                <a:lnTo>
                  <a:pt x="811828" y="400870"/>
                </a:lnTo>
                <a:lnTo>
                  <a:pt x="0" y="400870"/>
                </a:lnTo>
                <a:lnTo>
                  <a:pt x="0" y="133624"/>
                </a:lnTo>
                <a:close/>
              </a:path>
            </a:pathLst>
          </a:custGeom>
          <a:ln w="12700">
            <a:solidFill>
              <a:srgbClr val="4A7EBB"/>
            </a:solidFill>
          </a:ln>
        </p:spPr>
        <p:txBody>
          <a:bodyPr wrap="square" lIns="0" tIns="0" rIns="0" bIns="0" rtlCol="0"/>
          <a:lstStyle/>
          <a:p>
            <a:endParaRPr/>
          </a:p>
        </p:txBody>
      </p:sp>
      <p:sp>
        <p:nvSpPr>
          <p:cNvPr id="80" name="object 80"/>
          <p:cNvSpPr txBox="1"/>
          <p:nvPr/>
        </p:nvSpPr>
        <p:spPr>
          <a:xfrm>
            <a:off x="11234421" y="6422073"/>
            <a:ext cx="241300"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98989"/>
                </a:solidFill>
                <a:latin typeface="Calibri"/>
                <a:cs typeface="Calibri"/>
              </a:rPr>
              <a:t>31</a:t>
            </a:r>
            <a:endParaRPr sz="1200">
              <a:latin typeface="Calibri"/>
              <a:cs typeface="Calibri"/>
            </a:endParaRPr>
          </a:p>
        </p:txBody>
      </p:sp>
    </p:spTree>
    <p:extLst>
      <p:ext uri="{BB962C8B-B14F-4D97-AF65-F5344CB8AC3E}">
        <p14:creationId xmlns:p14="http://schemas.microsoft.com/office/powerpoint/2010/main" val="377918207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0142" y="1232989"/>
            <a:ext cx="1987167" cy="198537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105407" y="1232989"/>
            <a:ext cx="1987167" cy="198537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205737" y="3281935"/>
            <a:ext cx="3533987"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Organize </a:t>
            </a:r>
            <a:r>
              <a:rPr sz="1800" spc="-5" dirty="0">
                <a:latin typeface="Calibri"/>
                <a:cs typeface="Calibri"/>
              </a:rPr>
              <a:t>computing</a:t>
            </a:r>
            <a:r>
              <a:rPr sz="1800" spc="5" dirty="0">
                <a:latin typeface="Calibri"/>
                <a:cs typeface="Calibri"/>
              </a:rPr>
              <a:t> </a:t>
            </a:r>
            <a:r>
              <a:rPr sz="1800" spc="-15" dirty="0">
                <a:latin typeface="Calibri"/>
                <a:cs typeface="Calibri"/>
              </a:rPr>
              <a:t>clusters</a:t>
            </a:r>
            <a:endParaRPr sz="1800">
              <a:latin typeface="Calibri"/>
              <a:cs typeface="Calibri"/>
            </a:endParaRPr>
          </a:p>
        </p:txBody>
      </p:sp>
      <p:sp>
        <p:nvSpPr>
          <p:cNvPr id="5" name="object 5"/>
          <p:cNvSpPr txBox="1"/>
          <p:nvPr/>
        </p:nvSpPr>
        <p:spPr>
          <a:xfrm>
            <a:off x="7611573" y="3271520"/>
            <a:ext cx="2888827"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Social network</a:t>
            </a:r>
            <a:r>
              <a:rPr sz="1800" spc="-55" dirty="0">
                <a:latin typeface="Calibri"/>
                <a:cs typeface="Calibri"/>
              </a:rPr>
              <a:t> </a:t>
            </a:r>
            <a:r>
              <a:rPr sz="1800" spc="-5" dirty="0">
                <a:latin typeface="Calibri"/>
                <a:cs typeface="Calibri"/>
              </a:rPr>
              <a:t>analysis</a:t>
            </a:r>
            <a:endParaRPr sz="1800">
              <a:latin typeface="Calibri"/>
              <a:cs typeface="Calibri"/>
            </a:endParaRPr>
          </a:p>
        </p:txBody>
      </p:sp>
      <p:sp>
        <p:nvSpPr>
          <p:cNvPr id="6" name="object 6"/>
          <p:cNvSpPr/>
          <p:nvPr/>
        </p:nvSpPr>
        <p:spPr>
          <a:xfrm>
            <a:off x="6792389" y="3988886"/>
            <a:ext cx="4392881" cy="2186486"/>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6815570" y="6052451"/>
            <a:ext cx="3910753" cy="500380"/>
          </a:xfrm>
          <a:prstGeom prst="rect">
            <a:avLst/>
          </a:prstGeom>
          <a:solidFill>
            <a:srgbClr val="FFFFFF">
              <a:alpha val="50199"/>
            </a:srgbClr>
          </a:solidFill>
        </p:spPr>
        <p:txBody>
          <a:bodyPr vert="horz" wrap="square" lIns="0" tIns="12700" rIns="0" bIns="0" rtlCol="0">
            <a:spAutoFit/>
          </a:bodyPr>
          <a:lstStyle/>
          <a:p>
            <a:pPr>
              <a:lnSpc>
                <a:spcPct val="100000"/>
              </a:lnSpc>
              <a:spcBef>
                <a:spcPts val="100"/>
              </a:spcBef>
            </a:pPr>
            <a:r>
              <a:rPr sz="700" spc="-5" dirty="0">
                <a:latin typeface="Calibri"/>
                <a:cs typeface="Calibri"/>
              </a:rPr>
              <a:t>Image credit: NASA/JPL-Caltech/E. Churchwell (Univ. </a:t>
            </a:r>
            <a:r>
              <a:rPr sz="700" dirty="0">
                <a:latin typeface="Calibri"/>
                <a:cs typeface="Calibri"/>
              </a:rPr>
              <a:t>of </a:t>
            </a:r>
            <a:r>
              <a:rPr sz="700" spc="-5" dirty="0">
                <a:latin typeface="Calibri"/>
                <a:cs typeface="Calibri"/>
              </a:rPr>
              <a:t>Wisconsin,</a:t>
            </a:r>
            <a:r>
              <a:rPr sz="700" spc="75" dirty="0">
                <a:latin typeface="Calibri"/>
                <a:cs typeface="Calibri"/>
              </a:rPr>
              <a:t> </a:t>
            </a:r>
            <a:r>
              <a:rPr sz="700" spc="-5" dirty="0">
                <a:latin typeface="Calibri"/>
                <a:cs typeface="Calibri"/>
              </a:rPr>
              <a:t>Madison)</a:t>
            </a:r>
            <a:endParaRPr sz="700">
              <a:latin typeface="Calibri"/>
              <a:cs typeface="Calibri"/>
            </a:endParaRPr>
          </a:p>
          <a:p>
            <a:pPr>
              <a:lnSpc>
                <a:spcPct val="100000"/>
              </a:lnSpc>
              <a:spcBef>
                <a:spcPts val="45"/>
              </a:spcBef>
            </a:pPr>
            <a:endParaRPr sz="600">
              <a:latin typeface="Times New Roman"/>
              <a:cs typeface="Times New Roman"/>
            </a:endParaRPr>
          </a:p>
          <a:p>
            <a:pPr marL="455930">
              <a:lnSpc>
                <a:spcPct val="100000"/>
              </a:lnSpc>
            </a:pPr>
            <a:r>
              <a:rPr sz="1800" spc="-10" dirty="0">
                <a:latin typeface="Calibri"/>
                <a:cs typeface="Calibri"/>
              </a:rPr>
              <a:t>Astronomical </a:t>
            </a:r>
            <a:r>
              <a:rPr sz="1800" spc="-15" dirty="0">
                <a:latin typeface="Calibri"/>
                <a:cs typeface="Calibri"/>
              </a:rPr>
              <a:t>data</a:t>
            </a:r>
            <a:r>
              <a:rPr sz="1800" spc="-30" dirty="0">
                <a:latin typeface="Calibri"/>
                <a:cs typeface="Calibri"/>
              </a:rPr>
              <a:t> </a:t>
            </a:r>
            <a:r>
              <a:rPr sz="1800" spc="-5" dirty="0">
                <a:latin typeface="Calibri"/>
                <a:cs typeface="Calibri"/>
              </a:rPr>
              <a:t>analysis</a:t>
            </a:r>
            <a:endParaRPr sz="1800">
              <a:latin typeface="Calibri"/>
              <a:cs typeface="Calibri"/>
            </a:endParaRPr>
          </a:p>
        </p:txBody>
      </p:sp>
      <p:sp>
        <p:nvSpPr>
          <p:cNvPr id="8" name="object 8"/>
          <p:cNvSpPr/>
          <p:nvPr/>
        </p:nvSpPr>
        <p:spPr>
          <a:xfrm>
            <a:off x="643467" y="3467100"/>
            <a:ext cx="4351867" cy="339090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3521218" y="4156909"/>
            <a:ext cx="491519" cy="678933"/>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131337" y="3965121"/>
            <a:ext cx="491519" cy="678933"/>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3048001" y="4273086"/>
            <a:ext cx="491519" cy="678933"/>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1602116" y="5035130"/>
            <a:ext cx="491519" cy="678933"/>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3874231" y="4876149"/>
            <a:ext cx="491519" cy="678933"/>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2246293" y="4876151"/>
            <a:ext cx="491519" cy="678933"/>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2613374" y="5073292"/>
            <a:ext cx="491519" cy="678933"/>
          </a:xfrm>
          <a:prstGeom prst="rect">
            <a:avLst/>
          </a:prstGeom>
          <a:blipFill>
            <a:blip r:embed="rId8" cstate="print"/>
            <a:stretch>
              <a:fillRect/>
            </a:stretch>
          </a:blipFill>
        </p:spPr>
        <p:txBody>
          <a:bodyPr wrap="square" lIns="0" tIns="0" rIns="0" bIns="0" rtlCol="0"/>
          <a:lstStyle/>
          <a:p>
            <a:endParaRPr/>
          </a:p>
        </p:txBody>
      </p:sp>
      <p:sp>
        <p:nvSpPr>
          <p:cNvPr id="16" name="object 16"/>
          <p:cNvSpPr/>
          <p:nvPr/>
        </p:nvSpPr>
        <p:spPr>
          <a:xfrm>
            <a:off x="3275457" y="4968705"/>
            <a:ext cx="491519" cy="678933"/>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2770786" y="5317505"/>
            <a:ext cx="491519" cy="678933"/>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1990855" y="5256320"/>
            <a:ext cx="491519" cy="678933"/>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2273361" y="4015030"/>
            <a:ext cx="491519" cy="678933"/>
          </a:xfrm>
          <a:prstGeom prst="rect">
            <a:avLst/>
          </a:prstGeom>
          <a:blipFill>
            <a:blip r:embed="rId9" cstate="print"/>
            <a:stretch>
              <a:fillRect/>
            </a:stretch>
          </a:blipFill>
        </p:spPr>
        <p:txBody>
          <a:bodyPr wrap="square" lIns="0" tIns="0" rIns="0" bIns="0" rtlCol="0"/>
          <a:lstStyle/>
          <a:p>
            <a:endParaRPr/>
          </a:p>
        </p:txBody>
      </p:sp>
      <p:sp>
        <p:nvSpPr>
          <p:cNvPr id="20" name="object 20"/>
          <p:cNvSpPr/>
          <p:nvPr/>
        </p:nvSpPr>
        <p:spPr>
          <a:xfrm>
            <a:off x="1614178" y="4096434"/>
            <a:ext cx="491519" cy="678933"/>
          </a:xfrm>
          <a:prstGeom prst="rect">
            <a:avLst/>
          </a:prstGeom>
          <a:blipFill>
            <a:blip r:embed="rId9" cstate="print"/>
            <a:stretch>
              <a:fillRect/>
            </a:stretch>
          </a:blipFill>
        </p:spPr>
        <p:txBody>
          <a:bodyPr wrap="square" lIns="0" tIns="0" rIns="0" bIns="0" rtlCol="0"/>
          <a:lstStyle/>
          <a:p>
            <a:endParaRPr/>
          </a:p>
        </p:txBody>
      </p:sp>
      <p:sp>
        <p:nvSpPr>
          <p:cNvPr id="21" name="object 21"/>
          <p:cNvSpPr/>
          <p:nvPr/>
        </p:nvSpPr>
        <p:spPr>
          <a:xfrm>
            <a:off x="2043037" y="4326391"/>
            <a:ext cx="491519" cy="678933"/>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1551517" y="4289770"/>
            <a:ext cx="491519" cy="678933"/>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3377098" y="5215615"/>
            <a:ext cx="491519" cy="678933"/>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7063512" y="1109608"/>
            <a:ext cx="389601" cy="622537"/>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8209742" y="1058489"/>
            <a:ext cx="389601" cy="622537"/>
          </a:xfrm>
          <a:prstGeom prst="rect">
            <a:avLst/>
          </a:prstGeom>
          <a:blipFill>
            <a:blip r:embed="rId10" cstate="print"/>
            <a:stretch>
              <a:fillRect/>
            </a:stretch>
          </a:blipFill>
        </p:spPr>
        <p:txBody>
          <a:bodyPr wrap="square" lIns="0" tIns="0" rIns="0" bIns="0" rtlCol="0"/>
          <a:lstStyle/>
          <a:p>
            <a:endParaRPr/>
          </a:p>
        </p:txBody>
      </p:sp>
      <p:sp>
        <p:nvSpPr>
          <p:cNvPr id="26" name="object 26"/>
          <p:cNvSpPr/>
          <p:nvPr/>
        </p:nvSpPr>
        <p:spPr>
          <a:xfrm>
            <a:off x="8097322" y="2197043"/>
            <a:ext cx="389601" cy="622537"/>
          </a:xfrm>
          <a:prstGeom prst="rect">
            <a:avLst/>
          </a:prstGeom>
          <a:blipFill>
            <a:blip r:embed="rId11" cstate="print"/>
            <a:stretch>
              <a:fillRect/>
            </a:stretch>
          </a:blipFill>
        </p:spPr>
        <p:txBody>
          <a:bodyPr wrap="square" lIns="0" tIns="0" rIns="0" bIns="0" rtlCol="0"/>
          <a:lstStyle/>
          <a:p>
            <a:endParaRPr/>
          </a:p>
        </p:txBody>
      </p:sp>
      <p:sp>
        <p:nvSpPr>
          <p:cNvPr id="27" name="object 27"/>
          <p:cNvSpPr/>
          <p:nvPr/>
        </p:nvSpPr>
        <p:spPr>
          <a:xfrm>
            <a:off x="6727957" y="1856133"/>
            <a:ext cx="389601" cy="622537"/>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7424510" y="1901477"/>
            <a:ext cx="389601" cy="622537"/>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8821817" y="957650"/>
            <a:ext cx="389601" cy="622537"/>
          </a:xfrm>
          <a:prstGeom prst="rect">
            <a:avLst/>
          </a:prstGeom>
          <a:blipFill>
            <a:blip r:embed="rId10" cstate="print"/>
            <a:stretch>
              <a:fillRect/>
            </a:stretch>
          </a:blipFill>
        </p:spPr>
        <p:txBody>
          <a:bodyPr wrap="square" lIns="0" tIns="0" rIns="0" bIns="0" rtlCol="0"/>
          <a:lstStyle/>
          <a:p>
            <a:endParaRPr/>
          </a:p>
        </p:txBody>
      </p:sp>
      <p:sp>
        <p:nvSpPr>
          <p:cNvPr id="30" name="object 30"/>
          <p:cNvSpPr/>
          <p:nvPr/>
        </p:nvSpPr>
        <p:spPr>
          <a:xfrm>
            <a:off x="8690593" y="1726985"/>
            <a:ext cx="389601" cy="622537"/>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9767725" y="1024551"/>
            <a:ext cx="389601" cy="622537"/>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9274998" y="1360315"/>
            <a:ext cx="389601" cy="622537"/>
          </a:xfrm>
          <a:prstGeom prst="rect">
            <a:avLst/>
          </a:prstGeom>
          <a:blipFill>
            <a:blip r:embed="rId10" cstate="print"/>
            <a:stretch>
              <a:fillRect/>
            </a:stretch>
          </a:blipFill>
        </p:spPr>
        <p:txBody>
          <a:bodyPr wrap="square" lIns="0" tIns="0" rIns="0" bIns="0" rtlCol="0"/>
          <a:lstStyle/>
          <a:p>
            <a:endParaRPr/>
          </a:p>
        </p:txBody>
      </p:sp>
      <p:sp>
        <p:nvSpPr>
          <p:cNvPr id="33" name="object 33"/>
          <p:cNvSpPr/>
          <p:nvPr/>
        </p:nvSpPr>
        <p:spPr>
          <a:xfrm>
            <a:off x="10537820" y="1104448"/>
            <a:ext cx="389601" cy="622537"/>
          </a:xfrm>
          <a:prstGeom prst="rect">
            <a:avLst/>
          </a:prstGeom>
          <a:blipFill>
            <a:blip r:embed="rId10" cstate="print"/>
            <a:stretch>
              <a:fillRect/>
            </a:stretch>
          </a:blipFill>
        </p:spPr>
        <p:txBody>
          <a:bodyPr wrap="square" lIns="0" tIns="0" rIns="0" bIns="0" rtlCol="0"/>
          <a:lstStyle/>
          <a:p>
            <a:endParaRPr/>
          </a:p>
        </p:txBody>
      </p:sp>
      <p:sp>
        <p:nvSpPr>
          <p:cNvPr id="34" name="object 34"/>
          <p:cNvSpPr/>
          <p:nvPr/>
        </p:nvSpPr>
        <p:spPr>
          <a:xfrm>
            <a:off x="10240470" y="1721890"/>
            <a:ext cx="389601" cy="622537"/>
          </a:xfrm>
          <a:prstGeom prst="rect">
            <a:avLst/>
          </a:prstGeom>
          <a:blipFill>
            <a:blip r:embed="rId10" cstate="print"/>
            <a:stretch>
              <a:fillRect/>
            </a:stretch>
          </a:blipFill>
        </p:spPr>
        <p:txBody>
          <a:bodyPr wrap="square" lIns="0" tIns="0" rIns="0" bIns="0" rtlCol="0"/>
          <a:lstStyle/>
          <a:p>
            <a:endParaRPr/>
          </a:p>
        </p:txBody>
      </p:sp>
      <p:sp>
        <p:nvSpPr>
          <p:cNvPr id="35" name="object 35"/>
          <p:cNvSpPr/>
          <p:nvPr/>
        </p:nvSpPr>
        <p:spPr>
          <a:xfrm>
            <a:off x="8806809" y="2579455"/>
            <a:ext cx="389601" cy="622537"/>
          </a:xfrm>
          <a:prstGeom prst="rect">
            <a:avLst/>
          </a:prstGeom>
          <a:blipFill>
            <a:blip r:embed="rId11" cstate="print"/>
            <a:stretch>
              <a:fillRect/>
            </a:stretch>
          </a:blipFill>
        </p:spPr>
        <p:txBody>
          <a:bodyPr wrap="square" lIns="0" tIns="0" rIns="0" bIns="0" rtlCol="0"/>
          <a:lstStyle/>
          <a:p>
            <a:endParaRPr/>
          </a:p>
        </p:txBody>
      </p:sp>
      <p:sp>
        <p:nvSpPr>
          <p:cNvPr id="36" name="object 36"/>
          <p:cNvSpPr/>
          <p:nvPr/>
        </p:nvSpPr>
        <p:spPr>
          <a:xfrm>
            <a:off x="9443736" y="2339331"/>
            <a:ext cx="389601" cy="622537"/>
          </a:xfrm>
          <a:prstGeom prst="rect">
            <a:avLst/>
          </a:prstGeom>
          <a:blipFill>
            <a:blip r:embed="rId11" cstate="print"/>
            <a:stretch>
              <a:fillRect/>
            </a:stretch>
          </a:blipFill>
        </p:spPr>
        <p:txBody>
          <a:bodyPr wrap="square" lIns="0" tIns="0" rIns="0" bIns="0" rtlCol="0"/>
          <a:lstStyle/>
          <a:p>
            <a:endParaRPr/>
          </a:p>
        </p:txBody>
      </p:sp>
      <p:sp>
        <p:nvSpPr>
          <p:cNvPr id="37" name="object 37"/>
          <p:cNvSpPr/>
          <p:nvPr/>
        </p:nvSpPr>
        <p:spPr>
          <a:xfrm>
            <a:off x="7050581" y="1732092"/>
            <a:ext cx="220980" cy="306705"/>
          </a:xfrm>
          <a:custGeom>
            <a:avLst/>
            <a:gdLst/>
            <a:ahLst/>
            <a:cxnLst/>
            <a:rect l="l" t="t" r="r" b="b"/>
            <a:pathLst>
              <a:path w="165735" h="306705">
                <a:moveTo>
                  <a:pt x="19176" y="182317"/>
                </a:moveTo>
                <a:lnTo>
                  <a:pt x="5196" y="183476"/>
                </a:lnTo>
                <a:lnTo>
                  <a:pt x="0" y="189613"/>
                </a:lnTo>
                <a:lnTo>
                  <a:pt x="9672" y="306214"/>
                </a:lnTo>
                <a:lnTo>
                  <a:pt x="97380" y="246543"/>
                </a:lnTo>
                <a:lnTo>
                  <a:pt x="52224" y="246543"/>
                </a:lnTo>
                <a:lnTo>
                  <a:pt x="57446" y="235602"/>
                </a:lnTo>
                <a:lnTo>
                  <a:pt x="29302" y="235602"/>
                </a:lnTo>
                <a:lnTo>
                  <a:pt x="25313" y="187512"/>
                </a:lnTo>
                <a:lnTo>
                  <a:pt x="19176" y="182317"/>
                </a:lnTo>
                <a:close/>
              </a:path>
              <a:path w="165735" h="306705">
                <a:moveTo>
                  <a:pt x="92121" y="219400"/>
                </a:moveTo>
                <a:lnTo>
                  <a:pt x="52224" y="246543"/>
                </a:lnTo>
                <a:lnTo>
                  <a:pt x="97380" y="246543"/>
                </a:lnTo>
                <a:lnTo>
                  <a:pt x="106409" y="240400"/>
                </a:lnTo>
                <a:lnTo>
                  <a:pt x="107913" y="232501"/>
                </a:lnTo>
                <a:lnTo>
                  <a:pt x="100021" y="220902"/>
                </a:lnTo>
                <a:lnTo>
                  <a:pt x="92121" y="219400"/>
                </a:lnTo>
                <a:close/>
              </a:path>
              <a:path w="165735" h="306705">
                <a:moveTo>
                  <a:pt x="160774" y="59670"/>
                </a:moveTo>
                <a:lnTo>
                  <a:pt x="113271" y="59670"/>
                </a:lnTo>
                <a:lnTo>
                  <a:pt x="29302" y="235602"/>
                </a:lnTo>
                <a:lnTo>
                  <a:pt x="57446" y="235602"/>
                </a:lnTo>
                <a:lnTo>
                  <a:pt x="136194" y="70612"/>
                </a:lnTo>
                <a:lnTo>
                  <a:pt x="161682" y="70612"/>
                </a:lnTo>
                <a:lnTo>
                  <a:pt x="160774" y="59670"/>
                </a:lnTo>
                <a:close/>
              </a:path>
              <a:path w="165735" h="306705">
                <a:moveTo>
                  <a:pt x="161682" y="70612"/>
                </a:moveTo>
                <a:lnTo>
                  <a:pt x="136194" y="70612"/>
                </a:lnTo>
                <a:lnTo>
                  <a:pt x="140183" y="118701"/>
                </a:lnTo>
                <a:lnTo>
                  <a:pt x="146320" y="123898"/>
                </a:lnTo>
                <a:lnTo>
                  <a:pt x="160300" y="122737"/>
                </a:lnTo>
                <a:lnTo>
                  <a:pt x="165497" y="116602"/>
                </a:lnTo>
                <a:lnTo>
                  <a:pt x="161682" y="70612"/>
                </a:lnTo>
                <a:close/>
              </a:path>
              <a:path w="165735" h="306705">
                <a:moveTo>
                  <a:pt x="155823" y="0"/>
                </a:moveTo>
                <a:lnTo>
                  <a:pt x="59088" y="65813"/>
                </a:lnTo>
                <a:lnTo>
                  <a:pt x="57584" y="73713"/>
                </a:lnTo>
                <a:lnTo>
                  <a:pt x="65476" y="85312"/>
                </a:lnTo>
                <a:lnTo>
                  <a:pt x="73375" y="86814"/>
                </a:lnTo>
                <a:lnTo>
                  <a:pt x="113271" y="59670"/>
                </a:lnTo>
                <a:lnTo>
                  <a:pt x="160774" y="59670"/>
                </a:lnTo>
                <a:lnTo>
                  <a:pt x="155823" y="0"/>
                </a:lnTo>
                <a:close/>
              </a:path>
            </a:pathLst>
          </a:custGeom>
          <a:solidFill>
            <a:srgbClr val="000000"/>
          </a:solidFill>
        </p:spPr>
        <p:txBody>
          <a:bodyPr wrap="square" lIns="0" tIns="0" rIns="0" bIns="0" rtlCol="0"/>
          <a:lstStyle/>
          <a:p>
            <a:endParaRPr/>
          </a:p>
        </p:txBody>
      </p:sp>
      <p:sp>
        <p:nvSpPr>
          <p:cNvPr id="38" name="object 38"/>
          <p:cNvSpPr/>
          <p:nvPr/>
        </p:nvSpPr>
        <p:spPr>
          <a:xfrm>
            <a:off x="7237561" y="1732091"/>
            <a:ext cx="237067" cy="351155"/>
          </a:xfrm>
          <a:custGeom>
            <a:avLst/>
            <a:gdLst/>
            <a:ahLst/>
            <a:cxnLst/>
            <a:rect l="l" t="t" r="r" b="b"/>
            <a:pathLst>
              <a:path w="177800" h="351155">
                <a:moveTo>
                  <a:pt x="83719" y="259816"/>
                </a:moveTo>
                <a:lnTo>
                  <a:pt x="75754" y="260918"/>
                </a:lnTo>
                <a:lnTo>
                  <a:pt x="67289" y="272105"/>
                </a:lnTo>
                <a:lnTo>
                  <a:pt x="68392" y="280069"/>
                </a:lnTo>
                <a:lnTo>
                  <a:pt x="161686" y="350678"/>
                </a:lnTo>
                <a:lnTo>
                  <a:pt x="169960" y="288937"/>
                </a:lnTo>
                <a:lnTo>
                  <a:pt x="122196" y="288937"/>
                </a:lnTo>
                <a:lnTo>
                  <a:pt x="83719" y="259816"/>
                </a:lnTo>
                <a:close/>
              </a:path>
              <a:path w="177800" h="351155">
                <a:moveTo>
                  <a:pt x="59102" y="71512"/>
                </a:moveTo>
                <a:lnTo>
                  <a:pt x="31584" y="71512"/>
                </a:lnTo>
                <a:lnTo>
                  <a:pt x="122196" y="288937"/>
                </a:lnTo>
                <a:lnTo>
                  <a:pt x="169960" y="288937"/>
                </a:lnTo>
                <a:lnTo>
                  <a:pt x="171269" y="279166"/>
                </a:lnTo>
                <a:lnTo>
                  <a:pt x="145642" y="279166"/>
                </a:lnTo>
                <a:lnTo>
                  <a:pt x="59102" y="71512"/>
                </a:lnTo>
                <a:close/>
              </a:path>
              <a:path w="177800" h="351155">
                <a:moveTo>
                  <a:pt x="158442" y="226458"/>
                </a:moveTo>
                <a:lnTo>
                  <a:pt x="152052" y="231339"/>
                </a:lnTo>
                <a:lnTo>
                  <a:pt x="145642" y="279166"/>
                </a:lnTo>
                <a:lnTo>
                  <a:pt x="171269" y="279166"/>
                </a:lnTo>
                <a:lnTo>
                  <a:pt x="177227" y="234712"/>
                </a:lnTo>
                <a:lnTo>
                  <a:pt x="172346" y="228321"/>
                </a:lnTo>
                <a:lnTo>
                  <a:pt x="158442" y="226458"/>
                </a:lnTo>
                <a:close/>
              </a:path>
              <a:path w="177800" h="351155">
                <a:moveTo>
                  <a:pt x="15540" y="0"/>
                </a:moveTo>
                <a:lnTo>
                  <a:pt x="0" y="115966"/>
                </a:lnTo>
                <a:lnTo>
                  <a:pt x="4880" y="122356"/>
                </a:lnTo>
                <a:lnTo>
                  <a:pt x="18784" y="124219"/>
                </a:lnTo>
                <a:lnTo>
                  <a:pt x="25175" y="119339"/>
                </a:lnTo>
                <a:lnTo>
                  <a:pt x="31584" y="71512"/>
                </a:lnTo>
                <a:lnTo>
                  <a:pt x="59102" y="71512"/>
                </a:lnTo>
                <a:lnTo>
                  <a:pt x="55030" y="61741"/>
                </a:lnTo>
                <a:lnTo>
                  <a:pt x="97119" y="61741"/>
                </a:lnTo>
                <a:lnTo>
                  <a:pt x="15540" y="0"/>
                </a:lnTo>
                <a:close/>
              </a:path>
              <a:path w="177800" h="351155">
                <a:moveTo>
                  <a:pt x="97119" y="61741"/>
                </a:moveTo>
                <a:lnTo>
                  <a:pt x="55030" y="61741"/>
                </a:lnTo>
                <a:lnTo>
                  <a:pt x="93507" y="90862"/>
                </a:lnTo>
                <a:lnTo>
                  <a:pt x="101473" y="89759"/>
                </a:lnTo>
                <a:lnTo>
                  <a:pt x="109938" y="78573"/>
                </a:lnTo>
                <a:lnTo>
                  <a:pt x="108835" y="70608"/>
                </a:lnTo>
                <a:lnTo>
                  <a:pt x="97119" y="61741"/>
                </a:lnTo>
                <a:close/>
              </a:path>
            </a:pathLst>
          </a:custGeom>
          <a:solidFill>
            <a:srgbClr val="000000"/>
          </a:solidFill>
        </p:spPr>
        <p:txBody>
          <a:bodyPr wrap="square" lIns="0" tIns="0" rIns="0" bIns="0" rtlCol="0"/>
          <a:lstStyle/>
          <a:p>
            <a:endParaRPr/>
          </a:p>
        </p:txBody>
      </p:sp>
      <p:sp>
        <p:nvSpPr>
          <p:cNvPr id="39" name="object 39"/>
          <p:cNvSpPr/>
          <p:nvPr/>
        </p:nvSpPr>
        <p:spPr>
          <a:xfrm>
            <a:off x="7814049" y="2349487"/>
            <a:ext cx="283335" cy="158860"/>
          </a:xfrm>
          <a:prstGeom prst="rect">
            <a:avLst/>
          </a:prstGeom>
          <a:blipFill>
            <a:blip r:embed="rId12" cstate="print"/>
            <a:stretch>
              <a:fillRect/>
            </a:stretch>
          </a:blipFill>
        </p:spPr>
        <p:txBody>
          <a:bodyPr wrap="square" lIns="0" tIns="0" rIns="0" bIns="0" rtlCol="0"/>
          <a:lstStyle/>
          <a:p>
            <a:endParaRPr/>
          </a:p>
        </p:txBody>
      </p:sp>
      <p:sp>
        <p:nvSpPr>
          <p:cNvPr id="40" name="object 40"/>
          <p:cNvSpPr/>
          <p:nvPr/>
        </p:nvSpPr>
        <p:spPr>
          <a:xfrm>
            <a:off x="7533288" y="2741996"/>
            <a:ext cx="389601" cy="622537"/>
          </a:xfrm>
          <a:prstGeom prst="rect">
            <a:avLst/>
          </a:prstGeom>
          <a:blipFill>
            <a:blip r:embed="rId11" cstate="print"/>
            <a:stretch>
              <a:fillRect/>
            </a:stretch>
          </a:blipFill>
        </p:spPr>
        <p:txBody>
          <a:bodyPr wrap="square" lIns="0" tIns="0" rIns="0" bIns="0" rtlCol="0"/>
          <a:lstStyle/>
          <a:p>
            <a:endParaRPr/>
          </a:p>
        </p:txBody>
      </p:sp>
      <p:sp>
        <p:nvSpPr>
          <p:cNvPr id="41" name="object 41"/>
          <p:cNvSpPr/>
          <p:nvPr/>
        </p:nvSpPr>
        <p:spPr>
          <a:xfrm>
            <a:off x="8404502" y="1680976"/>
            <a:ext cx="286172" cy="357505"/>
          </a:xfrm>
          <a:custGeom>
            <a:avLst/>
            <a:gdLst/>
            <a:ahLst/>
            <a:cxnLst/>
            <a:rect l="l" t="t" r="r" b="b"/>
            <a:pathLst>
              <a:path w="214629" h="357505">
                <a:moveTo>
                  <a:pt x="124244" y="278772"/>
                </a:moveTo>
                <a:lnTo>
                  <a:pt x="116523" y="281023"/>
                </a:lnTo>
                <a:lnTo>
                  <a:pt x="109776" y="293320"/>
                </a:lnTo>
                <a:lnTo>
                  <a:pt x="112025" y="301040"/>
                </a:lnTo>
                <a:lnTo>
                  <a:pt x="214598" y="357328"/>
                </a:lnTo>
                <a:lnTo>
                  <a:pt x="213892" y="301988"/>
                </a:lnTo>
                <a:lnTo>
                  <a:pt x="166547" y="301988"/>
                </a:lnTo>
                <a:lnTo>
                  <a:pt x="124244" y="278772"/>
                </a:lnTo>
                <a:close/>
              </a:path>
              <a:path w="214629" h="357505">
                <a:moveTo>
                  <a:pt x="55904" y="68417"/>
                </a:moveTo>
                <a:lnTo>
                  <a:pt x="26275" y="68417"/>
                </a:lnTo>
                <a:lnTo>
                  <a:pt x="166547" y="301988"/>
                </a:lnTo>
                <a:lnTo>
                  <a:pt x="213892" y="301988"/>
                </a:lnTo>
                <a:lnTo>
                  <a:pt x="213725" y="288911"/>
                </a:lnTo>
                <a:lnTo>
                  <a:pt x="188323" y="288911"/>
                </a:lnTo>
                <a:lnTo>
                  <a:pt x="55904" y="68417"/>
                </a:lnTo>
                <a:close/>
              </a:path>
              <a:path w="214629" h="357505">
                <a:moveTo>
                  <a:pt x="207347" y="234722"/>
                </a:moveTo>
                <a:lnTo>
                  <a:pt x="193320" y="234901"/>
                </a:lnTo>
                <a:lnTo>
                  <a:pt x="187707" y="240659"/>
                </a:lnTo>
                <a:lnTo>
                  <a:pt x="188323" y="288911"/>
                </a:lnTo>
                <a:lnTo>
                  <a:pt x="213725" y="288911"/>
                </a:lnTo>
                <a:lnTo>
                  <a:pt x="213105" y="240336"/>
                </a:lnTo>
                <a:lnTo>
                  <a:pt x="207347" y="234722"/>
                </a:lnTo>
                <a:close/>
              </a:path>
              <a:path w="214629" h="357505">
                <a:moveTo>
                  <a:pt x="0" y="0"/>
                </a:moveTo>
                <a:lnTo>
                  <a:pt x="1493" y="116992"/>
                </a:lnTo>
                <a:lnTo>
                  <a:pt x="7251" y="122605"/>
                </a:lnTo>
                <a:lnTo>
                  <a:pt x="21277" y="122426"/>
                </a:lnTo>
                <a:lnTo>
                  <a:pt x="26890" y="116668"/>
                </a:lnTo>
                <a:lnTo>
                  <a:pt x="26275" y="68417"/>
                </a:lnTo>
                <a:lnTo>
                  <a:pt x="55904" y="68417"/>
                </a:lnTo>
                <a:lnTo>
                  <a:pt x="48050" y="55340"/>
                </a:lnTo>
                <a:lnTo>
                  <a:pt x="100847" y="55340"/>
                </a:lnTo>
                <a:lnTo>
                  <a:pt x="0" y="0"/>
                </a:lnTo>
                <a:close/>
              </a:path>
              <a:path w="214629" h="357505">
                <a:moveTo>
                  <a:pt x="100847" y="55340"/>
                </a:moveTo>
                <a:lnTo>
                  <a:pt x="48050" y="55340"/>
                </a:lnTo>
                <a:lnTo>
                  <a:pt x="90354" y="78555"/>
                </a:lnTo>
                <a:lnTo>
                  <a:pt x="98074" y="76305"/>
                </a:lnTo>
                <a:lnTo>
                  <a:pt x="104823" y="64008"/>
                </a:lnTo>
                <a:lnTo>
                  <a:pt x="102574" y="56287"/>
                </a:lnTo>
                <a:lnTo>
                  <a:pt x="100847" y="55340"/>
                </a:lnTo>
                <a:close/>
              </a:path>
            </a:pathLst>
          </a:custGeom>
          <a:solidFill>
            <a:srgbClr val="000000"/>
          </a:solidFill>
        </p:spPr>
        <p:txBody>
          <a:bodyPr wrap="square" lIns="0" tIns="0" rIns="0" bIns="0" rtlCol="0"/>
          <a:lstStyle/>
          <a:p>
            <a:endParaRPr/>
          </a:p>
        </p:txBody>
      </p:sp>
      <p:sp>
        <p:nvSpPr>
          <p:cNvPr id="42" name="object 42"/>
          <p:cNvSpPr/>
          <p:nvPr/>
        </p:nvSpPr>
        <p:spPr>
          <a:xfrm>
            <a:off x="7922830" y="2819543"/>
            <a:ext cx="369993" cy="234315"/>
          </a:xfrm>
          <a:custGeom>
            <a:avLst/>
            <a:gdLst/>
            <a:ahLst/>
            <a:cxnLst/>
            <a:rect l="l" t="t" r="r" b="b"/>
            <a:pathLst>
              <a:path w="277495" h="234314">
                <a:moveTo>
                  <a:pt x="46480" y="120074"/>
                </a:moveTo>
                <a:lnTo>
                  <a:pt x="39217" y="123525"/>
                </a:lnTo>
                <a:lnTo>
                  <a:pt x="0" y="233760"/>
                </a:lnTo>
                <a:lnTo>
                  <a:pt x="115258" y="213636"/>
                </a:lnTo>
                <a:lnTo>
                  <a:pt x="119882" y="207058"/>
                </a:lnTo>
                <a:lnTo>
                  <a:pt x="118111" y="196914"/>
                </a:lnTo>
                <a:lnTo>
                  <a:pt x="63355" y="196914"/>
                </a:lnTo>
                <a:lnTo>
                  <a:pt x="86359" y="177502"/>
                </a:lnTo>
                <a:lnTo>
                  <a:pt x="46973" y="177502"/>
                </a:lnTo>
                <a:lnTo>
                  <a:pt x="63148" y="132039"/>
                </a:lnTo>
                <a:lnTo>
                  <a:pt x="59697" y="124776"/>
                </a:lnTo>
                <a:lnTo>
                  <a:pt x="46480" y="120074"/>
                </a:lnTo>
                <a:close/>
              </a:path>
              <a:path w="277495" h="234314">
                <a:moveTo>
                  <a:pt x="110891" y="188615"/>
                </a:moveTo>
                <a:lnTo>
                  <a:pt x="63355" y="196914"/>
                </a:lnTo>
                <a:lnTo>
                  <a:pt x="118111" y="196914"/>
                </a:lnTo>
                <a:lnTo>
                  <a:pt x="117469" y="193239"/>
                </a:lnTo>
                <a:lnTo>
                  <a:pt x="110891" y="188615"/>
                </a:lnTo>
                <a:close/>
              </a:path>
              <a:path w="277495" h="234314">
                <a:moveTo>
                  <a:pt x="263905" y="36845"/>
                </a:moveTo>
                <a:lnTo>
                  <a:pt x="213658" y="36845"/>
                </a:lnTo>
                <a:lnTo>
                  <a:pt x="46973" y="177502"/>
                </a:lnTo>
                <a:lnTo>
                  <a:pt x="86359" y="177502"/>
                </a:lnTo>
                <a:lnTo>
                  <a:pt x="230040" y="56257"/>
                </a:lnTo>
                <a:lnTo>
                  <a:pt x="256999" y="56257"/>
                </a:lnTo>
                <a:lnTo>
                  <a:pt x="263905" y="36845"/>
                </a:lnTo>
                <a:close/>
              </a:path>
              <a:path w="277495" h="234314">
                <a:moveTo>
                  <a:pt x="256999" y="56257"/>
                </a:moveTo>
                <a:lnTo>
                  <a:pt x="230040" y="56257"/>
                </a:lnTo>
                <a:lnTo>
                  <a:pt x="213865" y="101719"/>
                </a:lnTo>
                <a:lnTo>
                  <a:pt x="217316" y="108982"/>
                </a:lnTo>
                <a:lnTo>
                  <a:pt x="230532" y="113685"/>
                </a:lnTo>
                <a:lnTo>
                  <a:pt x="237796" y="110233"/>
                </a:lnTo>
                <a:lnTo>
                  <a:pt x="256999" y="56257"/>
                </a:lnTo>
                <a:close/>
              </a:path>
              <a:path w="277495" h="234314">
                <a:moveTo>
                  <a:pt x="277013" y="0"/>
                </a:moveTo>
                <a:lnTo>
                  <a:pt x="161754" y="20121"/>
                </a:lnTo>
                <a:lnTo>
                  <a:pt x="157132" y="26701"/>
                </a:lnTo>
                <a:lnTo>
                  <a:pt x="159543" y="40520"/>
                </a:lnTo>
                <a:lnTo>
                  <a:pt x="166123" y="45143"/>
                </a:lnTo>
                <a:lnTo>
                  <a:pt x="213658" y="36845"/>
                </a:lnTo>
                <a:lnTo>
                  <a:pt x="263905" y="36845"/>
                </a:lnTo>
                <a:lnTo>
                  <a:pt x="277013" y="0"/>
                </a:lnTo>
                <a:close/>
              </a:path>
            </a:pathLst>
          </a:custGeom>
          <a:solidFill>
            <a:srgbClr val="000000"/>
          </a:solidFill>
        </p:spPr>
        <p:txBody>
          <a:bodyPr wrap="square" lIns="0" tIns="0" rIns="0" bIns="0" rtlCol="0"/>
          <a:lstStyle/>
          <a:p>
            <a:endParaRPr/>
          </a:p>
        </p:txBody>
      </p:sp>
      <p:sp>
        <p:nvSpPr>
          <p:cNvPr id="43" name="object 43"/>
          <p:cNvSpPr/>
          <p:nvPr/>
        </p:nvSpPr>
        <p:spPr>
          <a:xfrm>
            <a:off x="8486882" y="2508262"/>
            <a:ext cx="320039" cy="382905"/>
          </a:xfrm>
          <a:custGeom>
            <a:avLst/>
            <a:gdLst/>
            <a:ahLst/>
            <a:cxnLst/>
            <a:rect l="l" t="t" r="r" b="b"/>
            <a:pathLst>
              <a:path w="240029" h="382905">
                <a:moveTo>
                  <a:pt x="148109" y="305730"/>
                </a:moveTo>
                <a:lnTo>
                  <a:pt x="140435" y="308129"/>
                </a:lnTo>
                <a:lnTo>
                  <a:pt x="133927" y="320556"/>
                </a:lnTo>
                <a:lnTo>
                  <a:pt x="136326" y="328231"/>
                </a:lnTo>
                <a:lnTo>
                  <a:pt x="239976" y="382512"/>
                </a:lnTo>
                <a:lnTo>
                  <a:pt x="238222" y="328117"/>
                </a:lnTo>
                <a:lnTo>
                  <a:pt x="190858" y="328117"/>
                </a:lnTo>
                <a:lnTo>
                  <a:pt x="148109" y="305730"/>
                </a:lnTo>
                <a:close/>
              </a:path>
              <a:path w="240029" h="382905">
                <a:moveTo>
                  <a:pt x="57586" y="67892"/>
                </a:moveTo>
                <a:lnTo>
                  <a:pt x="27602" y="67892"/>
                </a:lnTo>
                <a:lnTo>
                  <a:pt x="190858" y="328117"/>
                </a:lnTo>
                <a:lnTo>
                  <a:pt x="238222" y="328117"/>
                </a:lnTo>
                <a:lnTo>
                  <a:pt x="237787" y="314618"/>
                </a:lnTo>
                <a:lnTo>
                  <a:pt x="212374" y="314618"/>
                </a:lnTo>
                <a:lnTo>
                  <a:pt x="57586" y="67892"/>
                </a:lnTo>
                <a:close/>
              </a:path>
              <a:path w="240029" h="382905">
                <a:moveTo>
                  <a:pt x="230339" y="260070"/>
                </a:moveTo>
                <a:lnTo>
                  <a:pt x="216319" y="260522"/>
                </a:lnTo>
                <a:lnTo>
                  <a:pt x="210820" y="266388"/>
                </a:lnTo>
                <a:lnTo>
                  <a:pt x="212374" y="314618"/>
                </a:lnTo>
                <a:lnTo>
                  <a:pt x="237787" y="314618"/>
                </a:lnTo>
                <a:lnTo>
                  <a:pt x="236206" y="265570"/>
                </a:lnTo>
                <a:lnTo>
                  <a:pt x="230339" y="260070"/>
                </a:lnTo>
                <a:close/>
              </a:path>
              <a:path w="240029" h="382905">
                <a:moveTo>
                  <a:pt x="0" y="0"/>
                </a:moveTo>
                <a:lnTo>
                  <a:pt x="3770" y="116941"/>
                </a:lnTo>
                <a:lnTo>
                  <a:pt x="9636" y="122440"/>
                </a:lnTo>
                <a:lnTo>
                  <a:pt x="23657" y="121989"/>
                </a:lnTo>
                <a:lnTo>
                  <a:pt x="29156" y="116122"/>
                </a:lnTo>
                <a:lnTo>
                  <a:pt x="27602" y="67892"/>
                </a:lnTo>
                <a:lnTo>
                  <a:pt x="57586" y="67892"/>
                </a:lnTo>
                <a:lnTo>
                  <a:pt x="49118" y="54395"/>
                </a:lnTo>
                <a:lnTo>
                  <a:pt x="103685" y="54395"/>
                </a:lnTo>
                <a:lnTo>
                  <a:pt x="0" y="0"/>
                </a:lnTo>
                <a:close/>
              </a:path>
              <a:path w="240029" h="382905">
                <a:moveTo>
                  <a:pt x="103685" y="54395"/>
                </a:moveTo>
                <a:lnTo>
                  <a:pt x="49118" y="54395"/>
                </a:lnTo>
                <a:lnTo>
                  <a:pt x="91866" y="76781"/>
                </a:lnTo>
                <a:lnTo>
                  <a:pt x="99541" y="74382"/>
                </a:lnTo>
                <a:lnTo>
                  <a:pt x="106048" y="61955"/>
                </a:lnTo>
                <a:lnTo>
                  <a:pt x="103685" y="54395"/>
                </a:lnTo>
                <a:close/>
              </a:path>
            </a:pathLst>
          </a:custGeom>
          <a:solidFill>
            <a:srgbClr val="000000"/>
          </a:solidFill>
        </p:spPr>
        <p:txBody>
          <a:bodyPr wrap="square" lIns="0" tIns="0" rIns="0" bIns="0" rtlCol="0"/>
          <a:lstStyle/>
          <a:p>
            <a:endParaRPr/>
          </a:p>
        </p:txBody>
      </p:sp>
      <p:sp>
        <p:nvSpPr>
          <p:cNvPr id="44" name="object 44"/>
          <p:cNvSpPr/>
          <p:nvPr/>
        </p:nvSpPr>
        <p:spPr>
          <a:xfrm>
            <a:off x="7922814" y="2857518"/>
            <a:ext cx="884767" cy="229235"/>
          </a:xfrm>
          <a:custGeom>
            <a:avLst/>
            <a:gdLst/>
            <a:ahLst/>
            <a:cxnLst/>
            <a:rect l="l" t="t" r="r" b="b"/>
            <a:pathLst>
              <a:path w="663575" h="229235">
                <a:moveTo>
                  <a:pt x="84118" y="114435"/>
                </a:moveTo>
                <a:lnTo>
                  <a:pt x="0" y="195760"/>
                </a:lnTo>
                <a:lnTo>
                  <a:pt x="112195" y="228951"/>
                </a:lnTo>
                <a:lnTo>
                  <a:pt x="119261" y="225112"/>
                </a:lnTo>
                <a:lnTo>
                  <a:pt x="123240" y="211660"/>
                </a:lnTo>
                <a:lnTo>
                  <a:pt x="119401" y="204595"/>
                </a:lnTo>
                <a:lnTo>
                  <a:pt x="73129" y="190906"/>
                </a:lnTo>
                <a:lnTo>
                  <a:pt x="173747" y="166236"/>
                </a:lnTo>
                <a:lnTo>
                  <a:pt x="67081" y="166236"/>
                </a:lnTo>
                <a:lnTo>
                  <a:pt x="101773" y="132697"/>
                </a:lnTo>
                <a:lnTo>
                  <a:pt x="101909" y="124656"/>
                </a:lnTo>
                <a:lnTo>
                  <a:pt x="92158" y="114571"/>
                </a:lnTo>
                <a:lnTo>
                  <a:pt x="84118" y="114435"/>
                </a:lnTo>
                <a:close/>
              </a:path>
              <a:path w="663575" h="229235">
                <a:moveTo>
                  <a:pt x="550857" y="0"/>
                </a:moveTo>
                <a:lnTo>
                  <a:pt x="543791" y="3839"/>
                </a:lnTo>
                <a:lnTo>
                  <a:pt x="539812" y="17291"/>
                </a:lnTo>
                <a:lnTo>
                  <a:pt x="543651" y="24357"/>
                </a:lnTo>
                <a:lnTo>
                  <a:pt x="589923" y="38045"/>
                </a:lnTo>
                <a:lnTo>
                  <a:pt x="67081" y="166236"/>
                </a:lnTo>
                <a:lnTo>
                  <a:pt x="173747" y="166236"/>
                </a:lnTo>
                <a:lnTo>
                  <a:pt x="595971" y="62715"/>
                </a:lnTo>
                <a:lnTo>
                  <a:pt x="632516" y="62715"/>
                </a:lnTo>
                <a:lnTo>
                  <a:pt x="663053" y="33192"/>
                </a:lnTo>
                <a:lnTo>
                  <a:pt x="550857" y="0"/>
                </a:lnTo>
                <a:close/>
              </a:path>
              <a:path w="663575" h="229235">
                <a:moveTo>
                  <a:pt x="632516" y="62715"/>
                </a:moveTo>
                <a:lnTo>
                  <a:pt x="595971" y="62715"/>
                </a:lnTo>
                <a:lnTo>
                  <a:pt x="561280" y="96255"/>
                </a:lnTo>
                <a:lnTo>
                  <a:pt x="561144" y="104294"/>
                </a:lnTo>
                <a:lnTo>
                  <a:pt x="570894" y="114381"/>
                </a:lnTo>
                <a:lnTo>
                  <a:pt x="578934" y="114517"/>
                </a:lnTo>
                <a:lnTo>
                  <a:pt x="632516" y="62715"/>
                </a:lnTo>
                <a:close/>
              </a:path>
            </a:pathLst>
          </a:custGeom>
          <a:solidFill>
            <a:srgbClr val="000000"/>
          </a:solidFill>
        </p:spPr>
        <p:txBody>
          <a:bodyPr wrap="square" lIns="0" tIns="0" rIns="0" bIns="0" rtlCol="0"/>
          <a:lstStyle/>
          <a:p>
            <a:endParaRPr/>
          </a:p>
        </p:txBody>
      </p:sp>
      <p:sp>
        <p:nvSpPr>
          <p:cNvPr id="45" name="object 45"/>
          <p:cNvSpPr/>
          <p:nvPr/>
        </p:nvSpPr>
        <p:spPr>
          <a:xfrm>
            <a:off x="9196363" y="2650553"/>
            <a:ext cx="247421" cy="240217"/>
          </a:xfrm>
          <a:prstGeom prst="rect">
            <a:avLst/>
          </a:prstGeom>
          <a:blipFill>
            <a:blip r:embed="rId13" cstate="print"/>
            <a:stretch>
              <a:fillRect/>
            </a:stretch>
          </a:blipFill>
        </p:spPr>
        <p:txBody>
          <a:bodyPr wrap="square" lIns="0" tIns="0" rIns="0" bIns="0" rtlCol="0"/>
          <a:lstStyle/>
          <a:p>
            <a:endParaRPr/>
          </a:p>
        </p:txBody>
      </p:sp>
      <p:sp>
        <p:nvSpPr>
          <p:cNvPr id="46" name="object 46"/>
          <p:cNvSpPr/>
          <p:nvPr/>
        </p:nvSpPr>
        <p:spPr>
          <a:xfrm>
            <a:off x="8486846" y="2470128"/>
            <a:ext cx="957580" cy="219075"/>
          </a:xfrm>
          <a:custGeom>
            <a:avLst/>
            <a:gdLst/>
            <a:ahLst/>
            <a:cxnLst/>
            <a:rect l="l" t="t" r="r" b="b"/>
            <a:pathLst>
              <a:path w="718184" h="219075">
                <a:moveTo>
                  <a:pt x="198927" y="64668"/>
                </a:moveTo>
                <a:lnTo>
                  <a:pt x="68333" y="64668"/>
                </a:lnTo>
                <a:lnTo>
                  <a:pt x="644452" y="178902"/>
                </a:lnTo>
                <a:lnTo>
                  <a:pt x="598838" y="194645"/>
                </a:lnTo>
                <a:lnTo>
                  <a:pt x="595317" y="201875"/>
                </a:lnTo>
                <a:lnTo>
                  <a:pt x="599894" y="215135"/>
                </a:lnTo>
                <a:lnTo>
                  <a:pt x="607124" y="218655"/>
                </a:lnTo>
                <a:lnTo>
                  <a:pt x="717725" y="180483"/>
                </a:lnTo>
                <a:lnTo>
                  <a:pt x="687747" y="153987"/>
                </a:lnTo>
                <a:lnTo>
                  <a:pt x="649391" y="153987"/>
                </a:lnTo>
                <a:lnTo>
                  <a:pt x="198927" y="64668"/>
                </a:lnTo>
                <a:close/>
              </a:path>
              <a:path w="718184" h="219075">
                <a:moveTo>
                  <a:pt x="630057" y="102998"/>
                </a:moveTo>
                <a:lnTo>
                  <a:pt x="622030" y="103493"/>
                </a:lnTo>
                <a:lnTo>
                  <a:pt x="612740" y="114004"/>
                </a:lnTo>
                <a:lnTo>
                  <a:pt x="613236" y="122030"/>
                </a:lnTo>
                <a:lnTo>
                  <a:pt x="649391" y="153987"/>
                </a:lnTo>
                <a:lnTo>
                  <a:pt x="687747" y="153987"/>
                </a:lnTo>
                <a:lnTo>
                  <a:pt x="630057" y="102998"/>
                </a:lnTo>
                <a:close/>
              </a:path>
              <a:path w="718184" h="219075">
                <a:moveTo>
                  <a:pt x="110600" y="0"/>
                </a:moveTo>
                <a:lnTo>
                  <a:pt x="0" y="38172"/>
                </a:lnTo>
                <a:lnTo>
                  <a:pt x="87668" y="115657"/>
                </a:lnTo>
                <a:lnTo>
                  <a:pt x="95694" y="115162"/>
                </a:lnTo>
                <a:lnTo>
                  <a:pt x="104984" y="104651"/>
                </a:lnTo>
                <a:lnTo>
                  <a:pt x="104489" y="96625"/>
                </a:lnTo>
                <a:lnTo>
                  <a:pt x="68333" y="64668"/>
                </a:lnTo>
                <a:lnTo>
                  <a:pt x="198927" y="64668"/>
                </a:lnTo>
                <a:lnTo>
                  <a:pt x="73273" y="39753"/>
                </a:lnTo>
                <a:lnTo>
                  <a:pt x="118887" y="24010"/>
                </a:lnTo>
                <a:lnTo>
                  <a:pt x="122407" y="16780"/>
                </a:lnTo>
                <a:lnTo>
                  <a:pt x="117830" y="3520"/>
                </a:lnTo>
                <a:lnTo>
                  <a:pt x="110600" y="0"/>
                </a:lnTo>
                <a:close/>
              </a:path>
            </a:pathLst>
          </a:custGeom>
          <a:solidFill>
            <a:srgbClr val="000000"/>
          </a:solidFill>
        </p:spPr>
        <p:txBody>
          <a:bodyPr wrap="square" lIns="0" tIns="0" rIns="0" bIns="0" rtlCol="0"/>
          <a:lstStyle/>
          <a:p>
            <a:endParaRPr/>
          </a:p>
        </p:txBody>
      </p:sp>
      <p:sp>
        <p:nvSpPr>
          <p:cNvPr id="47" name="object 47"/>
          <p:cNvSpPr/>
          <p:nvPr/>
        </p:nvSpPr>
        <p:spPr>
          <a:xfrm>
            <a:off x="8599278" y="1266195"/>
            <a:ext cx="222605" cy="106286"/>
          </a:xfrm>
          <a:prstGeom prst="rect">
            <a:avLst/>
          </a:prstGeom>
          <a:blipFill>
            <a:blip r:embed="rId14" cstate="print"/>
            <a:stretch>
              <a:fillRect/>
            </a:stretch>
          </a:blipFill>
        </p:spPr>
        <p:txBody>
          <a:bodyPr wrap="square" lIns="0" tIns="0" rIns="0" bIns="0" rtlCol="0"/>
          <a:lstStyle/>
          <a:p>
            <a:endParaRPr/>
          </a:p>
        </p:txBody>
      </p:sp>
      <p:sp>
        <p:nvSpPr>
          <p:cNvPr id="48" name="object 48"/>
          <p:cNvSpPr/>
          <p:nvPr/>
        </p:nvSpPr>
        <p:spPr>
          <a:xfrm>
            <a:off x="7063434" y="1979300"/>
            <a:ext cx="390313" cy="118110"/>
          </a:xfrm>
          <a:custGeom>
            <a:avLst/>
            <a:gdLst/>
            <a:ahLst/>
            <a:cxnLst/>
            <a:rect l="l" t="t" r="r" b="b"/>
            <a:pathLst>
              <a:path w="292735" h="118110">
                <a:moveTo>
                  <a:pt x="101064" y="0"/>
                </a:moveTo>
                <a:lnTo>
                  <a:pt x="0" y="58954"/>
                </a:lnTo>
                <a:lnTo>
                  <a:pt x="101068" y="117908"/>
                </a:lnTo>
                <a:lnTo>
                  <a:pt x="108840" y="115862"/>
                </a:lnTo>
                <a:lnTo>
                  <a:pt x="115909" y="103745"/>
                </a:lnTo>
                <a:lnTo>
                  <a:pt x="113863" y="95968"/>
                </a:lnTo>
                <a:lnTo>
                  <a:pt x="72181" y="71654"/>
                </a:lnTo>
                <a:lnTo>
                  <a:pt x="270546" y="71654"/>
                </a:lnTo>
                <a:lnTo>
                  <a:pt x="292319" y="58953"/>
                </a:lnTo>
                <a:lnTo>
                  <a:pt x="270549" y="46254"/>
                </a:lnTo>
                <a:lnTo>
                  <a:pt x="72180" y="46254"/>
                </a:lnTo>
                <a:lnTo>
                  <a:pt x="113861" y="21940"/>
                </a:lnTo>
                <a:lnTo>
                  <a:pt x="115909" y="14164"/>
                </a:lnTo>
                <a:lnTo>
                  <a:pt x="108840" y="2047"/>
                </a:lnTo>
                <a:lnTo>
                  <a:pt x="101064" y="0"/>
                </a:lnTo>
                <a:close/>
              </a:path>
              <a:path w="292735" h="118110">
                <a:moveTo>
                  <a:pt x="270546" y="71654"/>
                </a:moveTo>
                <a:lnTo>
                  <a:pt x="220137" y="71654"/>
                </a:lnTo>
                <a:lnTo>
                  <a:pt x="178456" y="95968"/>
                </a:lnTo>
                <a:lnTo>
                  <a:pt x="176410" y="103745"/>
                </a:lnTo>
                <a:lnTo>
                  <a:pt x="183479" y="115862"/>
                </a:lnTo>
                <a:lnTo>
                  <a:pt x="191255" y="117908"/>
                </a:lnTo>
                <a:lnTo>
                  <a:pt x="270546" y="71654"/>
                </a:lnTo>
                <a:close/>
              </a:path>
              <a:path w="292735" h="118110">
                <a:moveTo>
                  <a:pt x="190825" y="1395"/>
                </a:moveTo>
                <a:lnTo>
                  <a:pt x="184539" y="3049"/>
                </a:lnTo>
                <a:lnTo>
                  <a:pt x="181711" y="5076"/>
                </a:lnTo>
                <a:lnTo>
                  <a:pt x="176410" y="14164"/>
                </a:lnTo>
                <a:lnTo>
                  <a:pt x="178456" y="21940"/>
                </a:lnTo>
                <a:lnTo>
                  <a:pt x="220137" y="46254"/>
                </a:lnTo>
                <a:lnTo>
                  <a:pt x="270549" y="46254"/>
                </a:lnTo>
                <a:lnTo>
                  <a:pt x="194284" y="1767"/>
                </a:lnTo>
                <a:lnTo>
                  <a:pt x="190825" y="1395"/>
                </a:lnTo>
                <a:close/>
              </a:path>
            </a:pathLst>
          </a:custGeom>
          <a:solidFill>
            <a:srgbClr val="000000"/>
          </a:solidFill>
        </p:spPr>
        <p:txBody>
          <a:bodyPr wrap="square" lIns="0" tIns="0" rIns="0" bIns="0" rtlCol="0"/>
          <a:lstStyle/>
          <a:p>
            <a:endParaRPr/>
          </a:p>
        </p:txBody>
      </p:sp>
      <p:sp>
        <p:nvSpPr>
          <p:cNvPr id="49" name="object 49"/>
          <p:cNvSpPr/>
          <p:nvPr/>
        </p:nvSpPr>
        <p:spPr>
          <a:xfrm>
            <a:off x="9211341" y="1226700"/>
            <a:ext cx="557107" cy="151765"/>
          </a:xfrm>
          <a:custGeom>
            <a:avLst/>
            <a:gdLst/>
            <a:ahLst/>
            <a:cxnLst/>
            <a:rect l="l" t="t" r="r" b="b"/>
            <a:pathLst>
              <a:path w="417829" h="151765">
                <a:moveTo>
                  <a:pt x="229687" y="66177"/>
                </a:moveTo>
                <a:lnTo>
                  <a:pt x="69260" y="66177"/>
                </a:lnTo>
                <a:lnTo>
                  <a:pt x="344063" y="110241"/>
                </a:lnTo>
                <a:lnTo>
                  <a:pt x="299058" y="127650"/>
                </a:lnTo>
                <a:lnTo>
                  <a:pt x="295805" y="135004"/>
                </a:lnTo>
                <a:lnTo>
                  <a:pt x="300866" y="148087"/>
                </a:lnTo>
                <a:lnTo>
                  <a:pt x="308221" y="151339"/>
                </a:lnTo>
                <a:lnTo>
                  <a:pt x="417344" y="109129"/>
                </a:lnTo>
                <a:lnTo>
                  <a:pt x="388131" y="85162"/>
                </a:lnTo>
                <a:lnTo>
                  <a:pt x="348084" y="85162"/>
                </a:lnTo>
                <a:lnTo>
                  <a:pt x="229687" y="66177"/>
                </a:lnTo>
                <a:close/>
              </a:path>
              <a:path w="417829" h="151765">
                <a:moveTo>
                  <a:pt x="109123" y="0"/>
                </a:moveTo>
                <a:lnTo>
                  <a:pt x="0" y="42209"/>
                </a:lnTo>
                <a:lnTo>
                  <a:pt x="90455" y="116420"/>
                </a:lnTo>
                <a:lnTo>
                  <a:pt x="98458" y="115632"/>
                </a:lnTo>
                <a:lnTo>
                  <a:pt x="107355" y="104786"/>
                </a:lnTo>
                <a:lnTo>
                  <a:pt x="106566" y="96784"/>
                </a:lnTo>
                <a:lnTo>
                  <a:pt x="69260" y="66177"/>
                </a:lnTo>
                <a:lnTo>
                  <a:pt x="229687" y="66177"/>
                </a:lnTo>
                <a:lnTo>
                  <a:pt x="73281" y="41097"/>
                </a:lnTo>
                <a:lnTo>
                  <a:pt x="118286" y="23689"/>
                </a:lnTo>
                <a:lnTo>
                  <a:pt x="121539" y="16334"/>
                </a:lnTo>
                <a:lnTo>
                  <a:pt x="116478" y="3251"/>
                </a:lnTo>
                <a:lnTo>
                  <a:pt x="109123" y="0"/>
                </a:lnTo>
                <a:close/>
              </a:path>
              <a:path w="417829" h="151765">
                <a:moveTo>
                  <a:pt x="326889" y="34918"/>
                </a:moveTo>
                <a:lnTo>
                  <a:pt x="318886" y="35707"/>
                </a:lnTo>
                <a:lnTo>
                  <a:pt x="309989" y="46553"/>
                </a:lnTo>
                <a:lnTo>
                  <a:pt x="310777" y="54555"/>
                </a:lnTo>
                <a:lnTo>
                  <a:pt x="348084" y="85162"/>
                </a:lnTo>
                <a:lnTo>
                  <a:pt x="388131" y="85162"/>
                </a:lnTo>
                <a:lnTo>
                  <a:pt x="326889" y="34918"/>
                </a:lnTo>
                <a:close/>
              </a:path>
            </a:pathLst>
          </a:custGeom>
          <a:solidFill>
            <a:srgbClr val="000000"/>
          </a:solidFill>
        </p:spPr>
        <p:txBody>
          <a:bodyPr wrap="square" lIns="0" tIns="0" rIns="0" bIns="0" rtlCol="0"/>
          <a:lstStyle/>
          <a:p>
            <a:endParaRPr/>
          </a:p>
        </p:txBody>
      </p:sp>
      <p:sp>
        <p:nvSpPr>
          <p:cNvPr id="50" name="object 50"/>
          <p:cNvSpPr/>
          <p:nvPr/>
        </p:nvSpPr>
        <p:spPr>
          <a:xfrm>
            <a:off x="10157249" y="1306281"/>
            <a:ext cx="381000" cy="139065"/>
          </a:xfrm>
          <a:custGeom>
            <a:avLst/>
            <a:gdLst/>
            <a:ahLst/>
            <a:cxnLst/>
            <a:rect l="l" t="t" r="r" b="b"/>
            <a:pathLst>
              <a:path w="285750" h="139065">
                <a:moveTo>
                  <a:pt x="160298" y="61213"/>
                </a:moveTo>
                <a:lnTo>
                  <a:pt x="66084" y="61213"/>
                </a:lnTo>
                <a:lnTo>
                  <a:pt x="212551" y="102221"/>
                </a:lnTo>
                <a:lnTo>
                  <a:pt x="165858" y="114396"/>
                </a:lnTo>
                <a:lnTo>
                  <a:pt x="161790" y="121333"/>
                </a:lnTo>
                <a:lnTo>
                  <a:pt x="165331" y="134908"/>
                </a:lnTo>
                <a:lnTo>
                  <a:pt x="172267" y="138974"/>
                </a:lnTo>
                <a:lnTo>
                  <a:pt x="285483" y="109452"/>
                </a:lnTo>
                <a:lnTo>
                  <a:pt x="254769" y="77760"/>
                </a:lnTo>
                <a:lnTo>
                  <a:pt x="219400" y="77760"/>
                </a:lnTo>
                <a:lnTo>
                  <a:pt x="160298" y="61213"/>
                </a:lnTo>
                <a:close/>
              </a:path>
              <a:path w="285750" h="139065">
                <a:moveTo>
                  <a:pt x="113216" y="0"/>
                </a:moveTo>
                <a:lnTo>
                  <a:pt x="0" y="29523"/>
                </a:lnTo>
                <a:lnTo>
                  <a:pt x="81427" y="113541"/>
                </a:lnTo>
                <a:lnTo>
                  <a:pt x="89467" y="113667"/>
                </a:lnTo>
                <a:lnTo>
                  <a:pt x="99541" y="103905"/>
                </a:lnTo>
                <a:lnTo>
                  <a:pt x="99667" y="95864"/>
                </a:lnTo>
                <a:lnTo>
                  <a:pt x="66084" y="61213"/>
                </a:lnTo>
                <a:lnTo>
                  <a:pt x="160298" y="61213"/>
                </a:lnTo>
                <a:lnTo>
                  <a:pt x="72932" y="36753"/>
                </a:lnTo>
                <a:lnTo>
                  <a:pt x="119626" y="24578"/>
                </a:lnTo>
                <a:lnTo>
                  <a:pt x="123692" y="17641"/>
                </a:lnTo>
                <a:lnTo>
                  <a:pt x="120153" y="4066"/>
                </a:lnTo>
                <a:lnTo>
                  <a:pt x="113216" y="0"/>
                </a:lnTo>
                <a:close/>
              </a:path>
              <a:path w="285750" h="139065">
                <a:moveTo>
                  <a:pt x="196016" y="25307"/>
                </a:moveTo>
                <a:lnTo>
                  <a:pt x="185943" y="35069"/>
                </a:lnTo>
                <a:lnTo>
                  <a:pt x="185817" y="43110"/>
                </a:lnTo>
                <a:lnTo>
                  <a:pt x="219400" y="77760"/>
                </a:lnTo>
                <a:lnTo>
                  <a:pt x="254769" y="77760"/>
                </a:lnTo>
                <a:lnTo>
                  <a:pt x="204057" y="25433"/>
                </a:lnTo>
                <a:lnTo>
                  <a:pt x="196016" y="25307"/>
                </a:lnTo>
                <a:close/>
              </a:path>
            </a:pathLst>
          </a:custGeom>
          <a:solidFill>
            <a:srgbClr val="000000"/>
          </a:solidFill>
        </p:spPr>
        <p:txBody>
          <a:bodyPr wrap="square" lIns="0" tIns="0" rIns="0" bIns="0" rtlCol="0"/>
          <a:lstStyle/>
          <a:p>
            <a:endParaRPr/>
          </a:p>
        </p:txBody>
      </p:sp>
      <p:sp>
        <p:nvSpPr>
          <p:cNvPr id="51" name="object 51"/>
          <p:cNvSpPr/>
          <p:nvPr/>
        </p:nvSpPr>
        <p:spPr>
          <a:xfrm>
            <a:off x="10586647" y="1726929"/>
            <a:ext cx="189653" cy="306705"/>
          </a:xfrm>
          <a:custGeom>
            <a:avLst/>
            <a:gdLst/>
            <a:ahLst/>
            <a:cxnLst/>
            <a:rect l="l" t="t" r="r" b="b"/>
            <a:pathLst>
              <a:path w="142240" h="306705">
                <a:moveTo>
                  <a:pt x="17353" y="182957"/>
                </a:moveTo>
                <a:lnTo>
                  <a:pt x="3879" y="186861"/>
                </a:lnTo>
                <a:lnTo>
                  <a:pt x="0" y="193904"/>
                </a:lnTo>
                <a:lnTo>
                  <a:pt x="32555" y="306287"/>
                </a:lnTo>
                <a:lnTo>
                  <a:pt x="97983" y="239374"/>
                </a:lnTo>
                <a:lnTo>
                  <a:pt x="62458" y="239374"/>
                </a:lnTo>
                <a:lnTo>
                  <a:pt x="64012" y="233187"/>
                </a:lnTo>
                <a:lnTo>
                  <a:pt x="37824" y="233187"/>
                </a:lnTo>
                <a:lnTo>
                  <a:pt x="24396" y="186837"/>
                </a:lnTo>
                <a:lnTo>
                  <a:pt x="17353" y="182957"/>
                </a:lnTo>
                <a:close/>
              </a:path>
              <a:path w="142240" h="306705">
                <a:moveTo>
                  <a:pt x="104235" y="204782"/>
                </a:moveTo>
                <a:lnTo>
                  <a:pt x="96194" y="204872"/>
                </a:lnTo>
                <a:lnTo>
                  <a:pt x="62458" y="239374"/>
                </a:lnTo>
                <a:lnTo>
                  <a:pt x="97983" y="239374"/>
                </a:lnTo>
                <a:lnTo>
                  <a:pt x="114355" y="222631"/>
                </a:lnTo>
                <a:lnTo>
                  <a:pt x="114265" y="214590"/>
                </a:lnTo>
                <a:lnTo>
                  <a:pt x="104235" y="204782"/>
                </a:lnTo>
                <a:close/>
              </a:path>
              <a:path w="142240" h="306705">
                <a:moveTo>
                  <a:pt x="128878" y="66911"/>
                </a:moveTo>
                <a:lnTo>
                  <a:pt x="79592" y="66911"/>
                </a:lnTo>
                <a:lnTo>
                  <a:pt x="37824" y="233187"/>
                </a:lnTo>
                <a:lnTo>
                  <a:pt x="64012" y="233187"/>
                </a:lnTo>
                <a:lnTo>
                  <a:pt x="104226" y="73099"/>
                </a:lnTo>
                <a:lnTo>
                  <a:pt x="130671" y="73099"/>
                </a:lnTo>
                <a:lnTo>
                  <a:pt x="128878" y="66911"/>
                </a:lnTo>
                <a:close/>
              </a:path>
              <a:path w="142240" h="306705">
                <a:moveTo>
                  <a:pt x="130671" y="73099"/>
                </a:moveTo>
                <a:lnTo>
                  <a:pt x="104226" y="73099"/>
                </a:lnTo>
                <a:lnTo>
                  <a:pt x="117654" y="119449"/>
                </a:lnTo>
                <a:lnTo>
                  <a:pt x="124697" y="123328"/>
                </a:lnTo>
                <a:lnTo>
                  <a:pt x="138170" y="119425"/>
                </a:lnTo>
                <a:lnTo>
                  <a:pt x="142050" y="112382"/>
                </a:lnTo>
                <a:lnTo>
                  <a:pt x="130671" y="73099"/>
                </a:lnTo>
                <a:close/>
              </a:path>
              <a:path w="142240" h="306705">
                <a:moveTo>
                  <a:pt x="109495" y="0"/>
                </a:moveTo>
                <a:lnTo>
                  <a:pt x="27694" y="83656"/>
                </a:lnTo>
                <a:lnTo>
                  <a:pt x="27785" y="91696"/>
                </a:lnTo>
                <a:lnTo>
                  <a:pt x="37815" y="101503"/>
                </a:lnTo>
                <a:lnTo>
                  <a:pt x="45855" y="101413"/>
                </a:lnTo>
                <a:lnTo>
                  <a:pt x="79592" y="66911"/>
                </a:lnTo>
                <a:lnTo>
                  <a:pt x="128878" y="66911"/>
                </a:lnTo>
                <a:lnTo>
                  <a:pt x="109495" y="0"/>
                </a:lnTo>
                <a:close/>
              </a:path>
            </a:pathLst>
          </a:custGeom>
          <a:solidFill>
            <a:srgbClr val="000000"/>
          </a:solidFill>
        </p:spPr>
        <p:txBody>
          <a:bodyPr wrap="square" lIns="0" tIns="0" rIns="0" bIns="0" rtlCol="0"/>
          <a:lstStyle/>
          <a:p>
            <a:endParaRPr/>
          </a:p>
        </p:txBody>
      </p:sp>
      <p:sp>
        <p:nvSpPr>
          <p:cNvPr id="52" name="object 52"/>
          <p:cNvSpPr/>
          <p:nvPr/>
        </p:nvSpPr>
        <p:spPr>
          <a:xfrm>
            <a:off x="9957346" y="1647037"/>
            <a:ext cx="288713" cy="386715"/>
          </a:xfrm>
          <a:custGeom>
            <a:avLst/>
            <a:gdLst/>
            <a:ahLst/>
            <a:cxnLst/>
            <a:rect l="l" t="t" r="r" b="b"/>
            <a:pathLst>
              <a:path w="216534" h="386714">
                <a:moveTo>
                  <a:pt x="125704" y="303568"/>
                </a:moveTo>
                <a:lnTo>
                  <a:pt x="117890" y="305461"/>
                </a:lnTo>
                <a:lnTo>
                  <a:pt x="110585" y="317439"/>
                </a:lnTo>
                <a:lnTo>
                  <a:pt x="112480" y="325253"/>
                </a:lnTo>
                <a:lnTo>
                  <a:pt x="212371" y="386172"/>
                </a:lnTo>
                <a:lnTo>
                  <a:pt x="214268" y="328692"/>
                </a:lnTo>
                <a:lnTo>
                  <a:pt x="166903" y="328692"/>
                </a:lnTo>
                <a:lnTo>
                  <a:pt x="125704" y="303568"/>
                </a:lnTo>
                <a:close/>
              </a:path>
              <a:path w="216534" h="386714">
                <a:moveTo>
                  <a:pt x="55842" y="69547"/>
                </a:moveTo>
                <a:lnTo>
                  <a:pt x="26977" y="69547"/>
                </a:lnTo>
                <a:lnTo>
                  <a:pt x="166903" y="328692"/>
                </a:lnTo>
                <a:lnTo>
                  <a:pt x="214268" y="328692"/>
                </a:lnTo>
                <a:lnTo>
                  <a:pt x="214666" y="316624"/>
                </a:lnTo>
                <a:lnTo>
                  <a:pt x="189252" y="316624"/>
                </a:lnTo>
                <a:lnTo>
                  <a:pt x="55842" y="69547"/>
                </a:lnTo>
                <a:close/>
              </a:path>
              <a:path w="216534" h="386714">
                <a:moveTo>
                  <a:pt x="196714" y="262900"/>
                </a:moveTo>
                <a:lnTo>
                  <a:pt x="190844" y="268396"/>
                </a:lnTo>
                <a:lnTo>
                  <a:pt x="189252" y="316624"/>
                </a:lnTo>
                <a:lnTo>
                  <a:pt x="214666" y="316624"/>
                </a:lnTo>
                <a:lnTo>
                  <a:pt x="216230" y="269233"/>
                </a:lnTo>
                <a:lnTo>
                  <a:pt x="210734" y="263363"/>
                </a:lnTo>
                <a:lnTo>
                  <a:pt x="196714" y="262900"/>
                </a:lnTo>
                <a:close/>
              </a:path>
              <a:path w="216534" h="386714">
                <a:moveTo>
                  <a:pt x="3856" y="0"/>
                </a:moveTo>
                <a:lnTo>
                  <a:pt x="0" y="116939"/>
                </a:lnTo>
                <a:lnTo>
                  <a:pt x="5495" y="122808"/>
                </a:lnTo>
                <a:lnTo>
                  <a:pt x="19514" y="123271"/>
                </a:lnTo>
                <a:lnTo>
                  <a:pt x="25386" y="117775"/>
                </a:lnTo>
                <a:lnTo>
                  <a:pt x="26977" y="69547"/>
                </a:lnTo>
                <a:lnTo>
                  <a:pt x="55842" y="69547"/>
                </a:lnTo>
                <a:lnTo>
                  <a:pt x="49326" y="57480"/>
                </a:lnTo>
                <a:lnTo>
                  <a:pt x="98112" y="57480"/>
                </a:lnTo>
                <a:lnTo>
                  <a:pt x="3856" y="0"/>
                </a:lnTo>
                <a:close/>
              </a:path>
              <a:path w="216534" h="386714">
                <a:moveTo>
                  <a:pt x="98112" y="57480"/>
                </a:moveTo>
                <a:lnTo>
                  <a:pt x="49326" y="57480"/>
                </a:lnTo>
                <a:lnTo>
                  <a:pt x="90525" y="82604"/>
                </a:lnTo>
                <a:lnTo>
                  <a:pt x="98339" y="80709"/>
                </a:lnTo>
                <a:lnTo>
                  <a:pt x="105643" y="68733"/>
                </a:lnTo>
                <a:lnTo>
                  <a:pt x="103750" y="60918"/>
                </a:lnTo>
                <a:lnTo>
                  <a:pt x="98112" y="57480"/>
                </a:lnTo>
                <a:close/>
              </a:path>
            </a:pathLst>
          </a:custGeom>
          <a:solidFill>
            <a:srgbClr val="000000"/>
          </a:solidFill>
        </p:spPr>
        <p:txBody>
          <a:bodyPr wrap="square" lIns="0" tIns="0" rIns="0" bIns="0" rtlCol="0"/>
          <a:lstStyle/>
          <a:p>
            <a:endParaRPr/>
          </a:p>
        </p:txBody>
      </p:sp>
      <p:sp>
        <p:nvSpPr>
          <p:cNvPr id="53" name="object 53"/>
          <p:cNvSpPr/>
          <p:nvPr/>
        </p:nvSpPr>
        <p:spPr>
          <a:xfrm>
            <a:off x="9664521" y="1600917"/>
            <a:ext cx="298080" cy="118262"/>
          </a:xfrm>
          <a:prstGeom prst="rect">
            <a:avLst/>
          </a:prstGeom>
          <a:blipFill>
            <a:blip r:embed="rId15" cstate="print"/>
            <a:stretch>
              <a:fillRect/>
            </a:stretch>
          </a:blipFill>
        </p:spPr>
        <p:txBody>
          <a:bodyPr wrap="square" lIns="0" tIns="0" rIns="0" bIns="0" rtlCol="0"/>
          <a:lstStyle/>
          <a:p>
            <a:endParaRPr/>
          </a:p>
        </p:txBody>
      </p:sp>
      <p:sp>
        <p:nvSpPr>
          <p:cNvPr id="54" name="object 54"/>
          <p:cNvSpPr/>
          <p:nvPr/>
        </p:nvSpPr>
        <p:spPr>
          <a:xfrm>
            <a:off x="9063167" y="2038201"/>
            <a:ext cx="397933" cy="612775"/>
          </a:xfrm>
          <a:custGeom>
            <a:avLst/>
            <a:gdLst/>
            <a:ahLst/>
            <a:cxnLst/>
            <a:rect l="l" t="t" r="r" b="b"/>
            <a:pathLst>
              <a:path w="298450" h="612775">
                <a:moveTo>
                  <a:pt x="205322" y="523491"/>
                </a:moveTo>
                <a:lnTo>
                  <a:pt x="197385" y="524785"/>
                </a:lnTo>
                <a:lnTo>
                  <a:pt x="189190" y="536171"/>
                </a:lnTo>
                <a:lnTo>
                  <a:pt x="190484" y="544107"/>
                </a:lnTo>
                <a:lnTo>
                  <a:pt x="285450" y="612452"/>
                </a:lnTo>
                <a:lnTo>
                  <a:pt x="292111" y="551679"/>
                </a:lnTo>
                <a:lnTo>
                  <a:pt x="244487" y="551679"/>
                </a:lnTo>
                <a:lnTo>
                  <a:pt x="205322" y="523491"/>
                </a:lnTo>
                <a:close/>
              </a:path>
              <a:path w="298450" h="612775">
                <a:moveTo>
                  <a:pt x="58311" y="71106"/>
                </a:moveTo>
                <a:lnTo>
                  <a:pt x="30506" y="71106"/>
                </a:lnTo>
                <a:lnTo>
                  <a:pt x="244487" y="551679"/>
                </a:lnTo>
                <a:lnTo>
                  <a:pt x="292111" y="551679"/>
                </a:lnTo>
                <a:lnTo>
                  <a:pt x="293244" y="541346"/>
                </a:lnTo>
                <a:lnTo>
                  <a:pt x="267691" y="541346"/>
                </a:lnTo>
                <a:lnTo>
                  <a:pt x="58311" y="71106"/>
                </a:lnTo>
                <a:close/>
              </a:path>
              <a:path w="298450" h="612775">
                <a:moveTo>
                  <a:pt x="279220" y="488346"/>
                </a:moveTo>
                <a:lnTo>
                  <a:pt x="272949" y="493379"/>
                </a:lnTo>
                <a:lnTo>
                  <a:pt x="267691" y="541346"/>
                </a:lnTo>
                <a:lnTo>
                  <a:pt x="293244" y="541346"/>
                </a:lnTo>
                <a:lnTo>
                  <a:pt x="298198" y="496147"/>
                </a:lnTo>
                <a:lnTo>
                  <a:pt x="293165" y="489874"/>
                </a:lnTo>
                <a:lnTo>
                  <a:pt x="279220" y="488346"/>
                </a:lnTo>
                <a:close/>
              </a:path>
              <a:path w="298450" h="612775">
                <a:moveTo>
                  <a:pt x="12748" y="0"/>
                </a:moveTo>
                <a:lnTo>
                  <a:pt x="0" y="116306"/>
                </a:lnTo>
                <a:lnTo>
                  <a:pt x="5033" y="122577"/>
                </a:lnTo>
                <a:lnTo>
                  <a:pt x="18977" y="124105"/>
                </a:lnTo>
                <a:lnTo>
                  <a:pt x="25248" y="119073"/>
                </a:lnTo>
                <a:lnTo>
                  <a:pt x="30506" y="71106"/>
                </a:lnTo>
                <a:lnTo>
                  <a:pt x="58311" y="71106"/>
                </a:lnTo>
                <a:lnTo>
                  <a:pt x="53710" y="60774"/>
                </a:lnTo>
                <a:lnTo>
                  <a:pt x="97194" y="60774"/>
                </a:lnTo>
                <a:lnTo>
                  <a:pt x="12748" y="0"/>
                </a:lnTo>
                <a:close/>
              </a:path>
              <a:path w="298450" h="612775">
                <a:moveTo>
                  <a:pt x="97194" y="60774"/>
                </a:moveTo>
                <a:lnTo>
                  <a:pt x="53710" y="60774"/>
                </a:lnTo>
                <a:lnTo>
                  <a:pt x="92876" y="88960"/>
                </a:lnTo>
                <a:lnTo>
                  <a:pt x="100812" y="87668"/>
                </a:lnTo>
                <a:lnTo>
                  <a:pt x="109007" y="76281"/>
                </a:lnTo>
                <a:lnTo>
                  <a:pt x="107713" y="68345"/>
                </a:lnTo>
                <a:lnTo>
                  <a:pt x="97194" y="60774"/>
                </a:lnTo>
                <a:close/>
              </a:path>
            </a:pathLst>
          </a:custGeom>
          <a:solidFill>
            <a:srgbClr val="000000"/>
          </a:solidFill>
        </p:spPr>
        <p:txBody>
          <a:bodyPr wrap="square" lIns="0" tIns="0" rIns="0" bIns="0" rtlCol="0"/>
          <a:lstStyle/>
          <a:p>
            <a:endParaRPr/>
          </a:p>
        </p:txBody>
      </p:sp>
      <p:sp>
        <p:nvSpPr>
          <p:cNvPr id="55" name="object 55"/>
          <p:cNvSpPr/>
          <p:nvPr/>
        </p:nvSpPr>
        <p:spPr>
          <a:xfrm>
            <a:off x="9149197" y="1268860"/>
            <a:ext cx="188807" cy="403225"/>
          </a:xfrm>
          <a:custGeom>
            <a:avLst/>
            <a:gdLst/>
            <a:ahLst/>
            <a:cxnLst/>
            <a:rect l="l" t="t" r="r" b="b"/>
            <a:pathLst>
              <a:path w="141604" h="403225">
                <a:moveTo>
                  <a:pt x="36247" y="292944"/>
                </a:moveTo>
                <a:lnTo>
                  <a:pt x="25045" y="301388"/>
                </a:lnTo>
                <a:lnTo>
                  <a:pt x="23928" y="309351"/>
                </a:lnTo>
                <a:lnTo>
                  <a:pt x="94357" y="402781"/>
                </a:lnTo>
                <a:lnTo>
                  <a:pt x="124880" y="332595"/>
                </a:lnTo>
                <a:lnTo>
                  <a:pt x="73257" y="332595"/>
                </a:lnTo>
                <a:lnTo>
                  <a:pt x="44209" y="294062"/>
                </a:lnTo>
                <a:lnTo>
                  <a:pt x="36247" y="292944"/>
                </a:lnTo>
                <a:close/>
              </a:path>
              <a:path w="141604" h="403225">
                <a:moveTo>
                  <a:pt x="68114" y="73173"/>
                </a:moveTo>
                <a:lnTo>
                  <a:pt x="42537" y="73173"/>
                </a:lnTo>
                <a:lnTo>
                  <a:pt x="73257" y="332595"/>
                </a:lnTo>
                <a:lnTo>
                  <a:pt x="124880" y="332595"/>
                </a:lnTo>
                <a:lnTo>
                  <a:pt x="126179" y="329608"/>
                </a:lnTo>
                <a:lnTo>
                  <a:pt x="98480" y="329608"/>
                </a:lnTo>
                <a:lnTo>
                  <a:pt x="68114" y="73173"/>
                </a:lnTo>
                <a:close/>
              </a:path>
              <a:path w="141604" h="403225">
                <a:moveTo>
                  <a:pt x="125206" y="282409"/>
                </a:moveTo>
                <a:lnTo>
                  <a:pt x="117725" y="285356"/>
                </a:lnTo>
                <a:lnTo>
                  <a:pt x="98480" y="329608"/>
                </a:lnTo>
                <a:lnTo>
                  <a:pt x="126179" y="329608"/>
                </a:lnTo>
                <a:lnTo>
                  <a:pt x="141018" y="295485"/>
                </a:lnTo>
                <a:lnTo>
                  <a:pt x="138070" y="288004"/>
                </a:lnTo>
                <a:lnTo>
                  <a:pt x="125206" y="282409"/>
                </a:lnTo>
                <a:close/>
              </a:path>
              <a:path w="141604" h="403225">
                <a:moveTo>
                  <a:pt x="46661" y="0"/>
                </a:moveTo>
                <a:lnTo>
                  <a:pt x="0" y="107295"/>
                </a:lnTo>
                <a:lnTo>
                  <a:pt x="2947" y="114777"/>
                </a:lnTo>
                <a:lnTo>
                  <a:pt x="15811" y="120371"/>
                </a:lnTo>
                <a:lnTo>
                  <a:pt x="23293" y="117425"/>
                </a:lnTo>
                <a:lnTo>
                  <a:pt x="42537" y="73173"/>
                </a:lnTo>
                <a:lnTo>
                  <a:pt x="68114" y="73173"/>
                </a:lnTo>
                <a:lnTo>
                  <a:pt x="67760" y="70186"/>
                </a:lnTo>
                <a:lnTo>
                  <a:pt x="99568" y="70186"/>
                </a:lnTo>
                <a:lnTo>
                  <a:pt x="46661" y="0"/>
                </a:lnTo>
                <a:close/>
              </a:path>
              <a:path w="141604" h="403225">
                <a:moveTo>
                  <a:pt x="99568" y="70186"/>
                </a:moveTo>
                <a:lnTo>
                  <a:pt x="67760" y="70186"/>
                </a:lnTo>
                <a:lnTo>
                  <a:pt x="96808" y="108719"/>
                </a:lnTo>
                <a:lnTo>
                  <a:pt x="104771" y="109837"/>
                </a:lnTo>
                <a:lnTo>
                  <a:pt x="115972" y="101392"/>
                </a:lnTo>
                <a:lnTo>
                  <a:pt x="117090" y="93430"/>
                </a:lnTo>
                <a:lnTo>
                  <a:pt x="99568" y="70186"/>
                </a:lnTo>
                <a:close/>
              </a:path>
            </a:pathLst>
          </a:custGeom>
          <a:solidFill>
            <a:srgbClr val="000000"/>
          </a:solidFill>
        </p:spPr>
        <p:txBody>
          <a:bodyPr wrap="square" lIns="0" tIns="0" rIns="0" bIns="0" rtlCol="0"/>
          <a:lstStyle/>
          <a:p>
            <a:endParaRPr/>
          </a:p>
        </p:txBody>
      </p:sp>
      <p:sp>
        <p:nvSpPr>
          <p:cNvPr id="56" name="object 56"/>
          <p:cNvSpPr/>
          <p:nvPr/>
        </p:nvSpPr>
        <p:spPr>
          <a:xfrm>
            <a:off x="8952378" y="1580128"/>
            <a:ext cx="192193" cy="458470"/>
          </a:xfrm>
          <a:custGeom>
            <a:avLst/>
            <a:gdLst/>
            <a:ahLst/>
            <a:cxnLst/>
            <a:rect l="l" t="t" r="r" b="b"/>
            <a:pathLst>
              <a:path w="144145" h="458469">
                <a:moveTo>
                  <a:pt x="39317" y="347535"/>
                </a:moveTo>
                <a:lnTo>
                  <a:pt x="27998" y="355819"/>
                </a:lnTo>
                <a:lnTo>
                  <a:pt x="26767" y="363766"/>
                </a:lnTo>
                <a:lnTo>
                  <a:pt x="95868" y="458184"/>
                </a:lnTo>
                <a:lnTo>
                  <a:pt x="127710" y="387705"/>
                </a:lnTo>
                <a:lnTo>
                  <a:pt x="75763" y="387705"/>
                </a:lnTo>
                <a:lnTo>
                  <a:pt x="47264" y="348764"/>
                </a:lnTo>
                <a:lnTo>
                  <a:pt x="39317" y="347535"/>
                </a:lnTo>
                <a:close/>
              </a:path>
              <a:path w="144145" h="458469">
                <a:moveTo>
                  <a:pt x="68552" y="73107"/>
                </a:moveTo>
                <a:lnTo>
                  <a:pt x="43014" y="73107"/>
                </a:lnTo>
                <a:lnTo>
                  <a:pt x="75763" y="387705"/>
                </a:lnTo>
                <a:lnTo>
                  <a:pt x="127710" y="387705"/>
                </a:lnTo>
                <a:lnTo>
                  <a:pt x="128899" y="385075"/>
                </a:lnTo>
                <a:lnTo>
                  <a:pt x="101027" y="385075"/>
                </a:lnTo>
                <a:lnTo>
                  <a:pt x="68552" y="73107"/>
                </a:lnTo>
                <a:close/>
              </a:path>
              <a:path w="144145" h="458469">
                <a:moveTo>
                  <a:pt x="128417" y="338260"/>
                </a:moveTo>
                <a:lnTo>
                  <a:pt x="120895" y="341100"/>
                </a:lnTo>
                <a:lnTo>
                  <a:pt x="101027" y="385075"/>
                </a:lnTo>
                <a:lnTo>
                  <a:pt x="128899" y="385075"/>
                </a:lnTo>
                <a:lnTo>
                  <a:pt x="144042" y="351558"/>
                </a:lnTo>
                <a:lnTo>
                  <a:pt x="141201" y="344035"/>
                </a:lnTo>
                <a:lnTo>
                  <a:pt x="128417" y="338260"/>
                </a:lnTo>
                <a:close/>
              </a:path>
              <a:path w="144145" h="458469">
                <a:moveTo>
                  <a:pt x="48173" y="0"/>
                </a:moveTo>
                <a:lnTo>
                  <a:pt x="0" y="106624"/>
                </a:lnTo>
                <a:lnTo>
                  <a:pt x="2840" y="114147"/>
                </a:lnTo>
                <a:lnTo>
                  <a:pt x="15624" y="119923"/>
                </a:lnTo>
                <a:lnTo>
                  <a:pt x="23147" y="117082"/>
                </a:lnTo>
                <a:lnTo>
                  <a:pt x="43014" y="73107"/>
                </a:lnTo>
                <a:lnTo>
                  <a:pt x="68552" y="73107"/>
                </a:lnTo>
                <a:lnTo>
                  <a:pt x="68279" y="70477"/>
                </a:lnTo>
                <a:lnTo>
                  <a:pt x="99753" y="70477"/>
                </a:lnTo>
                <a:lnTo>
                  <a:pt x="48173" y="0"/>
                </a:lnTo>
                <a:close/>
              </a:path>
              <a:path w="144145" h="458469">
                <a:moveTo>
                  <a:pt x="99753" y="70477"/>
                </a:moveTo>
                <a:lnTo>
                  <a:pt x="68279" y="70477"/>
                </a:lnTo>
                <a:lnTo>
                  <a:pt x="96777" y="109418"/>
                </a:lnTo>
                <a:lnTo>
                  <a:pt x="104724" y="110648"/>
                </a:lnTo>
                <a:lnTo>
                  <a:pt x="116044" y="102363"/>
                </a:lnTo>
                <a:lnTo>
                  <a:pt x="117274" y="94416"/>
                </a:lnTo>
                <a:lnTo>
                  <a:pt x="99753" y="70477"/>
                </a:lnTo>
                <a:close/>
              </a:path>
            </a:pathLst>
          </a:custGeom>
          <a:solidFill>
            <a:srgbClr val="000000"/>
          </a:solidFill>
        </p:spPr>
        <p:txBody>
          <a:bodyPr wrap="square" lIns="0" tIns="0" rIns="0" bIns="0" rtlCol="0"/>
          <a:lstStyle/>
          <a:p>
            <a:endParaRPr/>
          </a:p>
        </p:txBody>
      </p:sp>
      <p:sp>
        <p:nvSpPr>
          <p:cNvPr id="57" name="object 57"/>
          <p:cNvSpPr/>
          <p:nvPr/>
        </p:nvSpPr>
        <p:spPr>
          <a:xfrm>
            <a:off x="9080118" y="1974796"/>
            <a:ext cx="1160780" cy="120650"/>
          </a:xfrm>
          <a:custGeom>
            <a:avLst/>
            <a:gdLst/>
            <a:ahLst/>
            <a:cxnLst/>
            <a:rect l="l" t="t" r="r" b="b"/>
            <a:pathLst>
              <a:path w="870584" h="120650">
                <a:moveTo>
                  <a:pt x="100717" y="3912"/>
                </a:moveTo>
                <a:lnTo>
                  <a:pt x="0" y="63458"/>
                </a:lnTo>
                <a:lnTo>
                  <a:pt x="98367" y="120069"/>
                </a:lnTo>
                <a:lnTo>
                  <a:pt x="101829" y="120421"/>
                </a:lnTo>
                <a:lnTo>
                  <a:pt x="108106" y="118729"/>
                </a:lnTo>
                <a:lnTo>
                  <a:pt x="110921" y="116687"/>
                </a:lnTo>
                <a:lnTo>
                  <a:pt x="116169" y="107569"/>
                </a:lnTo>
                <a:lnTo>
                  <a:pt x="114077" y="99804"/>
                </a:lnTo>
                <a:lnTo>
                  <a:pt x="72254" y="75735"/>
                </a:lnTo>
                <a:lnTo>
                  <a:pt x="848128" y="71483"/>
                </a:lnTo>
                <a:lnTo>
                  <a:pt x="870323" y="58361"/>
                </a:lnTo>
                <a:lnTo>
                  <a:pt x="856376" y="50335"/>
                </a:lnTo>
                <a:lnTo>
                  <a:pt x="72105" y="50335"/>
                </a:lnTo>
                <a:lnTo>
                  <a:pt x="113644" y="25777"/>
                </a:lnTo>
                <a:lnTo>
                  <a:pt x="115644" y="17989"/>
                </a:lnTo>
                <a:lnTo>
                  <a:pt x="108506" y="5913"/>
                </a:lnTo>
                <a:lnTo>
                  <a:pt x="100717" y="3912"/>
                </a:lnTo>
                <a:close/>
              </a:path>
              <a:path w="870584" h="120650">
                <a:moveTo>
                  <a:pt x="848128" y="71483"/>
                </a:moveTo>
                <a:lnTo>
                  <a:pt x="798217" y="71483"/>
                </a:lnTo>
                <a:lnTo>
                  <a:pt x="756679" y="96041"/>
                </a:lnTo>
                <a:lnTo>
                  <a:pt x="754679" y="103830"/>
                </a:lnTo>
                <a:lnTo>
                  <a:pt x="761818" y="115905"/>
                </a:lnTo>
                <a:lnTo>
                  <a:pt x="769606" y="117905"/>
                </a:lnTo>
                <a:lnTo>
                  <a:pt x="848128" y="71483"/>
                </a:lnTo>
                <a:close/>
              </a:path>
              <a:path w="870584" h="120650">
                <a:moveTo>
                  <a:pt x="768916" y="0"/>
                </a:moveTo>
                <a:lnTo>
                  <a:pt x="761151" y="2091"/>
                </a:lnTo>
                <a:lnTo>
                  <a:pt x="754155" y="14249"/>
                </a:lnTo>
                <a:lnTo>
                  <a:pt x="756246" y="22014"/>
                </a:lnTo>
                <a:lnTo>
                  <a:pt x="798069" y="46084"/>
                </a:lnTo>
                <a:lnTo>
                  <a:pt x="72105" y="50335"/>
                </a:lnTo>
                <a:lnTo>
                  <a:pt x="856376" y="50335"/>
                </a:lnTo>
                <a:lnTo>
                  <a:pt x="768916" y="0"/>
                </a:lnTo>
                <a:close/>
              </a:path>
            </a:pathLst>
          </a:custGeom>
          <a:solidFill>
            <a:srgbClr val="000000"/>
          </a:solidFill>
        </p:spPr>
        <p:txBody>
          <a:bodyPr wrap="square" lIns="0" tIns="0" rIns="0" bIns="0" rtlCol="0"/>
          <a:lstStyle/>
          <a:p>
            <a:endParaRPr/>
          </a:p>
        </p:txBody>
      </p:sp>
      <p:sp>
        <p:nvSpPr>
          <p:cNvPr id="58" name="object 58"/>
          <p:cNvSpPr/>
          <p:nvPr/>
        </p:nvSpPr>
        <p:spPr>
          <a:xfrm>
            <a:off x="9822578" y="2033105"/>
            <a:ext cx="429260" cy="617855"/>
          </a:xfrm>
          <a:custGeom>
            <a:avLst/>
            <a:gdLst/>
            <a:ahLst/>
            <a:cxnLst/>
            <a:rect l="l" t="t" r="r" b="b"/>
            <a:pathLst>
              <a:path w="321945" h="617855">
                <a:moveTo>
                  <a:pt x="19277" y="493793"/>
                </a:moveTo>
                <a:lnTo>
                  <a:pt x="5281" y="494757"/>
                </a:lnTo>
                <a:lnTo>
                  <a:pt x="0" y="500820"/>
                </a:lnTo>
                <a:lnTo>
                  <a:pt x="8044" y="617546"/>
                </a:lnTo>
                <a:lnTo>
                  <a:pt x="97531" y="558474"/>
                </a:lnTo>
                <a:lnTo>
                  <a:pt x="51426" y="558474"/>
                </a:lnTo>
                <a:lnTo>
                  <a:pt x="56994" y="547215"/>
                </a:lnTo>
                <a:lnTo>
                  <a:pt x="28657" y="547215"/>
                </a:lnTo>
                <a:lnTo>
                  <a:pt x="25340" y="499074"/>
                </a:lnTo>
                <a:lnTo>
                  <a:pt x="19277" y="493793"/>
                </a:lnTo>
                <a:close/>
              </a:path>
              <a:path w="321945" h="617855">
                <a:moveTo>
                  <a:pt x="91697" y="531891"/>
                </a:moveTo>
                <a:lnTo>
                  <a:pt x="51426" y="558474"/>
                </a:lnTo>
                <a:lnTo>
                  <a:pt x="97531" y="558474"/>
                </a:lnTo>
                <a:lnTo>
                  <a:pt x="105690" y="553088"/>
                </a:lnTo>
                <a:lnTo>
                  <a:pt x="107303" y="545211"/>
                </a:lnTo>
                <a:lnTo>
                  <a:pt x="99575" y="533504"/>
                </a:lnTo>
                <a:lnTo>
                  <a:pt x="91697" y="531891"/>
                </a:lnTo>
                <a:close/>
              </a:path>
              <a:path w="321945" h="617855">
                <a:moveTo>
                  <a:pt x="317517" y="59072"/>
                </a:moveTo>
                <a:lnTo>
                  <a:pt x="270064" y="59072"/>
                </a:lnTo>
                <a:lnTo>
                  <a:pt x="28657" y="547215"/>
                </a:lnTo>
                <a:lnTo>
                  <a:pt x="56994" y="547215"/>
                </a:lnTo>
                <a:lnTo>
                  <a:pt x="292832" y="70331"/>
                </a:lnTo>
                <a:lnTo>
                  <a:pt x="318293" y="70331"/>
                </a:lnTo>
                <a:lnTo>
                  <a:pt x="317517" y="59072"/>
                </a:lnTo>
                <a:close/>
              </a:path>
              <a:path w="321945" h="617855">
                <a:moveTo>
                  <a:pt x="318293" y="70331"/>
                </a:moveTo>
                <a:lnTo>
                  <a:pt x="292832" y="70331"/>
                </a:lnTo>
                <a:lnTo>
                  <a:pt x="296150" y="118471"/>
                </a:lnTo>
                <a:lnTo>
                  <a:pt x="302213" y="123753"/>
                </a:lnTo>
                <a:lnTo>
                  <a:pt x="316208" y="122789"/>
                </a:lnTo>
                <a:lnTo>
                  <a:pt x="321490" y="116725"/>
                </a:lnTo>
                <a:lnTo>
                  <a:pt x="318293" y="70331"/>
                </a:lnTo>
                <a:close/>
              </a:path>
              <a:path w="321945" h="617855">
                <a:moveTo>
                  <a:pt x="313446" y="0"/>
                </a:moveTo>
                <a:lnTo>
                  <a:pt x="215799" y="64457"/>
                </a:lnTo>
                <a:lnTo>
                  <a:pt x="214186" y="72335"/>
                </a:lnTo>
                <a:lnTo>
                  <a:pt x="221914" y="84043"/>
                </a:lnTo>
                <a:lnTo>
                  <a:pt x="229792" y="85656"/>
                </a:lnTo>
                <a:lnTo>
                  <a:pt x="270064" y="59072"/>
                </a:lnTo>
                <a:lnTo>
                  <a:pt x="317517" y="59072"/>
                </a:lnTo>
                <a:lnTo>
                  <a:pt x="313446" y="0"/>
                </a:lnTo>
                <a:close/>
              </a:path>
            </a:pathLst>
          </a:custGeom>
          <a:solidFill>
            <a:srgbClr val="000000"/>
          </a:solidFill>
        </p:spPr>
        <p:txBody>
          <a:bodyPr wrap="square" lIns="0" tIns="0" rIns="0" bIns="0" rtlCol="0"/>
          <a:lstStyle/>
          <a:p>
            <a:endParaRPr/>
          </a:p>
        </p:txBody>
      </p:sp>
      <p:sp>
        <p:nvSpPr>
          <p:cNvPr id="59" name="object 59"/>
          <p:cNvSpPr/>
          <p:nvPr/>
        </p:nvSpPr>
        <p:spPr>
          <a:xfrm>
            <a:off x="7453035" y="1320105"/>
            <a:ext cx="756920" cy="149225"/>
          </a:xfrm>
          <a:custGeom>
            <a:avLst/>
            <a:gdLst/>
            <a:ahLst/>
            <a:cxnLst/>
            <a:rect l="l" t="t" r="r" b="b"/>
            <a:pathLst>
              <a:path w="567689" h="149225">
                <a:moveTo>
                  <a:pt x="95368" y="32993"/>
                </a:moveTo>
                <a:lnTo>
                  <a:pt x="0" y="100777"/>
                </a:lnTo>
                <a:lnTo>
                  <a:pt x="102770" y="148937"/>
                </a:lnTo>
                <a:lnTo>
                  <a:pt x="106249" y="148998"/>
                </a:lnTo>
                <a:lnTo>
                  <a:pt x="112361" y="146786"/>
                </a:lnTo>
                <a:lnTo>
                  <a:pt x="114995" y="144514"/>
                </a:lnTo>
                <a:lnTo>
                  <a:pt x="119461" y="134988"/>
                </a:lnTo>
                <a:lnTo>
                  <a:pt x="116724" y="127426"/>
                </a:lnTo>
                <a:lnTo>
                  <a:pt x="73030" y="106950"/>
                </a:lnTo>
                <a:lnTo>
                  <a:pt x="353867" y="81652"/>
                </a:lnTo>
                <a:lnTo>
                  <a:pt x="70751" y="81652"/>
                </a:lnTo>
                <a:lnTo>
                  <a:pt x="110083" y="53696"/>
                </a:lnTo>
                <a:lnTo>
                  <a:pt x="111423" y="45768"/>
                </a:lnTo>
                <a:lnTo>
                  <a:pt x="103296" y="34334"/>
                </a:lnTo>
                <a:lnTo>
                  <a:pt x="95368" y="32993"/>
                </a:lnTo>
                <a:close/>
              </a:path>
              <a:path w="567689" h="149225">
                <a:moveTo>
                  <a:pt x="540680" y="68773"/>
                </a:moveTo>
                <a:lnTo>
                  <a:pt x="496837" y="68773"/>
                </a:lnTo>
                <a:lnTo>
                  <a:pt x="457506" y="96729"/>
                </a:lnTo>
                <a:lnTo>
                  <a:pt x="456166" y="104658"/>
                </a:lnTo>
                <a:lnTo>
                  <a:pt x="464292" y="116091"/>
                </a:lnTo>
                <a:lnTo>
                  <a:pt x="472221" y="117431"/>
                </a:lnTo>
                <a:lnTo>
                  <a:pt x="540680" y="68773"/>
                </a:lnTo>
                <a:close/>
              </a:path>
              <a:path w="567689" h="149225">
                <a:moveTo>
                  <a:pt x="461642" y="0"/>
                </a:moveTo>
                <a:lnTo>
                  <a:pt x="454080" y="2735"/>
                </a:lnTo>
                <a:lnTo>
                  <a:pt x="448128" y="15438"/>
                </a:lnTo>
                <a:lnTo>
                  <a:pt x="450863" y="22999"/>
                </a:lnTo>
                <a:lnTo>
                  <a:pt x="494559" y="43475"/>
                </a:lnTo>
                <a:lnTo>
                  <a:pt x="70751" y="81652"/>
                </a:lnTo>
                <a:lnTo>
                  <a:pt x="353867" y="81652"/>
                </a:lnTo>
                <a:lnTo>
                  <a:pt x="496837" y="68773"/>
                </a:lnTo>
                <a:lnTo>
                  <a:pt x="540680" y="68773"/>
                </a:lnTo>
                <a:lnTo>
                  <a:pt x="567588" y="49648"/>
                </a:lnTo>
                <a:lnTo>
                  <a:pt x="461642" y="0"/>
                </a:lnTo>
                <a:close/>
              </a:path>
            </a:pathLst>
          </a:custGeom>
          <a:solidFill>
            <a:srgbClr val="000000"/>
          </a:solidFill>
        </p:spPr>
        <p:txBody>
          <a:bodyPr wrap="square" lIns="0" tIns="0" rIns="0" bIns="0" rtlCol="0"/>
          <a:lstStyle/>
          <a:p>
            <a:endParaRPr/>
          </a:p>
        </p:txBody>
      </p:sp>
      <p:sp>
        <p:nvSpPr>
          <p:cNvPr id="60" name="object 60"/>
          <p:cNvSpPr txBox="1"/>
          <p:nvPr/>
        </p:nvSpPr>
        <p:spPr>
          <a:xfrm>
            <a:off x="104986" y="6111315"/>
            <a:ext cx="4247727" cy="697230"/>
          </a:xfrm>
          <a:prstGeom prst="rect">
            <a:avLst/>
          </a:prstGeom>
        </p:spPr>
        <p:txBody>
          <a:bodyPr vert="horz" wrap="square" lIns="0" tIns="116205" rIns="0" bIns="0" rtlCol="0">
            <a:spAutoFit/>
          </a:bodyPr>
          <a:lstStyle/>
          <a:p>
            <a:pPr marL="1174115">
              <a:lnSpc>
                <a:spcPct val="100000"/>
              </a:lnSpc>
              <a:spcBef>
                <a:spcPts val="915"/>
              </a:spcBef>
            </a:pPr>
            <a:r>
              <a:rPr sz="1800" spc="-15" dirty="0">
                <a:latin typeface="Calibri"/>
                <a:cs typeface="Calibri"/>
              </a:rPr>
              <a:t>Market</a:t>
            </a:r>
            <a:r>
              <a:rPr sz="1800" spc="-40" dirty="0">
                <a:latin typeface="Calibri"/>
                <a:cs typeface="Calibri"/>
              </a:rPr>
              <a:t> </a:t>
            </a:r>
            <a:r>
              <a:rPr sz="1800" spc="-10" dirty="0">
                <a:latin typeface="Calibri"/>
                <a:cs typeface="Calibri"/>
              </a:rPr>
              <a:t>segmentation</a:t>
            </a:r>
            <a:endParaRPr sz="1800" dirty="0">
              <a:latin typeface="Calibri"/>
              <a:cs typeface="Calibri"/>
            </a:endParaRPr>
          </a:p>
          <a:p>
            <a:pPr marL="12700">
              <a:lnSpc>
                <a:spcPct val="100000"/>
              </a:lnSpc>
              <a:spcBef>
                <a:spcPts val="630"/>
              </a:spcBef>
            </a:pPr>
            <a:endParaRPr sz="1400" dirty="0">
              <a:latin typeface="Calibri"/>
              <a:cs typeface="Calibri"/>
            </a:endParaRPr>
          </a:p>
        </p:txBody>
      </p:sp>
      <p:sp>
        <p:nvSpPr>
          <p:cNvPr id="61" name="object 61"/>
          <p:cNvSpPr txBox="1">
            <a:spLocks noGrp="1"/>
          </p:cNvSpPr>
          <p:nvPr>
            <p:ph type="title" idx="4294967295"/>
          </p:nvPr>
        </p:nvSpPr>
        <p:spPr>
          <a:xfrm>
            <a:off x="0" y="90488"/>
            <a:ext cx="6956425" cy="695325"/>
          </a:xfrm>
          <a:prstGeom prst="rect">
            <a:avLst/>
          </a:prstGeom>
        </p:spPr>
        <p:txBody>
          <a:bodyPr vert="horz" wrap="square" lIns="0" tIns="12700" rIns="0" bIns="0" rtlCol="0">
            <a:spAutoFit/>
          </a:bodyPr>
          <a:lstStyle/>
          <a:p>
            <a:pPr marL="12700">
              <a:lnSpc>
                <a:spcPct val="100000"/>
              </a:lnSpc>
              <a:spcBef>
                <a:spcPts val="100"/>
              </a:spcBef>
            </a:pPr>
            <a:r>
              <a:rPr dirty="0"/>
              <a:t>Unsupervised</a:t>
            </a:r>
            <a:r>
              <a:rPr spc="-30" dirty="0"/>
              <a:t> </a:t>
            </a:r>
            <a:r>
              <a:rPr spc="-5" dirty="0"/>
              <a:t>Learning</a:t>
            </a:r>
          </a:p>
        </p:txBody>
      </p:sp>
    </p:spTree>
    <p:extLst>
      <p:ext uri="{BB962C8B-B14F-4D97-AF65-F5344CB8AC3E}">
        <p14:creationId xmlns:p14="http://schemas.microsoft.com/office/powerpoint/2010/main" val="356402767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4914900" y="90488"/>
            <a:ext cx="7277100" cy="695325"/>
          </a:xfrm>
          <a:prstGeom prst="rect">
            <a:avLst/>
          </a:prstGeom>
        </p:spPr>
        <p:txBody>
          <a:bodyPr vert="horz" wrap="square" lIns="0" tIns="12700" rIns="0" bIns="0" rtlCol="0">
            <a:spAutoFit/>
          </a:bodyPr>
          <a:lstStyle/>
          <a:p>
            <a:pPr marL="12700">
              <a:lnSpc>
                <a:spcPct val="100000"/>
              </a:lnSpc>
              <a:spcBef>
                <a:spcPts val="100"/>
              </a:spcBef>
            </a:pPr>
            <a:r>
              <a:rPr spc="-25" dirty="0"/>
              <a:t>Reinforcement</a:t>
            </a:r>
            <a:r>
              <a:rPr spc="-65" dirty="0"/>
              <a:t> </a:t>
            </a:r>
            <a:r>
              <a:rPr dirty="0"/>
              <a:t>Learning</a:t>
            </a:r>
          </a:p>
        </p:txBody>
      </p:sp>
      <p:sp>
        <p:nvSpPr>
          <p:cNvPr id="3" name="object 3"/>
          <p:cNvSpPr txBox="1"/>
          <p:nvPr/>
        </p:nvSpPr>
        <p:spPr>
          <a:xfrm>
            <a:off x="714588" y="1125220"/>
            <a:ext cx="10113433" cy="4579620"/>
          </a:xfrm>
          <a:prstGeom prst="rect">
            <a:avLst/>
          </a:prstGeom>
        </p:spPr>
        <p:txBody>
          <a:bodyPr vert="horz" wrap="square" lIns="0" tIns="33020" rIns="0" bIns="0" rtlCol="0">
            <a:spAutoFit/>
          </a:bodyPr>
          <a:lstStyle/>
          <a:p>
            <a:pPr marL="355600" marR="5080" indent="-342900">
              <a:lnSpc>
                <a:spcPts val="3800"/>
              </a:lnSpc>
              <a:spcBef>
                <a:spcPts val="260"/>
              </a:spcBef>
              <a:buFont typeface="Arial"/>
              <a:buChar char="•"/>
              <a:tabLst>
                <a:tab pos="354965" algn="l"/>
                <a:tab pos="355600" algn="l"/>
              </a:tabLst>
            </a:pPr>
            <a:r>
              <a:rPr sz="3200" spc="-10" dirty="0">
                <a:latin typeface="Calibri"/>
                <a:cs typeface="Calibri"/>
              </a:rPr>
              <a:t>Given </a:t>
            </a:r>
            <a:r>
              <a:rPr sz="3200" dirty="0">
                <a:latin typeface="Calibri"/>
                <a:cs typeface="Calibri"/>
              </a:rPr>
              <a:t>a </a:t>
            </a:r>
            <a:r>
              <a:rPr sz="3200" spc="-5" dirty="0">
                <a:latin typeface="Calibri"/>
                <a:cs typeface="Calibri"/>
              </a:rPr>
              <a:t>sequence of </a:t>
            </a:r>
            <a:r>
              <a:rPr sz="3200" spc="-25" dirty="0">
                <a:latin typeface="Calibri"/>
                <a:cs typeface="Calibri"/>
              </a:rPr>
              <a:t>states </a:t>
            </a:r>
            <a:r>
              <a:rPr sz="3200" dirty="0">
                <a:latin typeface="Calibri"/>
                <a:cs typeface="Calibri"/>
              </a:rPr>
              <a:t>and actions with  </a:t>
            </a:r>
            <a:r>
              <a:rPr sz="3200" spc="-15" dirty="0">
                <a:latin typeface="Calibri"/>
                <a:cs typeface="Calibri"/>
              </a:rPr>
              <a:t>(delayed) </a:t>
            </a:r>
            <a:r>
              <a:rPr sz="3200" spc="-20" dirty="0">
                <a:latin typeface="Calibri"/>
                <a:cs typeface="Calibri"/>
              </a:rPr>
              <a:t>rewards, </a:t>
            </a:r>
            <a:r>
              <a:rPr sz="3200" dirty="0">
                <a:latin typeface="Calibri"/>
                <a:cs typeface="Calibri"/>
              </a:rPr>
              <a:t>output a</a:t>
            </a:r>
            <a:r>
              <a:rPr sz="3200" spc="40" dirty="0">
                <a:latin typeface="Calibri"/>
                <a:cs typeface="Calibri"/>
              </a:rPr>
              <a:t> </a:t>
            </a:r>
            <a:r>
              <a:rPr sz="3200" spc="-5" dirty="0">
                <a:latin typeface="Calibri"/>
                <a:cs typeface="Calibri"/>
              </a:rPr>
              <a:t>policy</a:t>
            </a:r>
            <a:endParaRPr sz="3200">
              <a:latin typeface="Calibri"/>
              <a:cs typeface="Calibri"/>
            </a:endParaRPr>
          </a:p>
          <a:p>
            <a:pPr marL="755650" marR="160020" lvl="1" indent="-285750">
              <a:lnSpc>
                <a:spcPts val="3300"/>
              </a:lnSpc>
              <a:spcBef>
                <a:spcPts val="800"/>
              </a:spcBef>
              <a:buFont typeface="Arial"/>
              <a:buChar char="–"/>
              <a:tabLst>
                <a:tab pos="755650" algn="l"/>
              </a:tabLst>
            </a:pPr>
            <a:r>
              <a:rPr sz="2800" spc="-15" dirty="0">
                <a:latin typeface="Calibri"/>
                <a:cs typeface="Calibri"/>
              </a:rPr>
              <a:t>Policy </a:t>
            </a:r>
            <a:r>
              <a:rPr sz="2800" spc="-5" dirty="0">
                <a:latin typeface="Calibri"/>
                <a:cs typeface="Calibri"/>
              </a:rPr>
              <a:t>is </a:t>
            </a:r>
            <a:r>
              <a:rPr sz="2800" dirty="0">
                <a:latin typeface="Calibri"/>
                <a:cs typeface="Calibri"/>
              </a:rPr>
              <a:t>a </a:t>
            </a:r>
            <a:r>
              <a:rPr sz="2800" spc="-5" dirty="0">
                <a:latin typeface="Calibri"/>
                <a:cs typeface="Calibri"/>
              </a:rPr>
              <a:t>mapping </a:t>
            </a:r>
            <a:r>
              <a:rPr sz="2800" spc="-15" dirty="0">
                <a:latin typeface="Calibri"/>
                <a:cs typeface="Calibri"/>
              </a:rPr>
              <a:t>from </a:t>
            </a:r>
            <a:r>
              <a:rPr sz="2800" spc="-25" dirty="0">
                <a:latin typeface="Calibri"/>
                <a:cs typeface="Calibri"/>
              </a:rPr>
              <a:t>states </a:t>
            </a:r>
            <a:r>
              <a:rPr sz="2800" dirty="0">
                <a:latin typeface="Wingdings"/>
                <a:cs typeface="Wingdings"/>
              </a:rPr>
              <a:t></a:t>
            </a:r>
            <a:r>
              <a:rPr sz="2800" dirty="0">
                <a:latin typeface="Times New Roman"/>
                <a:cs typeface="Times New Roman"/>
              </a:rPr>
              <a:t> </a:t>
            </a:r>
            <a:r>
              <a:rPr sz="2800" spc="-5" dirty="0">
                <a:latin typeface="Calibri"/>
                <a:cs typeface="Calibri"/>
              </a:rPr>
              <a:t>actions </a:t>
            </a:r>
            <a:r>
              <a:rPr sz="2800" spc="-10" dirty="0">
                <a:latin typeface="Calibri"/>
                <a:cs typeface="Calibri"/>
              </a:rPr>
              <a:t>that  tells </a:t>
            </a:r>
            <a:r>
              <a:rPr sz="2800" spc="-15" dirty="0">
                <a:latin typeface="Calibri"/>
                <a:cs typeface="Calibri"/>
              </a:rPr>
              <a:t>you </a:t>
            </a:r>
            <a:r>
              <a:rPr sz="2800" spc="-10" dirty="0">
                <a:latin typeface="Calibri"/>
                <a:cs typeface="Calibri"/>
              </a:rPr>
              <a:t>what </a:t>
            </a:r>
            <a:r>
              <a:rPr sz="2800" spc="-15" dirty="0">
                <a:latin typeface="Calibri"/>
                <a:cs typeface="Calibri"/>
              </a:rPr>
              <a:t>to </a:t>
            </a:r>
            <a:r>
              <a:rPr sz="2800" dirty="0">
                <a:latin typeface="Calibri"/>
                <a:cs typeface="Calibri"/>
              </a:rPr>
              <a:t>do </a:t>
            </a:r>
            <a:r>
              <a:rPr sz="2800" spc="-5" dirty="0">
                <a:latin typeface="Calibri"/>
                <a:cs typeface="Calibri"/>
              </a:rPr>
              <a:t>in </a:t>
            </a:r>
            <a:r>
              <a:rPr sz="2800" dirty="0">
                <a:latin typeface="Calibri"/>
                <a:cs typeface="Calibri"/>
              </a:rPr>
              <a:t>a </a:t>
            </a:r>
            <a:r>
              <a:rPr sz="2800" spc="-15" dirty="0">
                <a:latin typeface="Calibri"/>
                <a:cs typeface="Calibri"/>
              </a:rPr>
              <a:t>given</a:t>
            </a:r>
            <a:r>
              <a:rPr sz="2800" spc="55" dirty="0">
                <a:latin typeface="Calibri"/>
                <a:cs typeface="Calibri"/>
              </a:rPr>
              <a:t> </a:t>
            </a:r>
            <a:r>
              <a:rPr sz="2800" spc="-25" dirty="0">
                <a:latin typeface="Calibri"/>
                <a:cs typeface="Calibri"/>
              </a:rPr>
              <a:t>state</a:t>
            </a:r>
            <a:endParaRPr sz="2800">
              <a:latin typeface="Calibri"/>
              <a:cs typeface="Calibri"/>
            </a:endParaRPr>
          </a:p>
          <a:p>
            <a:pPr marL="355600" indent="-342900">
              <a:lnSpc>
                <a:spcPct val="100000"/>
              </a:lnSpc>
              <a:spcBef>
                <a:spcPts val="640"/>
              </a:spcBef>
              <a:buFont typeface="Arial"/>
              <a:buChar char="•"/>
              <a:tabLst>
                <a:tab pos="354965" algn="l"/>
                <a:tab pos="355600" algn="l"/>
              </a:tabLst>
            </a:pPr>
            <a:r>
              <a:rPr sz="3200" spc="-10" dirty="0">
                <a:latin typeface="Calibri"/>
                <a:cs typeface="Calibri"/>
              </a:rPr>
              <a:t>Examples:</a:t>
            </a:r>
            <a:endParaRPr sz="3200">
              <a:latin typeface="Calibri"/>
              <a:cs typeface="Calibri"/>
            </a:endParaRPr>
          </a:p>
          <a:p>
            <a:pPr marL="755650" lvl="1" indent="-285750">
              <a:lnSpc>
                <a:spcPct val="100000"/>
              </a:lnSpc>
              <a:spcBef>
                <a:spcPts val="760"/>
              </a:spcBef>
              <a:buFont typeface="Arial"/>
              <a:buChar char="–"/>
              <a:tabLst>
                <a:tab pos="755650" algn="l"/>
              </a:tabLst>
            </a:pPr>
            <a:r>
              <a:rPr sz="2800" spc="-10" dirty="0">
                <a:latin typeface="Calibri"/>
                <a:cs typeface="Calibri"/>
              </a:rPr>
              <a:t>Credit assignment</a:t>
            </a:r>
            <a:r>
              <a:rPr sz="2800" spc="10" dirty="0">
                <a:latin typeface="Calibri"/>
                <a:cs typeface="Calibri"/>
              </a:rPr>
              <a:t> </a:t>
            </a:r>
            <a:r>
              <a:rPr sz="2800" spc="-10" dirty="0">
                <a:latin typeface="Calibri"/>
                <a:cs typeface="Calibri"/>
              </a:rPr>
              <a:t>problem</a:t>
            </a:r>
            <a:endParaRPr sz="2800">
              <a:latin typeface="Calibri"/>
              <a:cs typeface="Calibri"/>
            </a:endParaRPr>
          </a:p>
          <a:p>
            <a:pPr marL="755650" lvl="1" indent="-285750">
              <a:lnSpc>
                <a:spcPct val="100000"/>
              </a:lnSpc>
              <a:spcBef>
                <a:spcPts val="640"/>
              </a:spcBef>
              <a:buFont typeface="Arial"/>
              <a:buChar char="–"/>
              <a:tabLst>
                <a:tab pos="755650" algn="l"/>
              </a:tabLst>
            </a:pPr>
            <a:r>
              <a:rPr sz="2800" spc="-5" dirty="0">
                <a:latin typeface="Calibri"/>
                <a:cs typeface="Calibri"/>
              </a:rPr>
              <a:t>Game</a:t>
            </a:r>
            <a:r>
              <a:rPr sz="2800" spc="-10" dirty="0">
                <a:latin typeface="Calibri"/>
                <a:cs typeface="Calibri"/>
              </a:rPr>
              <a:t> </a:t>
            </a:r>
            <a:r>
              <a:rPr sz="2800" spc="-15" dirty="0">
                <a:latin typeface="Calibri"/>
                <a:cs typeface="Calibri"/>
              </a:rPr>
              <a:t>playing</a:t>
            </a:r>
            <a:endParaRPr sz="2800">
              <a:latin typeface="Calibri"/>
              <a:cs typeface="Calibri"/>
            </a:endParaRPr>
          </a:p>
          <a:p>
            <a:pPr marL="755650" lvl="1" indent="-285750">
              <a:lnSpc>
                <a:spcPct val="100000"/>
              </a:lnSpc>
              <a:spcBef>
                <a:spcPts val="640"/>
              </a:spcBef>
              <a:buFont typeface="Arial"/>
              <a:buChar char="–"/>
              <a:tabLst>
                <a:tab pos="755650" algn="l"/>
              </a:tabLst>
            </a:pPr>
            <a:r>
              <a:rPr sz="2800" spc="-15" dirty="0">
                <a:latin typeface="Calibri"/>
                <a:cs typeface="Calibri"/>
              </a:rPr>
              <a:t>Robot </a:t>
            </a:r>
            <a:r>
              <a:rPr sz="2800" spc="-5" dirty="0">
                <a:latin typeface="Calibri"/>
                <a:cs typeface="Calibri"/>
              </a:rPr>
              <a:t>in </a:t>
            </a:r>
            <a:r>
              <a:rPr sz="2800" dirty="0">
                <a:latin typeface="Calibri"/>
                <a:cs typeface="Calibri"/>
              </a:rPr>
              <a:t>a</a:t>
            </a:r>
            <a:r>
              <a:rPr sz="2800" spc="20" dirty="0">
                <a:latin typeface="Calibri"/>
                <a:cs typeface="Calibri"/>
              </a:rPr>
              <a:t> </a:t>
            </a:r>
            <a:r>
              <a:rPr sz="2800" spc="-20" dirty="0">
                <a:latin typeface="Calibri"/>
                <a:cs typeface="Calibri"/>
              </a:rPr>
              <a:t>maze</a:t>
            </a:r>
            <a:endParaRPr sz="2800">
              <a:latin typeface="Calibri"/>
              <a:cs typeface="Calibri"/>
            </a:endParaRPr>
          </a:p>
          <a:p>
            <a:pPr marL="755650" lvl="1" indent="-285750">
              <a:lnSpc>
                <a:spcPct val="100000"/>
              </a:lnSpc>
              <a:spcBef>
                <a:spcPts val="740"/>
              </a:spcBef>
              <a:buFont typeface="Arial"/>
              <a:buChar char="–"/>
              <a:tabLst>
                <a:tab pos="755650" algn="l"/>
              </a:tabLst>
            </a:pPr>
            <a:r>
              <a:rPr sz="2800" spc="-5" dirty="0">
                <a:latin typeface="Calibri"/>
                <a:cs typeface="Calibri"/>
              </a:rPr>
              <a:t>Balance </a:t>
            </a:r>
            <a:r>
              <a:rPr sz="2800" dirty="0">
                <a:latin typeface="Calibri"/>
                <a:cs typeface="Calibri"/>
              </a:rPr>
              <a:t>a </a:t>
            </a:r>
            <a:r>
              <a:rPr sz="2800" spc="-5" dirty="0">
                <a:latin typeface="Calibri"/>
                <a:cs typeface="Calibri"/>
              </a:rPr>
              <a:t>pole on </a:t>
            </a:r>
            <a:r>
              <a:rPr sz="2800" spc="-15" dirty="0">
                <a:latin typeface="Calibri"/>
                <a:cs typeface="Calibri"/>
              </a:rPr>
              <a:t>your</a:t>
            </a:r>
            <a:r>
              <a:rPr sz="2800" dirty="0">
                <a:latin typeface="Calibri"/>
                <a:cs typeface="Calibri"/>
              </a:rPr>
              <a:t> </a:t>
            </a:r>
            <a:r>
              <a:rPr sz="2800" spc="-5" dirty="0">
                <a:latin typeface="Calibri"/>
                <a:cs typeface="Calibri"/>
              </a:rPr>
              <a:t>hand</a:t>
            </a:r>
            <a:endParaRPr sz="2800">
              <a:latin typeface="Calibri"/>
              <a:cs typeface="Calibri"/>
            </a:endParaRPr>
          </a:p>
        </p:txBody>
      </p:sp>
      <p:sp>
        <p:nvSpPr>
          <p:cNvPr id="4" name="object 4"/>
          <p:cNvSpPr txBox="1"/>
          <p:nvPr/>
        </p:nvSpPr>
        <p:spPr>
          <a:xfrm>
            <a:off x="11234421" y="6422073"/>
            <a:ext cx="241300"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98989"/>
                </a:solidFill>
                <a:latin typeface="Calibri"/>
                <a:cs typeface="Calibri"/>
              </a:rPr>
              <a:t>36</a:t>
            </a:r>
            <a:endParaRPr sz="1200">
              <a:latin typeface="Calibri"/>
              <a:cs typeface="Calibri"/>
            </a:endParaRPr>
          </a:p>
        </p:txBody>
      </p:sp>
    </p:spTree>
    <p:extLst>
      <p:ext uri="{BB962C8B-B14F-4D97-AF65-F5344CB8AC3E}">
        <p14:creationId xmlns:p14="http://schemas.microsoft.com/office/powerpoint/2010/main" val="96557217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671888" y="2479675"/>
            <a:ext cx="8520112" cy="695325"/>
          </a:xfrm>
          <a:prstGeom prst="rect">
            <a:avLst/>
          </a:prstGeom>
        </p:spPr>
        <p:txBody>
          <a:bodyPr vert="horz" wrap="square" lIns="0" tIns="12700" rIns="0" bIns="0" rtlCol="0">
            <a:spAutoFit/>
          </a:bodyPr>
          <a:lstStyle/>
          <a:p>
            <a:pPr marL="12700">
              <a:lnSpc>
                <a:spcPct val="100000"/>
              </a:lnSpc>
              <a:spcBef>
                <a:spcPts val="100"/>
              </a:spcBef>
            </a:pPr>
            <a:r>
              <a:rPr spc="-15" dirty="0"/>
              <a:t>Framing </a:t>
            </a:r>
            <a:r>
              <a:rPr dirty="0"/>
              <a:t>a </a:t>
            </a:r>
            <a:r>
              <a:rPr spc="-5" dirty="0"/>
              <a:t>Learning</a:t>
            </a:r>
            <a:r>
              <a:rPr spc="15" dirty="0"/>
              <a:t> </a:t>
            </a:r>
            <a:r>
              <a:rPr spc="-15" dirty="0"/>
              <a:t>Problem</a:t>
            </a:r>
          </a:p>
        </p:txBody>
      </p:sp>
      <p:sp>
        <p:nvSpPr>
          <p:cNvPr id="3" name="object 3"/>
          <p:cNvSpPr txBox="1"/>
          <p:nvPr/>
        </p:nvSpPr>
        <p:spPr>
          <a:xfrm>
            <a:off x="11234421" y="6422073"/>
            <a:ext cx="241300"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98989"/>
                </a:solidFill>
                <a:latin typeface="Calibri"/>
                <a:cs typeface="Calibri"/>
              </a:rPr>
              <a:t>40</a:t>
            </a:r>
            <a:endParaRPr sz="1200">
              <a:latin typeface="Calibri"/>
              <a:cs typeface="Calibri"/>
            </a:endParaRPr>
          </a:p>
        </p:txBody>
      </p:sp>
    </p:spTree>
    <p:extLst>
      <p:ext uri="{BB962C8B-B14F-4D97-AF65-F5344CB8AC3E}">
        <p14:creationId xmlns:p14="http://schemas.microsoft.com/office/powerpoint/2010/main" val="228959005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90488"/>
            <a:ext cx="8613775" cy="695325"/>
          </a:xfrm>
          <a:prstGeom prst="rect">
            <a:avLst/>
          </a:prstGeom>
        </p:spPr>
        <p:txBody>
          <a:bodyPr vert="horz" wrap="square" lIns="0" tIns="12700" rIns="0" bIns="0" rtlCol="0">
            <a:spAutoFit/>
          </a:bodyPr>
          <a:lstStyle/>
          <a:p>
            <a:pPr marL="12700">
              <a:lnSpc>
                <a:spcPct val="100000"/>
              </a:lnSpc>
              <a:spcBef>
                <a:spcPts val="100"/>
              </a:spcBef>
            </a:pPr>
            <a:r>
              <a:rPr dirty="0"/>
              <a:t>Designing a Learning</a:t>
            </a:r>
            <a:r>
              <a:rPr spc="-65" dirty="0"/>
              <a:t> </a:t>
            </a:r>
            <a:r>
              <a:rPr spc="-35" dirty="0"/>
              <a:t>System</a:t>
            </a:r>
          </a:p>
        </p:txBody>
      </p:sp>
      <p:sp>
        <p:nvSpPr>
          <p:cNvPr id="3" name="object 3"/>
          <p:cNvSpPr txBox="1"/>
          <p:nvPr/>
        </p:nvSpPr>
        <p:spPr>
          <a:xfrm>
            <a:off x="1019387" y="1303020"/>
            <a:ext cx="9409853" cy="2446020"/>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800" spc="-5" dirty="0">
                <a:latin typeface="Calibri"/>
                <a:cs typeface="Calibri"/>
              </a:rPr>
              <a:t>Choose the </a:t>
            </a:r>
            <a:r>
              <a:rPr sz="2800" spc="-10" dirty="0">
                <a:latin typeface="Calibri"/>
                <a:cs typeface="Calibri"/>
              </a:rPr>
              <a:t>training</a:t>
            </a:r>
            <a:r>
              <a:rPr sz="2800" spc="-15" dirty="0">
                <a:latin typeface="Calibri"/>
                <a:cs typeface="Calibri"/>
              </a:rPr>
              <a:t> </a:t>
            </a:r>
            <a:r>
              <a:rPr sz="2800" spc="-10" dirty="0">
                <a:latin typeface="Calibri"/>
                <a:cs typeface="Calibri"/>
              </a:rPr>
              <a:t>experience</a:t>
            </a:r>
            <a:endParaRPr sz="2800">
              <a:latin typeface="Calibri"/>
              <a:cs typeface="Calibri"/>
            </a:endParaRPr>
          </a:p>
          <a:p>
            <a:pPr marL="355600" indent="-342900">
              <a:lnSpc>
                <a:spcPct val="100000"/>
              </a:lnSpc>
              <a:spcBef>
                <a:spcPts val="40"/>
              </a:spcBef>
              <a:buFont typeface="Arial"/>
              <a:buChar char="•"/>
              <a:tabLst>
                <a:tab pos="354965" algn="l"/>
                <a:tab pos="355600" algn="l"/>
              </a:tabLst>
            </a:pPr>
            <a:r>
              <a:rPr sz="2800" spc="-5" dirty="0">
                <a:latin typeface="Calibri"/>
                <a:cs typeface="Calibri"/>
              </a:rPr>
              <a:t>Choose </a:t>
            </a:r>
            <a:r>
              <a:rPr sz="2800" spc="-20" dirty="0">
                <a:latin typeface="Calibri"/>
                <a:cs typeface="Calibri"/>
              </a:rPr>
              <a:t>exactly </a:t>
            </a:r>
            <a:r>
              <a:rPr sz="2800" spc="-10" dirty="0">
                <a:latin typeface="Calibri"/>
                <a:cs typeface="Calibri"/>
              </a:rPr>
              <a:t>what </a:t>
            </a:r>
            <a:r>
              <a:rPr sz="2800" spc="-5" dirty="0">
                <a:latin typeface="Calibri"/>
                <a:cs typeface="Calibri"/>
              </a:rPr>
              <a:t>is </a:t>
            </a:r>
            <a:r>
              <a:rPr sz="2800" spc="-15" dirty="0">
                <a:latin typeface="Calibri"/>
                <a:cs typeface="Calibri"/>
              </a:rPr>
              <a:t>to </a:t>
            </a:r>
            <a:r>
              <a:rPr sz="2800" dirty="0">
                <a:latin typeface="Calibri"/>
                <a:cs typeface="Calibri"/>
              </a:rPr>
              <a:t>be</a:t>
            </a:r>
            <a:r>
              <a:rPr sz="2800" spc="25" dirty="0">
                <a:latin typeface="Calibri"/>
                <a:cs typeface="Calibri"/>
              </a:rPr>
              <a:t> </a:t>
            </a:r>
            <a:r>
              <a:rPr sz="2800" spc="-5" dirty="0">
                <a:latin typeface="Calibri"/>
                <a:cs typeface="Calibri"/>
              </a:rPr>
              <a:t>learned</a:t>
            </a:r>
            <a:endParaRPr sz="2800">
              <a:latin typeface="Calibri"/>
              <a:cs typeface="Calibri"/>
            </a:endParaRPr>
          </a:p>
          <a:p>
            <a:pPr marL="469900">
              <a:lnSpc>
                <a:spcPts val="2840"/>
              </a:lnSpc>
              <a:spcBef>
                <a:spcPts val="40"/>
              </a:spcBef>
            </a:pPr>
            <a:r>
              <a:rPr sz="2400" dirty="0">
                <a:latin typeface="Arial"/>
                <a:cs typeface="Arial"/>
              </a:rPr>
              <a:t>– </a:t>
            </a:r>
            <a:r>
              <a:rPr sz="2400" spc="-5" dirty="0">
                <a:latin typeface="Calibri"/>
                <a:cs typeface="Calibri"/>
              </a:rPr>
              <a:t>i.e. the </a:t>
            </a:r>
            <a:r>
              <a:rPr sz="2400" b="1" i="1" spc="-10" dirty="0">
                <a:solidFill>
                  <a:srgbClr val="FF0000"/>
                </a:solidFill>
                <a:latin typeface="Calibri"/>
                <a:cs typeface="Calibri"/>
              </a:rPr>
              <a:t>target</a:t>
            </a:r>
            <a:r>
              <a:rPr sz="2400" b="1" i="1" spc="235" dirty="0">
                <a:solidFill>
                  <a:srgbClr val="FF0000"/>
                </a:solidFill>
                <a:latin typeface="Calibri"/>
                <a:cs typeface="Calibri"/>
              </a:rPr>
              <a:t> </a:t>
            </a:r>
            <a:r>
              <a:rPr sz="2400" b="1" i="1" spc="-5" dirty="0">
                <a:solidFill>
                  <a:srgbClr val="FF0000"/>
                </a:solidFill>
                <a:latin typeface="Calibri"/>
                <a:cs typeface="Calibri"/>
              </a:rPr>
              <a:t>function</a:t>
            </a:r>
            <a:endParaRPr sz="2400">
              <a:latin typeface="Calibri"/>
              <a:cs typeface="Calibri"/>
            </a:endParaRPr>
          </a:p>
          <a:p>
            <a:pPr marL="355600" indent="-342900">
              <a:lnSpc>
                <a:spcPts val="3320"/>
              </a:lnSpc>
              <a:buFont typeface="Arial"/>
              <a:buChar char="•"/>
              <a:tabLst>
                <a:tab pos="354965" algn="l"/>
                <a:tab pos="355600" algn="l"/>
              </a:tabLst>
            </a:pPr>
            <a:r>
              <a:rPr sz="2800" spc="-5" dirty="0">
                <a:latin typeface="Calibri"/>
                <a:cs typeface="Calibri"/>
              </a:rPr>
              <a:t>Choose how </a:t>
            </a:r>
            <a:r>
              <a:rPr sz="2800" spc="-15" dirty="0">
                <a:latin typeface="Calibri"/>
                <a:cs typeface="Calibri"/>
              </a:rPr>
              <a:t>to represent </a:t>
            </a:r>
            <a:r>
              <a:rPr sz="2800" dirty="0">
                <a:latin typeface="Calibri"/>
                <a:cs typeface="Calibri"/>
              </a:rPr>
              <a:t>the </a:t>
            </a:r>
            <a:r>
              <a:rPr sz="2800" spc="-25" dirty="0">
                <a:latin typeface="Calibri"/>
                <a:cs typeface="Calibri"/>
              </a:rPr>
              <a:t>target</a:t>
            </a:r>
            <a:r>
              <a:rPr sz="2800" spc="10" dirty="0">
                <a:latin typeface="Calibri"/>
                <a:cs typeface="Calibri"/>
              </a:rPr>
              <a:t> </a:t>
            </a:r>
            <a:r>
              <a:rPr sz="2800" spc="-5" dirty="0">
                <a:latin typeface="Calibri"/>
                <a:cs typeface="Calibri"/>
              </a:rPr>
              <a:t>function</a:t>
            </a:r>
            <a:endParaRPr sz="2800">
              <a:latin typeface="Calibri"/>
              <a:cs typeface="Calibri"/>
            </a:endParaRPr>
          </a:p>
          <a:p>
            <a:pPr marL="355600" marR="5080" indent="-342900">
              <a:lnSpc>
                <a:spcPts val="2700"/>
              </a:lnSpc>
              <a:spcBef>
                <a:spcPts val="680"/>
              </a:spcBef>
              <a:buFont typeface="Arial"/>
              <a:buChar char="•"/>
              <a:tabLst>
                <a:tab pos="354965" algn="l"/>
                <a:tab pos="355600" algn="l"/>
              </a:tabLst>
            </a:pPr>
            <a:r>
              <a:rPr sz="2800" spc="-5" dirty="0">
                <a:latin typeface="Calibri"/>
                <a:cs typeface="Calibri"/>
              </a:rPr>
              <a:t>Choose </a:t>
            </a:r>
            <a:r>
              <a:rPr sz="2800" dirty="0">
                <a:latin typeface="Calibri"/>
                <a:cs typeface="Calibri"/>
              </a:rPr>
              <a:t>a </a:t>
            </a:r>
            <a:r>
              <a:rPr sz="2800" spc="-5" dirty="0">
                <a:latin typeface="Calibri"/>
                <a:cs typeface="Calibri"/>
              </a:rPr>
              <a:t>learning </a:t>
            </a:r>
            <a:r>
              <a:rPr sz="2800" spc="-10" dirty="0">
                <a:latin typeface="Calibri"/>
                <a:cs typeface="Calibri"/>
              </a:rPr>
              <a:t>algorithm </a:t>
            </a:r>
            <a:r>
              <a:rPr sz="2800" spc="-15" dirty="0">
                <a:latin typeface="Calibri"/>
                <a:cs typeface="Calibri"/>
              </a:rPr>
              <a:t>to </a:t>
            </a:r>
            <a:r>
              <a:rPr sz="2800" spc="-20" dirty="0">
                <a:latin typeface="Calibri"/>
                <a:cs typeface="Calibri"/>
              </a:rPr>
              <a:t>infer </a:t>
            </a:r>
            <a:r>
              <a:rPr sz="2800" spc="-5" dirty="0">
                <a:latin typeface="Calibri"/>
                <a:cs typeface="Calibri"/>
              </a:rPr>
              <a:t>the </a:t>
            </a:r>
            <a:r>
              <a:rPr sz="2800" spc="-25" dirty="0">
                <a:latin typeface="Calibri"/>
                <a:cs typeface="Calibri"/>
              </a:rPr>
              <a:t>target  </a:t>
            </a:r>
            <a:r>
              <a:rPr sz="2800" spc="-5" dirty="0">
                <a:latin typeface="Calibri"/>
                <a:cs typeface="Calibri"/>
              </a:rPr>
              <a:t>function </a:t>
            </a:r>
            <a:r>
              <a:rPr sz="2800" spc="-15" dirty="0">
                <a:latin typeface="Calibri"/>
                <a:cs typeface="Calibri"/>
              </a:rPr>
              <a:t>from </a:t>
            </a:r>
            <a:r>
              <a:rPr sz="2800" spc="-5" dirty="0">
                <a:latin typeface="Calibri"/>
                <a:cs typeface="Calibri"/>
              </a:rPr>
              <a:t>the</a:t>
            </a:r>
            <a:r>
              <a:rPr sz="2800" spc="20" dirty="0">
                <a:latin typeface="Calibri"/>
                <a:cs typeface="Calibri"/>
              </a:rPr>
              <a:t> </a:t>
            </a:r>
            <a:r>
              <a:rPr sz="2800" spc="-10" dirty="0">
                <a:latin typeface="Calibri"/>
                <a:cs typeface="Calibri"/>
              </a:rPr>
              <a:t>experience</a:t>
            </a:r>
            <a:endParaRPr sz="2800">
              <a:latin typeface="Calibri"/>
              <a:cs typeface="Calibri"/>
            </a:endParaRPr>
          </a:p>
        </p:txBody>
      </p:sp>
      <p:sp>
        <p:nvSpPr>
          <p:cNvPr id="4" name="object 4"/>
          <p:cNvSpPr/>
          <p:nvPr/>
        </p:nvSpPr>
        <p:spPr>
          <a:xfrm>
            <a:off x="2194983" y="4838701"/>
            <a:ext cx="2887133" cy="967105"/>
          </a:xfrm>
          <a:custGeom>
            <a:avLst/>
            <a:gdLst/>
            <a:ahLst/>
            <a:cxnLst/>
            <a:rect l="l" t="t" r="r" b="b"/>
            <a:pathLst>
              <a:path w="2165350" h="967104">
                <a:moveTo>
                  <a:pt x="1082675" y="0"/>
                </a:moveTo>
                <a:lnTo>
                  <a:pt x="1016721" y="882"/>
                </a:lnTo>
                <a:lnTo>
                  <a:pt x="951813" y="3495"/>
                </a:lnTo>
                <a:lnTo>
                  <a:pt x="888063" y="7788"/>
                </a:lnTo>
                <a:lnTo>
                  <a:pt x="825584" y="13710"/>
                </a:lnTo>
                <a:lnTo>
                  <a:pt x="764490" y="21212"/>
                </a:lnTo>
                <a:lnTo>
                  <a:pt x="704895" y="30242"/>
                </a:lnTo>
                <a:lnTo>
                  <a:pt x="646910" y="40750"/>
                </a:lnTo>
                <a:lnTo>
                  <a:pt x="590650" y="52685"/>
                </a:lnTo>
                <a:lnTo>
                  <a:pt x="536228" y="65997"/>
                </a:lnTo>
                <a:lnTo>
                  <a:pt x="483757" y="80635"/>
                </a:lnTo>
                <a:lnTo>
                  <a:pt x="433350" y="96549"/>
                </a:lnTo>
                <a:lnTo>
                  <a:pt x="385121" y="113688"/>
                </a:lnTo>
                <a:lnTo>
                  <a:pt x="339183" y="132001"/>
                </a:lnTo>
                <a:lnTo>
                  <a:pt x="295648" y="151438"/>
                </a:lnTo>
                <a:lnTo>
                  <a:pt x="254631" y="171949"/>
                </a:lnTo>
                <a:lnTo>
                  <a:pt x="216245" y="193482"/>
                </a:lnTo>
                <a:lnTo>
                  <a:pt x="180602" y="215988"/>
                </a:lnTo>
                <a:lnTo>
                  <a:pt x="147817" y="239415"/>
                </a:lnTo>
                <a:lnTo>
                  <a:pt x="118001" y="263714"/>
                </a:lnTo>
                <a:lnTo>
                  <a:pt x="67734" y="314722"/>
                </a:lnTo>
                <a:lnTo>
                  <a:pt x="30708" y="368607"/>
                </a:lnTo>
                <a:lnTo>
                  <a:pt x="7828" y="424966"/>
                </a:lnTo>
                <a:lnTo>
                  <a:pt x="0" y="483393"/>
                </a:lnTo>
                <a:lnTo>
                  <a:pt x="1975" y="512840"/>
                </a:lnTo>
                <a:lnTo>
                  <a:pt x="17443" y="570284"/>
                </a:lnTo>
                <a:lnTo>
                  <a:pt x="47510" y="625457"/>
                </a:lnTo>
                <a:lnTo>
                  <a:pt x="91269" y="677954"/>
                </a:lnTo>
                <a:lnTo>
                  <a:pt x="147817" y="727372"/>
                </a:lnTo>
                <a:lnTo>
                  <a:pt x="180602" y="750799"/>
                </a:lnTo>
                <a:lnTo>
                  <a:pt x="216245" y="773305"/>
                </a:lnTo>
                <a:lnTo>
                  <a:pt x="254631" y="794838"/>
                </a:lnTo>
                <a:lnTo>
                  <a:pt x="295648" y="815349"/>
                </a:lnTo>
                <a:lnTo>
                  <a:pt x="339183" y="834786"/>
                </a:lnTo>
                <a:lnTo>
                  <a:pt x="385121" y="853099"/>
                </a:lnTo>
                <a:lnTo>
                  <a:pt x="433350" y="870238"/>
                </a:lnTo>
                <a:lnTo>
                  <a:pt x="483757" y="886152"/>
                </a:lnTo>
                <a:lnTo>
                  <a:pt x="536228" y="900790"/>
                </a:lnTo>
                <a:lnTo>
                  <a:pt x="590650" y="914102"/>
                </a:lnTo>
                <a:lnTo>
                  <a:pt x="646910" y="926037"/>
                </a:lnTo>
                <a:lnTo>
                  <a:pt x="704895" y="936545"/>
                </a:lnTo>
                <a:lnTo>
                  <a:pt x="764490" y="945575"/>
                </a:lnTo>
                <a:lnTo>
                  <a:pt x="825584" y="953077"/>
                </a:lnTo>
                <a:lnTo>
                  <a:pt x="888063" y="958999"/>
                </a:lnTo>
                <a:lnTo>
                  <a:pt x="951813" y="963292"/>
                </a:lnTo>
                <a:lnTo>
                  <a:pt x="1016721" y="965905"/>
                </a:lnTo>
                <a:lnTo>
                  <a:pt x="1082675" y="966788"/>
                </a:lnTo>
                <a:lnTo>
                  <a:pt x="1148628" y="965905"/>
                </a:lnTo>
                <a:lnTo>
                  <a:pt x="1213537" y="963292"/>
                </a:lnTo>
                <a:lnTo>
                  <a:pt x="1277287" y="958999"/>
                </a:lnTo>
                <a:lnTo>
                  <a:pt x="1339765" y="953077"/>
                </a:lnTo>
                <a:lnTo>
                  <a:pt x="1400859" y="945575"/>
                </a:lnTo>
                <a:lnTo>
                  <a:pt x="1460455" y="936545"/>
                </a:lnTo>
                <a:lnTo>
                  <a:pt x="1518440" y="926037"/>
                </a:lnTo>
                <a:lnTo>
                  <a:pt x="1574700" y="914102"/>
                </a:lnTo>
                <a:lnTo>
                  <a:pt x="1629122" y="900790"/>
                </a:lnTo>
                <a:lnTo>
                  <a:pt x="1681593" y="886152"/>
                </a:lnTo>
                <a:lnTo>
                  <a:pt x="1732000" y="870238"/>
                </a:lnTo>
                <a:lnTo>
                  <a:pt x="1780229" y="853099"/>
                </a:lnTo>
                <a:lnTo>
                  <a:pt x="1826167" y="834786"/>
                </a:lnTo>
                <a:lnTo>
                  <a:pt x="1869702" y="815349"/>
                </a:lnTo>
                <a:lnTo>
                  <a:pt x="1910719" y="794838"/>
                </a:lnTo>
                <a:lnTo>
                  <a:pt x="1949105" y="773305"/>
                </a:lnTo>
                <a:lnTo>
                  <a:pt x="1984748" y="750799"/>
                </a:lnTo>
                <a:lnTo>
                  <a:pt x="2017534" y="727372"/>
                </a:lnTo>
                <a:lnTo>
                  <a:pt x="2047349" y="703073"/>
                </a:lnTo>
                <a:lnTo>
                  <a:pt x="2097616" y="652065"/>
                </a:lnTo>
                <a:lnTo>
                  <a:pt x="2134642" y="598180"/>
                </a:lnTo>
                <a:lnTo>
                  <a:pt x="2157523" y="541821"/>
                </a:lnTo>
                <a:lnTo>
                  <a:pt x="2165351" y="483393"/>
                </a:lnTo>
                <a:lnTo>
                  <a:pt x="2163375" y="453946"/>
                </a:lnTo>
                <a:lnTo>
                  <a:pt x="2147907" y="396503"/>
                </a:lnTo>
                <a:lnTo>
                  <a:pt x="2117841" y="341330"/>
                </a:lnTo>
                <a:lnTo>
                  <a:pt x="2074081" y="288833"/>
                </a:lnTo>
                <a:lnTo>
                  <a:pt x="2017534" y="239415"/>
                </a:lnTo>
                <a:lnTo>
                  <a:pt x="1984748" y="215988"/>
                </a:lnTo>
                <a:lnTo>
                  <a:pt x="1949105" y="193482"/>
                </a:lnTo>
                <a:lnTo>
                  <a:pt x="1910719" y="171949"/>
                </a:lnTo>
                <a:lnTo>
                  <a:pt x="1869702" y="151438"/>
                </a:lnTo>
                <a:lnTo>
                  <a:pt x="1826167" y="132001"/>
                </a:lnTo>
                <a:lnTo>
                  <a:pt x="1780229" y="113688"/>
                </a:lnTo>
                <a:lnTo>
                  <a:pt x="1732000" y="96549"/>
                </a:lnTo>
                <a:lnTo>
                  <a:pt x="1681593" y="80635"/>
                </a:lnTo>
                <a:lnTo>
                  <a:pt x="1629122" y="65997"/>
                </a:lnTo>
                <a:lnTo>
                  <a:pt x="1574700" y="52685"/>
                </a:lnTo>
                <a:lnTo>
                  <a:pt x="1518440" y="40750"/>
                </a:lnTo>
                <a:lnTo>
                  <a:pt x="1460455" y="30242"/>
                </a:lnTo>
                <a:lnTo>
                  <a:pt x="1400859" y="21212"/>
                </a:lnTo>
                <a:lnTo>
                  <a:pt x="1339765" y="13710"/>
                </a:lnTo>
                <a:lnTo>
                  <a:pt x="1277287" y="7788"/>
                </a:lnTo>
                <a:lnTo>
                  <a:pt x="1213537" y="3495"/>
                </a:lnTo>
                <a:lnTo>
                  <a:pt x="1148628" y="882"/>
                </a:lnTo>
                <a:lnTo>
                  <a:pt x="1082675" y="0"/>
                </a:lnTo>
                <a:close/>
              </a:path>
            </a:pathLst>
          </a:custGeom>
          <a:solidFill>
            <a:srgbClr val="FFFF00"/>
          </a:solidFill>
        </p:spPr>
        <p:txBody>
          <a:bodyPr wrap="square" lIns="0" tIns="0" rIns="0" bIns="0" rtlCol="0"/>
          <a:lstStyle/>
          <a:p>
            <a:endParaRPr/>
          </a:p>
        </p:txBody>
      </p:sp>
      <p:sp>
        <p:nvSpPr>
          <p:cNvPr id="5" name="object 5"/>
          <p:cNvSpPr/>
          <p:nvPr/>
        </p:nvSpPr>
        <p:spPr>
          <a:xfrm>
            <a:off x="2194983" y="4838701"/>
            <a:ext cx="2887133" cy="967105"/>
          </a:xfrm>
          <a:custGeom>
            <a:avLst/>
            <a:gdLst/>
            <a:ahLst/>
            <a:cxnLst/>
            <a:rect l="l" t="t" r="r" b="b"/>
            <a:pathLst>
              <a:path w="2165350" h="967104">
                <a:moveTo>
                  <a:pt x="0" y="483394"/>
                </a:moveTo>
                <a:lnTo>
                  <a:pt x="7828" y="424966"/>
                </a:lnTo>
                <a:lnTo>
                  <a:pt x="30708" y="368607"/>
                </a:lnTo>
                <a:lnTo>
                  <a:pt x="67734" y="314722"/>
                </a:lnTo>
                <a:lnTo>
                  <a:pt x="118001" y="263714"/>
                </a:lnTo>
                <a:lnTo>
                  <a:pt x="147816" y="239415"/>
                </a:lnTo>
                <a:lnTo>
                  <a:pt x="180602" y="215988"/>
                </a:lnTo>
                <a:lnTo>
                  <a:pt x="216245" y="193482"/>
                </a:lnTo>
                <a:lnTo>
                  <a:pt x="254631" y="171949"/>
                </a:lnTo>
                <a:lnTo>
                  <a:pt x="295648" y="151438"/>
                </a:lnTo>
                <a:lnTo>
                  <a:pt x="339182" y="132001"/>
                </a:lnTo>
                <a:lnTo>
                  <a:pt x="385121" y="113688"/>
                </a:lnTo>
                <a:lnTo>
                  <a:pt x="433350" y="96549"/>
                </a:lnTo>
                <a:lnTo>
                  <a:pt x="483757" y="80635"/>
                </a:lnTo>
                <a:lnTo>
                  <a:pt x="536228" y="65997"/>
                </a:lnTo>
                <a:lnTo>
                  <a:pt x="590650" y="52685"/>
                </a:lnTo>
                <a:lnTo>
                  <a:pt x="646910" y="40750"/>
                </a:lnTo>
                <a:lnTo>
                  <a:pt x="704894" y="30242"/>
                </a:lnTo>
                <a:lnTo>
                  <a:pt x="764490" y="21212"/>
                </a:lnTo>
                <a:lnTo>
                  <a:pt x="825584" y="13710"/>
                </a:lnTo>
                <a:lnTo>
                  <a:pt x="888062" y="7788"/>
                </a:lnTo>
                <a:lnTo>
                  <a:pt x="951812" y="3495"/>
                </a:lnTo>
                <a:lnTo>
                  <a:pt x="1016721" y="882"/>
                </a:lnTo>
                <a:lnTo>
                  <a:pt x="1082675" y="0"/>
                </a:lnTo>
                <a:lnTo>
                  <a:pt x="1148628" y="882"/>
                </a:lnTo>
                <a:lnTo>
                  <a:pt x="1213537" y="3495"/>
                </a:lnTo>
                <a:lnTo>
                  <a:pt x="1277287" y="7788"/>
                </a:lnTo>
                <a:lnTo>
                  <a:pt x="1339765" y="13710"/>
                </a:lnTo>
                <a:lnTo>
                  <a:pt x="1400859" y="21212"/>
                </a:lnTo>
                <a:lnTo>
                  <a:pt x="1460455" y="30242"/>
                </a:lnTo>
                <a:lnTo>
                  <a:pt x="1518439" y="40750"/>
                </a:lnTo>
                <a:lnTo>
                  <a:pt x="1574699" y="52685"/>
                </a:lnTo>
                <a:lnTo>
                  <a:pt x="1629121" y="65997"/>
                </a:lnTo>
                <a:lnTo>
                  <a:pt x="1681592" y="80635"/>
                </a:lnTo>
                <a:lnTo>
                  <a:pt x="1731999" y="96549"/>
                </a:lnTo>
                <a:lnTo>
                  <a:pt x="1780228" y="113688"/>
                </a:lnTo>
                <a:lnTo>
                  <a:pt x="1826167" y="132001"/>
                </a:lnTo>
                <a:lnTo>
                  <a:pt x="1869701" y="151438"/>
                </a:lnTo>
                <a:lnTo>
                  <a:pt x="1910718" y="171949"/>
                </a:lnTo>
                <a:lnTo>
                  <a:pt x="1949104" y="193482"/>
                </a:lnTo>
                <a:lnTo>
                  <a:pt x="1984747" y="215988"/>
                </a:lnTo>
                <a:lnTo>
                  <a:pt x="2017533" y="239415"/>
                </a:lnTo>
                <a:lnTo>
                  <a:pt x="2047348" y="263714"/>
                </a:lnTo>
                <a:lnTo>
                  <a:pt x="2097615" y="314722"/>
                </a:lnTo>
                <a:lnTo>
                  <a:pt x="2134641" y="368607"/>
                </a:lnTo>
                <a:lnTo>
                  <a:pt x="2157521" y="424966"/>
                </a:lnTo>
                <a:lnTo>
                  <a:pt x="2165350" y="483394"/>
                </a:lnTo>
                <a:lnTo>
                  <a:pt x="2163374" y="512841"/>
                </a:lnTo>
                <a:lnTo>
                  <a:pt x="2147906" y="570284"/>
                </a:lnTo>
                <a:lnTo>
                  <a:pt x="2117840" y="625457"/>
                </a:lnTo>
                <a:lnTo>
                  <a:pt x="2074080" y="677954"/>
                </a:lnTo>
                <a:lnTo>
                  <a:pt x="2017533" y="727372"/>
                </a:lnTo>
                <a:lnTo>
                  <a:pt x="1984747" y="750799"/>
                </a:lnTo>
                <a:lnTo>
                  <a:pt x="1949104" y="773305"/>
                </a:lnTo>
                <a:lnTo>
                  <a:pt x="1910718" y="794838"/>
                </a:lnTo>
                <a:lnTo>
                  <a:pt x="1869701" y="815349"/>
                </a:lnTo>
                <a:lnTo>
                  <a:pt x="1826167" y="834786"/>
                </a:lnTo>
                <a:lnTo>
                  <a:pt x="1780228" y="853099"/>
                </a:lnTo>
                <a:lnTo>
                  <a:pt x="1731999" y="870238"/>
                </a:lnTo>
                <a:lnTo>
                  <a:pt x="1681592" y="886152"/>
                </a:lnTo>
                <a:lnTo>
                  <a:pt x="1629121" y="900790"/>
                </a:lnTo>
                <a:lnTo>
                  <a:pt x="1574699" y="914102"/>
                </a:lnTo>
                <a:lnTo>
                  <a:pt x="1518439" y="926037"/>
                </a:lnTo>
                <a:lnTo>
                  <a:pt x="1460455" y="936545"/>
                </a:lnTo>
                <a:lnTo>
                  <a:pt x="1400859" y="945575"/>
                </a:lnTo>
                <a:lnTo>
                  <a:pt x="1339765" y="953077"/>
                </a:lnTo>
                <a:lnTo>
                  <a:pt x="1277287" y="958999"/>
                </a:lnTo>
                <a:lnTo>
                  <a:pt x="1213537" y="963292"/>
                </a:lnTo>
                <a:lnTo>
                  <a:pt x="1148628" y="965905"/>
                </a:lnTo>
                <a:lnTo>
                  <a:pt x="1082675" y="966788"/>
                </a:lnTo>
                <a:lnTo>
                  <a:pt x="1016721" y="965905"/>
                </a:lnTo>
                <a:lnTo>
                  <a:pt x="951812" y="963292"/>
                </a:lnTo>
                <a:lnTo>
                  <a:pt x="888062" y="958999"/>
                </a:lnTo>
                <a:lnTo>
                  <a:pt x="825584" y="953077"/>
                </a:lnTo>
                <a:lnTo>
                  <a:pt x="764490" y="945575"/>
                </a:lnTo>
                <a:lnTo>
                  <a:pt x="704894" y="936545"/>
                </a:lnTo>
                <a:lnTo>
                  <a:pt x="646910" y="926037"/>
                </a:lnTo>
                <a:lnTo>
                  <a:pt x="590650" y="914102"/>
                </a:lnTo>
                <a:lnTo>
                  <a:pt x="536228" y="900790"/>
                </a:lnTo>
                <a:lnTo>
                  <a:pt x="483757" y="886152"/>
                </a:lnTo>
                <a:lnTo>
                  <a:pt x="433350" y="870238"/>
                </a:lnTo>
                <a:lnTo>
                  <a:pt x="385121" y="853099"/>
                </a:lnTo>
                <a:lnTo>
                  <a:pt x="339182" y="834786"/>
                </a:lnTo>
                <a:lnTo>
                  <a:pt x="295648" y="815349"/>
                </a:lnTo>
                <a:lnTo>
                  <a:pt x="254631" y="794838"/>
                </a:lnTo>
                <a:lnTo>
                  <a:pt x="216245" y="773305"/>
                </a:lnTo>
                <a:lnTo>
                  <a:pt x="180602" y="750799"/>
                </a:lnTo>
                <a:lnTo>
                  <a:pt x="147816" y="727372"/>
                </a:lnTo>
                <a:lnTo>
                  <a:pt x="118001" y="703073"/>
                </a:lnTo>
                <a:lnTo>
                  <a:pt x="67734" y="652065"/>
                </a:lnTo>
                <a:lnTo>
                  <a:pt x="30708" y="598180"/>
                </a:lnTo>
                <a:lnTo>
                  <a:pt x="7828" y="541821"/>
                </a:lnTo>
                <a:lnTo>
                  <a:pt x="0" y="483394"/>
                </a:lnTo>
                <a:close/>
              </a:path>
            </a:pathLst>
          </a:custGeom>
          <a:ln w="12700">
            <a:solidFill>
              <a:srgbClr val="000000"/>
            </a:solidFill>
          </a:ln>
        </p:spPr>
        <p:txBody>
          <a:bodyPr wrap="square" lIns="0" tIns="0" rIns="0" bIns="0" rtlCol="0"/>
          <a:lstStyle/>
          <a:p>
            <a:endParaRPr/>
          </a:p>
        </p:txBody>
      </p:sp>
      <p:sp>
        <p:nvSpPr>
          <p:cNvPr id="6" name="object 6"/>
          <p:cNvSpPr txBox="1"/>
          <p:nvPr/>
        </p:nvSpPr>
        <p:spPr>
          <a:xfrm>
            <a:off x="2720862" y="5022373"/>
            <a:ext cx="1741593" cy="566420"/>
          </a:xfrm>
          <a:prstGeom prst="rect">
            <a:avLst/>
          </a:prstGeom>
        </p:spPr>
        <p:txBody>
          <a:bodyPr vert="horz" wrap="square" lIns="0" tIns="27939" rIns="0" bIns="0" rtlCol="0">
            <a:spAutoFit/>
          </a:bodyPr>
          <a:lstStyle/>
          <a:p>
            <a:pPr marL="12700" marR="5080">
              <a:lnSpc>
                <a:spcPts val="2100"/>
              </a:lnSpc>
              <a:spcBef>
                <a:spcPts val="219"/>
              </a:spcBef>
            </a:pPr>
            <a:r>
              <a:rPr sz="1800" spc="-5" dirty="0">
                <a:latin typeface="Calibri"/>
                <a:cs typeface="Calibri"/>
              </a:rPr>
              <a:t>E</a:t>
            </a:r>
            <a:r>
              <a:rPr sz="1800" spc="-25" dirty="0">
                <a:latin typeface="Calibri"/>
                <a:cs typeface="Calibri"/>
              </a:rPr>
              <a:t>n</a:t>
            </a:r>
            <a:r>
              <a:rPr sz="1800" spc="-5" dirty="0">
                <a:latin typeface="Calibri"/>
                <a:cs typeface="Calibri"/>
              </a:rPr>
              <a:t>vi</a:t>
            </a:r>
            <a:r>
              <a:rPr sz="1800" spc="-35" dirty="0">
                <a:latin typeface="Calibri"/>
                <a:cs typeface="Calibri"/>
              </a:rPr>
              <a:t>r</a:t>
            </a:r>
            <a:r>
              <a:rPr sz="1800" dirty="0">
                <a:latin typeface="Calibri"/>
                <a:cs typeface="Calibri"/>
              </a:rPr>
              <a:t>onme</a:t>
            </a:r>
            <a:r>
              <a:rPr sz="1800" spc="-15" dirty="0">
                <a:latin typeface="Calibri"/>
                <a:cs typeface="Calibri"/>
              </a:rPr>
              <a:t>n</a:t>
            </a:r>
            <a:r>
              <a:rPr sz="1800" spc="-5" dirty="0">
                <a:latin typeface="Calibri"/>
                <a:cs typeface="Calibri"/>
              </a:rPr>
              <a:t>t/  Experience</a:t>
            </a:r>
            <a:endParaRPr sz="1800">
              <a:latin typeface="Calibri"/>
              <a:cs typeface="Calibri"/>
            </a:endParaRPr>
          </a:p>
        </p:txBody>
      </p:sp>
      <p:sp>
        <p:nvSpPr>
          <p:cNvPr id="7" name="object 7"/>
          <p:cNvSpPr/>
          <p:nvPr/>
        </p:nvSpPr>
        <p:spPr>
          <a:xfrm>
            <a:off x="6858000" y="4305300"/>
            <a:ext cx="2844800" cy="5461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807200" y="4305300"/>
            <a:ext cx="1490133" cy="6096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951134" y="4349751"/>
            <a:ext cx="2658533" cy="409575"/>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6951134" y="4349751"/>
            <a:ext cx="2658533" cy="332142"/>
          </a:xfrm>
          <a:prstGeom prst="rect">
            <a:avLst/>
          </a:prstGeom>
          <a:ln w="12700">
            <a:solidFill>
              <a:srgbClr val="4A7EBB"/>
            </a:solidFill>
          </a:ln>
        </p:spPr>
        <p:txBody>
          <a:bodyPr vert="horz" wrap="square" lIns="0" tIns="54610" rIns="0" bIns="0" rtlCol="0">
            <a:spAutoFit/>
          </a:bodyPr>
          <a:lstStyle/>
          <a:p>
            <a:pPr marL="89535">
              <a:lnSpc>
                <a:spcPct val="100000"/>
              </a:lnSpc>
              <a:spcBef>
                <a:spcPts val="430"/>
              </a:spcBef>
            </a:pPr>
            <a:r>
              <a:rPr sz="1800" dirty="0">
                <a:latin typeface="Calibri"/>
                <a:cs typeface="Calibri"/>
              </a:rPr>
              <a:t>Learner</a:t>
            </a:r>
            <a:endParaRPr sz="1800">
              <a:latin typeface="Calibri"/>
              <a:cs typeface="Calibri"/>
            </a:endParaRPr>
          </a:p>
        </p:txBody>
      </p:sp>
      <p:sp>
        <p:nvSpPr>
          <p:cNvPr id="11" name="object 11"/>
          <p:cNvSpPr/>
          <p:nvPr/>
        </p:nvSpPr>
        <p:spPr>
          <a:xfrm>
            <a:off x="5072315" y="4522787"/>
            <a:ext cx="1788160" cy="812800"/>
          </a:xfrm>
          <a:custGeom>
            <a:avLst/>
            <a:gdLst/>
            <a:ahLst/>
            <a:cxnLst/>
            <a:rect l="l" t="t" r="r" b="b"/>
            <a:pathLst>
              <a:path w="1341120" h="812800">
                <a:moveTo>
                  <a:pt x="1340850" y="0"/>
                </a:moveTo>
                <a:lnTo>
                  <a:pt x="1245289" y="7350"/>
                </a:lnTo>
                <a:lnTo>
                  <a:pt x="1259992" y="31854"/>
                </a:lnTo>
                <a:lnTo>
                  <a:pt x="0" y="787849"/>
                </a:lnTo>
                <a:lnTo>
                  <a:pt x="14701" y="812351"/>
                </a:lnTo>
                <a:lnTo>
                  <a:pt x="1274693" y="56357"/>
                </a:lnTo>
                <a:lnTo>
                  <a:pt x="1304987" y="56357"/>
                </a:lnTo>
                <a:lnTo>
                  <a:pt x="1340850" y="0"/>
                </a:lnTo>
                <a:close/>
              </a:path>
              <a:path w="1341120" h="812800">
                <a:moveTo>
                  <a:pt x="1304987" y="56357"/>
                </a:moveTo>
                <a:lnTo>
                  <a:pt x="1274693" y="56357"/>
                </a:lnTo>
                <a:lnTo>
                  <a:pt x="1289395" y="80859"/>
                </a:lnTo>
                <a:lnTo>
                  <a:pt x="1304987" y="56357"/>
                </a:lnTo>
                <a:close/>
              </a:path>
            </a:pathLst>
          </a:custGeom>
          <a:solidFill>
            <a:srgbClr val="000000"/>
          </a:solidFill>
        </p:spPr>
        <p:txBody>
          <a:bodyPr wrap="square" lIns="0" tIns="0" rIns="0" bIns="0" rtlCol="0"/>
          <a:lstStyle/>
          <a:p>
            <a:endParaRPr/>
          </a:p>
        </p:txBody>
      </p:sp>
      <p:sp>
        <p:nvSpPr>
          <p:cNvPr id="12" name="object 12"/>
          <p:cNvSpPr/>
          <p:nvPr/>
        </p:nvSpPr>
        <p:spPr>
          <a:xfrm>
            <a:off x="7065434" y="5102226"/>
            <a:ext cx="2468033" cy="536575"/>
          </a:xfrm>
          <a:custGeom>
            <a:avLst/>
            <a:gdLst/>
            <a:ahLst/>
            <a:cxnLst/>
            <a:rect l="l" t="t" r="r" b="b"/>
            <a:pathLst>
              <a:path w="1851025" h="536575">
                <a:moveTo>
                  <a:pt x="925512" y="0"/>
                </a:moveTo>
                <a:lnTo>
                  <a:pt x="853184" y="807"/>
                </a:lnTo>
                <a:lnTo>
                  <a:pt x="782378" y="3188"/>
                </a:lnTo>
                <a:lnTo>
                  <a:pt x="713300" y="7085"/>
                </a:lnTo>
                <a:lnTo>
                  <a:pt x="646157" y="12437"/>
                </a:lnTo>
                <a:lnTo>
                  <a:pt x="581153" y="19185"/>
                </a:lnTo>
                <a:lnTo>
                  <a:pt x="518495" y="27269"/>
                </a:lnTo>
                <a:lnTo>
                  <a:pt x="458388" y="36629"/>
                </a:lnTo>
                <a:lnTo>
                  <a:pt x="401038" y="47205"/>
                </a:lnTo>
                <a:lnTo>
                  <a:pt x="346651" y="58939"/>
                </a:lnTo>
                <a:lnTo>
                  <a:pt x="295432" y="71771"/>
                </a:lnTo>
                <a:lnTo>
                  <a:pt x="247588" y="85640"/>
                </a:lnTo>
                <a:lnTo>
                  <a:pt x="203324" y="100487"/>
                </a:lnTo>
                <a:lnTo>
                  <a:pt x="162846" y="116253"/>
                </a:lnTo>
                <a:lnTo>
                  <a:pt x="126359" y="132877"/>
                </a:lnTo>
                <a:lnTo>
                  <a:pt x="66183" y="168464"/>
                </a:lnTo>
                <a:lnTo>
                  <a:pt x="24443" y="206771"/>
                </a:lnTo>
                <a:lnTo>
                  <a:pt x="2784" y="247321"/>
                </a:lnTo>
                <a:lnTo>
                  <a:pt x="0" y="268287"/>
                </a:lnTo>
                <a:lnTo>
                  <a:pt x="2784" y="289253"/>
                </a:lnTo>
                <a:lnTo>
                  <a:pt x="24443" y="329803"/>
                </a:lnTo>
                <a:lnTo>
                  <a:pt x="66183" y="368110"/>
                </a:lnTo>
                <a:lnTo>
                  <a:pt x="126359" y="403697"/>
                </a:lnTo>
                <a:lnTo>
                  <a:pt x="162846" y="420321"/>
                </a:lnTo>
                <a:lnTo>
                  <a:pt x="203324" y="436087"/>
                </a:lnTo>
                <a:lnTo>
                  <a:pt x="247588" y="450934"/>
                </a:lnTo>
                <a:lnTo>
                  <a:pt x="295432" y="464803"/>
                </a:lnTo>
                <a:lnTo>
                  <a:pt x="346651" y="477635"/>
                </a:lnTo>
                <a:lnTo>
                  <a:pt x="401038" y="489369"/>
                </a:lnTo>
                <a:lnTo>
                  <a:pt x="458388" y="499945"/>
                </a:lnTo>
                <a:lnTo>
                  <a:pt x="518495" y="509305"/>
                </a:lnTo>
                <a:lnTo>
                  <a:pt x="581153" y="517389"/>
                </a:lnTo>
                <a:lnTo>
                  <a:pt x="646157" y="524137"/>
                </a:lnTo>
                <a:lnTo>
                  <a:pt x="713300" y="529489"/>
                </a:lnTo>
                <a:lnTo>
                  <a:pt x="782378" y="533386"/>
                </a:lnTo>
                <a:lnTo>
                  <a:pt x="853184" y="535767"/>
                </a:lnTo>
                <a:lnTo>
                  <a:pt x="925512" y="536575"/>
                </a:lnTo>
                <a:lnTo>
                  <a:pt x="997840" y="535767"/>
                </a:lnTo>
                <a:lnTo>
                  <a:pt x="1068646" y="533386"/>
                </a:lnTo>
                <a:lnTo>
                  <a:pt x="1137724" y="529489"/>
                </a:lnTo>
                <a:lnTo>
                  <a:pt x="1204867" y="524137"/>
                </a:lnTo>
                <a:lnTo>
                  <a:pt x="1269871" y="517389"/>
                </a:lnTo>
                <a:lnTo>
                  <a:pt x="1332529" y="509305"/>
                </a:lnTo>
                <a:lnTo>
                  <a:pt x="1392636" y="499945"/>
                </a:lnTo>
                <a:lnTo>
                  <a:pt x="1449986" y="489369"/>
                </a:lnTo>
                <a:lnTo>
                  <a:pt x="1504373" y="477635"/>
                </a:lnTo>
                <a:lnTo>
                  <a:pt x="1555592" y="464803"/>
                </a:lnTo>
                <a:lnTo>
                  <a:pt x="1603436" y="450934"/>
                </a:lnTo>
                <a:lnTo>
                  <a:pt x="1647700" y="436087"/>
                </a:lnTo>
                <a:lnTo>
                  <a:pt x="1688178" y="420321"/>
                </a:lnTo>
                <a:lnTo>
                  <a:pt x="1724665" y="403697"/>
                </a:lnTo>
                <a:lnTo>
                  <a:pt x="1784841" y="368110"/>
                </a:lnTo>
                <a:lnTo>
                  <a:pt x="1826581" y="329803"/>
                </a:lnTo>
                <a:lnTo>
                  <a:pt x="1848240" y="289253"/>
                </a:lnTo>
                <a:lnTo>
                  <a:pt x="1851025" y="268287"/>
                </a:lnTo>
                <a:lnTo>
                  <a:pt x="1848240" y="247321"/>
                </a:lnTo>
                <a:lnTo>
                  <a:pt x="1826581" y="206771"/>
                </a:lnTo>
                <a:lnTo>
                  <a:pt x="1784841" y="168464"/>
                </a:lnTo>
                <a:lnTo>
                  <a:pt x="1724665" y="132877"/>
                </a:lnTo>
                <a:lnTo>
                  <a:pt x="1688178" y="116253"/>
                </a:lnTo>
                <a:lnTo>
                  <a:pt x="1647700" y="100487"/>
                </a:lnTo>
                <a:lnTo>
                  <a:pt x="1603436" y="85640"/>
                </a:lnTo>
                <a:lnTo>
                  <a:pt x="1555592" y="71771"/>
                </a:lnTo>
                <a:lnTo>
                  <a:pt x="1504373" y="58939"/>
                </a:lnTo>
                <a:lnTo>
                  <a:pt x="1449986" y="47205"/>
                </a:lnTo>
                <a:lnTo>
                  <a:pt x="1392636" y="36629"/>
                </a:lnTo>
                <a:lnTo>
                  <a:pt x="1332529" y="27269"/>
                </a:lnTo>
                <a:lnTo>
                  <a:pt x="1269871" y="19185"/>
                </a:lnTo>
                <a:lnTo>
                  <a:pt x="1204867" y="12437"/>
                </a:lnTo>
                <a:lnTo>
                  <a:pt x="1137724" y="7085"/>
                </a:lnTo>
                <a:lnTo>
                  <a:pt x="1068646" y="3188"/>
                </a:lnTo>
                <a:lnTo>
                  <a:pt x="997840" y="807"/>
                </a:lnTo>
                <a:lnTo>
                  <a:pt x="925512" y="0"/>
                </a:lnTo>
                <a:close/>
              </a:path>
            </a:pathLst>
          </a:custGeom>
          <a:solidFill>
            <a:srgbClr val="FFFF00"/>
          </a:solidFill>
        </p:spPr>
        <p:txBody>
          <a:bodyPr wrap="square" lIns="0" tIns="0" rIns="0" bIns="0" rtlCol="0"/>
          <a:lstStyle/>
          <a:p>
            <a:endParaRPr/>
          </a:p>
        </p:txBody>
      </p:sp>
      <p:sp>
        <p:nvSpPr>
          <p:cNvPr id="13" name="object 13"/>
          <p:cNvSpPr/>
          <p:nvPr/>
        </p:nvSpPr>
        <p:spPr>
          <a:xfrm>
            <a:off x="7065434" y="5102226"/>
            <a:ext cx="2468033" cy="536575"/>
          </a:xfrm>
          <a:custGeom>
            <a:avLst/>
            <a:gdLst/>
            <a:ahLst/>
            <a:cxnLst/>
            <a:rect l="l" t="t" r="r" b="b"/>
            <a:pathLst>
              <a:path w="1851025" h="536575">
                <a:moveTo>
                  <a:pt x="0" y="268287"/>
                </a:moveTo>
                <a:lnTo>
                  <a:pt x="11000" y="226795"/>
                </a:lnTo>
                <a:lnTo>
                  <a:pt x="42906" y="187308"/>
                </a:lnTo>
                <a:lnTo>
                  <a:pt x="94070" y="150301"/>
                </a:lnTo>
                <a:lnTo>
                  <a:pt x="162846" y="116253"/>
                </a:lnTo>
                <a:lnTo>
                  <a:pt x="203324" y="100487"/>
                </a:lnTo>
                <a:lnTo>
                  <a:pt x="247588" y="85640"/>
                </a:lnTo>
                <a:lnTo>
                  <a:pt x="295433" y="71771"/>
                </a:lnTo>
                <a:lnTo>
                  <a:pt x="346651" y="58939"/>
                </a:lnTo>
                <a:lnTo>
                  <a:pt x="401038" y="47205"/>
                </a:lnTo>
                <a:lnTo>
                  <a:pt x="458388" y="36629"/>
                </a:lnTo>
                <a:lnTo>
                  <a:pt x="518495" y="27269"/>
                </a:lnTo>
                <a:lnTo>
                  <a:pt x="581153" y="19185"/>
                </a:lnTo>
                <a:lnTo>
                  <a:pt x="646157" y="12437"/>
                </a:lnTo>
                <a:lnTo>
                  <a:pt x="713300" y="7085"/>
                </a:lnTo>
                <a:lnTo>
                  <a:pt x="782378" y="3188"/>
                </a:lnTo>
                <a:lnTo>
                  <a:pt x="853184" y="807"/>
                </a:lnTo>
                <a:lnTo>
                  <a:pt x="925512" y="0"/>
                </a:lnTo>
                <a:lnTo>
                  <a:pt x="997840" y="807"/>
                </a:lnTo>
                <a:lnTo>
                  <a:pt x="1068646" y="3188"/>
                </a:lnTo>
                <a:lnTo>
                  <a:pt x="1137724" y="7085"/>
                </a:lnTo>
                <a:lnTo>
                  <a:pt x="1204867" y="12437"/>
                </a:lnTo>
                <a:lnTo>
                  <a:pt x="1269871" y="19185"/>
                </a:lnTo>
                <a:lnTo>
                  <a:pt x="1332529" y="27269"/>
                </a:lnTo>
                <a:lnTo>
                  <a:pt x="1392636" y="36629"/>
                </a:lnTo>
                <a:lnTo>
                  <a:pt x="1449986" y="47205"/>
                </a:lnTo>
                <a:lnTo>
                  <a:pt x="1504373" y="58939"/>
                </a:lnTo>
                <a:lnTo>
                  <a:pt x="1555591" y="71771"/>
                </a:lnTo>
                <a:lnTo>
                  <a:pt x="1603436" y="85640"/>
                </a:lnTo>
                <a:lnTo>
                  <a:pt x="1647700" y="100487"/>
                </a:lnTo>
                <a:lnTo>
                  <a:pt x="1688178" y="116253"/>
                </a:lnTo>
                <a:lnTo>
                  <a:pt x="1724665" y="132877"/>
                </a:lnTo>
                <a:lnTo>
                  <a:pt x="1784841" y="168464"/>
                </a:lnTo>
                <a:lnTo>
                  <a:pt x="1826581" y="206771"/>
                </a:lnTo>
                <a:lnTo>
                  <a:pt x="1848240" y="247320"/>
                </a:lnTo>
                <a:lnTo>
                  <a:pt x="1851025" y="268287"/>
                </a:lnTo>
                <a:lnTo>
                  <a:pt x="1848240" y="289254"/>
                </a:lnTo>
                <a:lnTo>
                  <a:pt x="1826581" y="329803"/>
                </a:lnTo>
                <a:lnTo>
                  <a:pt x="1784841" y="368110"/>
                </a:lnTo>
                <a:lnTo>
                  <a:pt x="1724665" y="403697"/>
                </a:lnTo>
                <a:lnTo>
                  <a:pt x="1688178" y="420321"/>
                </a:lnTo>
                <a:lnTo>
                  <a:pt x="1647700" y="436087"/>
                </a:lnTo>
                <a:lnTo>
                  <a:pt x="1603436" y="450934"/>
                </a:lnTo>
                <a:lnTo>
                  <a:pt x="1555591" y="464803"/>
                </a:lnTo>
                <a:lnTo>
                  <a:pt x="1504373" y="477635"/>
                </a:lnTo>
                <a:lnTo>
                  <a:pt x="1449986" y="489369"/>
                </a:lnTo>
                <a:lnTo>
                  <a:pt x="1392636" y="499945"/>
                </a:lnTo>
                <a:lnTo>
                  <a:pt x="1332529" y="509305"/>
                </a:lnTo>
                <a:lnTo>
                  <a:pt x="1269871" y="517389"/>
                </a:lnTo>
                <a:lnTo>
                  <a:pt x="1204867" y="524137"/>
                </a:lnTo>
                <a:lnTo>
                  <a:pt x="1137724" y="529489"/>
                </a:lnTo>
                <a:lnTo>
                  <a:pt x="1068646" y="533386"/>
                </a:lnTo>
                <a:lnTo>
                  <a:pt x="997840" y="535767"/>
                </a:lnTo>
                <a:lnTo>
                  <a:pt x="925512" y="536575"/>
                </a:lnTo>
                <a:lnTo>
                  <a:pt x="853184" y="535767"/>
                </a:lnTo>
                <a:lnTo>
                  <a:pt x="782378" y="533386"/>
                </a:lnTo>
                <a:lnTo>
                  <a:pt x="713300" y="529489"/>
                </a:lnTo>
                <a:lnTo>
                  <a:pt x="646157" y="524137"/>
                </a:lnTo>
                <a:lnTo>
                  <a:pt x="581153" y="517389"/>
                </a:lnTo>
                <a:lnTo>
                  <a:pt x="518495" y="509305"/>
                </a:lnTo>
                <a:lnTo>
                  <a:pt x="458388" y="499945"/>
                </a:lnTo>
                <a:lnTo>
                  <a:pt x="401038" y="489369"/>
                </a:lnTo>
                <a:lnTo>
                  <a:pt x="346651" y="477635"/>
                </a:lnTo>
                <a:lnTo>
                  <a:pt x="295433" y="464803"/>
                </a:lnTo>
                <a:lnTo>
                  <a:pt x="247588" y="450934"/>
                </a:lnTo>
                <a:lnTo>
                  <a:pt x="203324" y="436087"/>
                </a:lnTo>
                <a:lnTo>
                  <a:pt x="162846" y="420321"/>
                </a:lnTo>
                <a:lnTo>
                  <a:pt x="126359" y="403697"/>
                </a:lnTo>
                <a:lnTo>
                  <a:pt x="66183" y="368110"/>
                </a:lnTo>
                <a:lnTo>
                  <a:pt x="24443" y="329803"/>
                </a:lnTo>
                <a:lnTo>
                  <a:pt x="2784" y="289254"/>
                </a:lnTo>
                <a:lnTo>
                  <a:pt x="0" y="268287"/>
                </a:lnTo>
                <a:close/>
              </a:path>
            </a:pathLst>
          </a:custGeom>
          <a:ln w="12700">
            <a:solidFill>
              <a:srgbClr val="000000"/>
            </a:solidFill>
          </a:ln>
        </p:spPr>
        <p:txBody>
          <a:bodyPr wrap="square" lIns="0" tIns="0" rIns="0" bIns="0" rtlCol="0"/>
          <a:lstStyle/>
          <a:p>
            <a:endParaRPr/>
          </a:p>
        </p:txBody>
      </p:sp>
      <p:sp>
        <p:nvSpPr>
          <p:cNvPr id="14" name="object 14"/>
          <p:cNvSpPr txBox="1"/>
          <p:nvPr/>
        </p:nvSpPr>
        <p:spPr>
          <a:xfrm>
            <a:off x="7529935" y="5207952"/>
            <a:ext cx="1403773"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K</a:t>
            </a:r>
            <a:r>
              <a:rPr sz="1800" spc="5" dirty="0">
                <a:latin typeface="Calibri"/>
                <a:cs typeface="Calibri"/>
              </a:rPr>
              <a:t>n</a:t>
            </a:r>
            <a:r>
              <a:rPr sz="1800" spc="-5" dirty="0">
                <a:latin typeface="Calibri"/>
                <a:cs typeface="Calibri"/>
              </a:rPr>
              <a:t>o</a:t>
            </a:r>
            <a:r>
              <a:rPr sz="1800" dirty="0">
                <a:latin typeface="Calibri"/>
                <a:cs typeface="Calibri"/>
              </a:rPr>
              <a:t>w</a:t>
            </a:r>
            <a:r>
              <a:rPr sz="1800" spc="-5" dirty="0">
                <a:latin typeface="Calibri"/>
                <a:cs typeface="Calibri"/>
              </a:rPr>
              <a:t>l</a:t>
            </a:r>
            <a:r>
              <a:rPr sz="1800" dirty="0">
                <a:latin typeface="Calibri"/>
                <a:cs typeface="Calibri"/>
              </a:rPr>
              <a:t>ed</a:t>
            </a:r>
            <a:r>
              <a:rPr sz="1800" spc="-15" dirty="0">
                <a:latin typeface="Calibri"/>
                <a:cs typeface="Calibri"/>
              </a:rPr>
              <a:t>g</a:t>
            </a:r>
            <a:r>
              <a:rPr sz="1800" dirty="0">
                <a:latin typeface="Calibri"/>
                <a:cs typeface="Calibri"/>
              </a:rPr>
              <a:t>e</a:t>
            </a:r>
            <a:endParaRPr sz="1800">
              <a:latin typeface="Calibri"/>
              <a:cs typeface="Calibri"/>
            </a:endParaRPr>
          </a:p>
        </p:txBody>
      </p:sp>
      <p:sp>
        <p:nvSpPr>
          <p:cNvPr id="15" name="object 15"/>
          <p:cNvSpPr/>
          <p:nvPr/>
        </p:nvSpPr>
        <p:spPr>
          <a:xfrm>
            <a:off x="6874933" y="5918200"/>
            <a:ext cx="2827867" cy="863600"/>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6807200" y="5943600"/>
            <a:ext cx="2133600" cy="876300"/>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6959600" y="5972176"/>
            <a:ext cx="2658533" cy="714375"/>
          </a:xfrm>
          <a:prstGeom prst="rect">
            <a:avLst/>
          </a:prstGeom>
          <a:blipFill>
            <a:blip r:embed="rId7" cstate="print"/>
            <a:stretch>
              <a:fillRect/>
            </a:stretch>
          </a:blipFill>
        </p:spPr>
        <p:txBody>
          <a:bodyPr wrap="square" lIns="0" tIns="0" rIns="0" bIns="0" rtlCol="0"/>
          <a:lstStyle/>
          <a:p>
            <a:endParaRPr/>
          </a:p>
        </p:txBody>
      </p:sp>
      <p:sp>
        <p:nvSpPr>
          <p:cNvPr id="18" name="object 18"/>
          <p:cNvSpPr txBox="1"/>
          <p:nvPr/>
        </p:nvSpPr>
        <p:spPr>
          <a:xfrm>
            <a:off x="6959600" y="5972176"/>
            <a:ext cx="2658533" cy="624530"/>
          </a:xfrm>
          <a:prstGeom prst="rect">
            <a:avLst/>
          </a:prstGeom>
          <a:ln w="12700">
            <a:solidFill>
              <a:srgbClr val="4A7EBB"/>
            </a:solidFill>
          </a:ln>
        </p:spPr>
        <p:txBody>
          <a:bodyPr vert="horz" wrap="square" lIns="0" tIns="85090" rIns="0" bIns="0" rtlCol="0">
            <a:spAutoFit/>
          </a:bodyPr>
          <a:lstStyle/>
          <a:p>
            <a:pPr marL="89535" marR="701040">
              <a:lnSpc>
                <a:spcPts val="2100"/>
              </a:lnSpc>
              <a:spcBef>
                <a:spcPts val="670"/>
              </a:spcBef>
            </a:pPr>
            <a:r>
              <a:rPr sz="1800" spc="-45" dirty="0">
                <a:latin typeface="Calibri"/>
                <a:cs typeface="Calibri"/>
              </a:rPr>
              <a:t>P</a:t>
            </a:r>
            <a:r>
              <a:rPr sz="1800" dirty="0">
                <a:latin typeface="Calibri"/>
                <a:cs typeface="Calibri"/>
              </a:rPr>
              <a:t>e</a:t>
            </a:r>
            <a:r>
              <a:rPr sz="1800" spc="-5" dirty="0">
                <a:latin typeface="Calibri"/>
                <a:cs typeface="Calibri"/>
              </a:rPr>
              <a:t>r</a:t>
            </a:r>
            <a:r>
              <a:rPr sz="1800" spc="-35" dirty="0">
                <a:latin typeface="Calibri"/>
                <a:cs typeface="Calibri"/>
              </a:rPr>
              <a:t>f</a:t>
            </a:r>
            <a:r>
              <a:rPr sz="1800" dirty="0">
                <a:latin typeface="Calibri"/>
                <a:cs typeface="Calibri"/>
              </a:rPr>
              <a:t>o</a:t>
            </a:r>
            <a:r>
              <a:rPr sz="1800" spc="-5" dirty="0">
                <a:latin typeface="Calibri"/>
                <a:cs typeface="Calibri"/>
              </a:rPr>
              <a:t>r</a:t>
            </a:r>
            <a:r>
              <a:rPr sz="1800" dirty="0">
                <a:latin typeface="Calibri"/>
                <a:cs typeface="Calibri"/>
              </a:rPr>
              <a:t>m</a:t>
            </a:r>
            <a:r>
              <a:rPr sz="1800" spc="-5" dirty="0">
                <a:latin typeface="Calibri"/>
                <a:cs typeface="Calibri"/>
              </a:rPr>
              <a:t>a</a:t>
            </a:r>
            <a:r>
              <a:rPr sz="1800" dirty="0">
                <a:latin typeface="Calibri"/>
                <a:cs typeface="Calibri"/>
              </a:rPr>
              <a:t>nce  </a:t>
            </a:r>
            <a:r>
              <a:rPr sz="1800" spc="-5" dirty="0">
                <a:latin typeface="Calibri"/>
                <a:cs typeface="Calibri"/>
              </a:rPr>
              <a:t>Element</a:t>
            </a:r>
            <a:endParaRPr sz="1800">
              <a:latin typeface="Calibri"/>
              <a:cs typeface="Calibri"/>
            </a:endParaRPr>
          </a:p>
        </p:txBody>
      </p:sp>
      <p:sp>
        <p:nvSpPr>
          <p:cNvPr id="19" name="object 19"/>
          <p:cNvSpPr/>
          <p:nvPr/>
        </p:nvSpPr>
        <p:spPr>
          <a:xfrm>
            <a:off x="8237591" y="4758731"/>
            <a:ext cx="114300" cy="343535"/>
          </a:xfrm>
          <a:custGeom>
            <a:avLst/>
            <a:gdLst/>
            <a:ahLst/>
            <a:cxnLst/>
            <a:rect l="l" t="t" r="r" b="b"/>
            <a:pathLst>
              <a:path w="85725" h="343535">
                <a:moveTo>
                  <a:pt x="46381" y="0"/>
                </a:moveTo>
                <a:lnTo>
                  <a:pt x="17832" y="1188"/>
                </a:lnTo>
                <a:lnTo>
                  <a:pt x="28550" y="258438"/>
                </a:lnTo>
                <a:lnTo>
                  <a:pt x="0" y="259628"/>
                </a:lnTo>
                <a:lnTo>
                  <a:pt x="46394" y="343494"/>
                </a:lnTo>
                <a:lnTo>
                  <a:pt x="85117" y="257248"/>
                </a:lnTo>
                <a:lnTo>
                  <a:pt x="57100" y="257248"/>
                </a:lnTo>
                <a:lnTo>
                  <a:pt x="46381" y="0"/>
                </a:lnTo>
                <a:close/>
              </a:path>
              <a:path w="85725" h="343535">
                <a:moveTo>
                  <a:pt x="85651" y="256058"/>
                </a:moveTo>
                <a:lnTo>
                  <a:pt x="57100" y="257248"/>
                </a:lnTo>
                <a:lnTo>
                  <a:pt x="85117" y="257248"/>
                </a:lnTo>
                <a:lnTo>
                  <a:pt x="85651" y="256058"/>
                </a:lnTo>
                <a:close/>
              </a:path>
            </a:pathLst>
          </a:custGeom>
          <a:solidFill>
            <a:srgbClr val="000000"/>
          </a:solidFill>
        </p:spPr>
        <p:txBody>
          <a:bodyPr wrap="square" lIns="0" tIns="0" rIns="0" bIns="0" rtlCol="0"/>
          <a:lstStyle/>
          <a:p>
            <a:endParaRPr/>
          </a:p>
        </p:txBody>
      </p:sp>
      <p:sp>
        <p:nvSpPr>
          <p:cNvPr id="20" name="object 20"/>
          <p:cNvSpPr/>
          <p:nvPr/>
        </p:nvSpPr>
        <p:spPr>
          <a:xfrm>
            <a:off x="8234453" y="5638459"/>
            <a:ext cx="114300" cy="334010"/>
          </a:xfrm>
          <a:custGeom>
            <a:avLst/>
            <a:gdLst/>
            <a:ahLst/>
            <a:cxnLst/>
            <a:rect l="l" t="t" r="r" b="b"/>
            <a:pathLst>
              <a:path w="85725" h="334010">
                <a:moveTo>
                  <a:pt x="0" y="246994"/>
                </a:moveTo>
                <a:lnTo>
                  <a:pt x="40810" y="333715"/>
                </a:lnTo>
                <a:lnTo>
                  <a:pt x="85700" y="249034"/>
                </a:lnTo>
                <a:lnTo>
                  <a:pt x="57134" y="248354"/>
                </a:lnTo>
                <a:lnTo>
                  <a:pt x="57150" y="247674"/>
                </a:lnTo>
                <a:lnTo>
                  <a:pt x="28567" y="247674"/>
                </a:lnTo>
                <a:lnTo>
                  <a:pt x="0" y="246994"/>
                </a:lnTo>
                <a:close/>
              </a:path>
              <a:path w="85725" h="334010">
                <a:moveTo>
                  <a:pt x="34463" y="0"/>
                </a:moveTo>
                <a:lnTo>
                  <a:pt x="28567" y="247674"/>
                </a:lnTo>
                <a:lnTo>
                  <a:pt x="57150" y="247674"/>
                </a:lnTo>
                <a:lnTo>
                  <a:pt x="63031" y="680"/>
                </a:lnTo>
                <a:lnTo>
                  <a:pt x="34463" y="0"/>
                </a:lnTo>
                <a:close/>
              </a:path>
            </a:pathLst>
          </a:custGeom>
          <a:solidFill>
            <a:srgbClr val="000000"/>
          </a:solidFill>
        </p:spPr>
        <p:txBody>
          <a:bodyPr wrap="square" lIns="0" tIns="0" rIns="0" bIns="0" rtlCol="0"/>
          <a:lstStyle/>
          <a:p>
            <a:endParaRPr/>
          </a:p>
        </p:txBody>
      </p:sp>
      <p:sp>
        <p:nvSpPr>
          <p:cNvPr id="21" name="object 21"/>
          <p:cNvSpPr/>
          <p:nvPr/>
        </p:nvSpPr>
        <p:spPr>
          <a:xfrm>
            <a:off x="5071040" y="5311264"/>
            <a:ext cx="1888913" cy="1018540"/>
          </a:xfrm>
          <a:custGeom>
            <a:avLst/>
            <a:gdLst/>
            <a:ahLst/>
            <a:cxnLst/>
            <a:rect l="l" t="t" r="r" b="b"/>
            <a:pathLst>
              <a:path w="1416685" h="1018539">
                <a:moveTo>
                  <a:pt x="16616" y="0"/>
                </a:moveTo>
                <a:lnTo>
                  <a:pt x="0" y="23247"/>
                </a:lnTo>
                <a:lnTo>
                  <a:pt x="1338371" y="979872"/>
                </a:lnTo>
                <a:lnTo>
                  <a:pt x="1321755" y="1003120"/>
                </a:lnTo>
                <a:lnTo>
                  <a:pt x="1416420" y="1018098"/>
                </a:lnTo>
                <a:lnTo>
                  <a:pt x="1383901" y="956625"/>
                </a:lnTo>
                <a:lnTo>
                  <a:pt x="1354987" y="956625"/>
                </a:lnTo>
                <a:lnTo>
                  <a:pt x="16616" y="0"/>
                </a:lnTo>
                <a:close/>
              </a:path>
              <a:path w="1416685" h="1018539">
                <a:moveTo>
                  <a:pt x="1371603" y="933378"/>
                </a:moveTo>
                <a:lnTo>
                  <a:pt x="1354987" y="956625"/>
                </a:lnTo>
                <a:lnTo>
                  <a:pt x="1383901" y="956625"/>
                </a:lnTo>
                <a:lnTo>
                  <a:pt x="1371603" y="933378"/>
                </a:lnTo>
                <a:close/>
              </a:path>
            </a:pathLst>
          </a:custGeom>
          <a:solidFill>
            <a:srgbClr val="000000"/>
          </a:solidFill>
        </p:spPr>
        <p:txBody>
          <a:bodyPr wrap="square" lIns="0" tIns="0" rIns="0" bIns="0" rtlCol="0"/>
          <a:lstStyle/>
          <a:p>
            <a:endParaRPr/>
          </a:p>
        </p:txBody>
      </p:sp>
      <p:sp>
        <p:nvSpPr>
          <p:cNvPr id="23" name="object 23"/>
          <p:cNvSpPr txBox="1"/>
          <p:nvPr/>
        </p:nvSpPr>
        <p:spPr>
          <a:xfrm>
            <a:off x="4778587" y="4423012"/>
            <a:ext cx="1633220"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Training</a:t>
            </a:r>
            <a:r>
              <a:rPr sz="1800" spc="-70" dirty="0">
                <a:latin typeface="Calibri"/>
                <a:cs typeface="Calibri"/>
              </a:rPr>
              <a:t> </a:t>
            </a:r>
            <a:r>
              <a:rPr sz="1800" spc="-10" dirty="0">
                <a:latin typeface="Calibri"/>
                <a:cs typeface="Calibri"/>
              </a:rPr>
              <a:t>data</a:t>
            </a:r>
            <a:endParaRPr sz="1800">
              <a:latin typeface="Calibri"/>
              <a:cs typeface="Calibri"/>
            </a:endParaRPr>
          </a:p>
        </p:txBody>
      </p:sp>
      <p:sp>
        <p:nvSpPr>
          <p:cNvPr id="24" name="object 24"/>
          <p:cNvSpPr txBox="1"/>
          <p:nvPr/>
        </p:nvSpPr>
        <p:spPr>
          <a:xfrm>
            <a:off x="4748135" y="5876132"/>
            <a:ext cx="1517227"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Calibri"/>
                <a:cs typeface="Calibri"/>
              </a:rPr>
              <a:t>Testing</a:t>
            </a:r>
            <a:r>
              <a:rPr sz="1800" spc="-55" dirty="0">
                <a:latin typeface="Calibri"/>
                <a:cs typeface="Calibri"/>
              </a:rPr>
              <a:t> </a:t>
            </a:r>
            <a:r>
              <a:rPr sz="1800" spc="-15" dirty="0">
                <a:latin typeface="Calibri"/>
                <a:cs typeface="Calibri"/>
              </a:rPr>
              <a:t>data</a:t>
            </a:r>
            <a:endParaRPr sz="1800">
              <a:latin typeface="Calibri"/>
              <a:cs typeface="Calibri"/>
            </a:endParaRPr>
          </a:p>
        </p:txBody>
      </p:sp>
    </p:spTree>
    <p:extLst>
      <p:ext uri="{BB962C8B-B14F-4D97-AF65-F5344CB8AC3E}">
        <p14:creationId xmlns:p14="http://schemas.microsoft.com/office/powerpoint/2010/main" val="145238264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55277" y="2305455"/>
            <a:ext cx="4873557" cy="2308324"/>
          </a:xfrm>
          <a:prstGeom prst="rect">
            <a:avLst/>
          </a:prstGeom>
          <a:noFill/>
        </p:spPr>
        <p:txBody>
          <a:bodyPr wrap="square" rtlCol="0">
            <a:spAutoFit/>
          </a:bodyPr>
          <a:lstStyle/>
          <a:p>
            <a:r>
              <a:rPr lang="en-IN" b="1" dirty="0" smtClean="0">
                <a:solidFill>
                  <a:schemeClr val="bg1"/>
                </a:solidFill>
                <a:latin typeface="Comic Sans MS" pitchFamily="66" charset="0"/>
              </a:rPr>
              <a:t>Session by</a:t>
            </a:r>
          </a:p>
          <a:p>
            <a:r>
              <a:rPr lang="en-IN" dirty="0" smtClean="0">
                <a:solidFill>
                  <a:schemeClr val="bg1"/>
                </a:solidFill>
                <a:latin typeface="Comic Sans MS" pitchFamily="66" charset="0"/>
              </a:rPr>
              <a:t>	</a:t>
            </a:r>
            <a:r>
              <a:rPr lang="en-IN" dirty="0" smtClean="0">
                <a:solidFill>
                  <a:schemeClr val="bg1"/>
                </a:solidFill>
                <a:latin typeface="Aharoni"/>
              </a:rPr>
              <a:t>Madhu Parvathaneni</a:t>
            </a:r>
          </a:p>
          <a:p>
            <a:r>
              <a:rPr lang="en-IN" dirty="0" smtClean="0">
                <a:solidFill>
                  <a:schemeClr val="bg1"/>
                </a:solidFill>
                <a:latin typeface="Aharoni"/>
              </a:rPr>
              <a:t>	Director &amp; Strategy</a:t>
            </a:r>
          </a:p>
          <a:p>
            <a:r>
              <a:rPr lang="en-IN" dirty="0" smtClean="0">
                <a:solidFill>
                  <a:schemeClr val="bg1"/>
                </a:solidFill>
                <a:latin typeface="Aharoni"/>
              </a:rPr>
              <a:t>	Madblocks Technologies Pvt Ltd</a:t>
            </a:r>
          </a:p>
          <a:p>
            <a:r>
              <a:rPr lang="en-IN" dirty="0" smtClean="0">
                <a:solidFill>
                  <a:schemeClr val="bg1"/>
                </a:solidFill>
                <a:latin typeface="Aharoni"/>
              </a:rPr>
              <a:t>	0-7893015625</a:t>
            </a:r>
          </a:p>
          <a:p>
            <a:r>
              <a:rPr lang="en-IN" dirty="0">
                <a:solidFill>
                  <a:schemeClr val="bg1"/>
                </a:solidFill>
                <a:latin typeface="Aharoni"/>
              </a:rPr>
              <a:t>	</a:t>
            </a:r>
            <a:r>
              <a:rPr lang="en-IN" dirty="0" smtClean="0">
                <a:solidFill>
                  <a:schemeClr val="bg1"/>
                </a:solidFill>
                <a:latin typeface="Aharoni"/>
                <a:hlinkClick r:id="rId2"/>
              </a:rPr>
              <a:t>mad@madblocks.tech</a:t>
            </a:r>
            <a:endParaRPr lang="en-IN" dirty="0" smtClean="0">
              <a:solidFill>
                <a:schemeClr val="bg1"/>
              </a:solidFill>
              <a:latin typeface="Aharoni"/>
            </a:endParaRPr>
          </a:p>
          <a:p>
            <a:r>
              <a:rPr lang="en-IN" dirty="0">
                <a:solidFill>
                  <a:schemeClr val="bg1"/>
                </a:solidFill>
                <a:latin typeface="Aharoni"/>
              </a:rPr>
              <a:t>	</a:t>
            </a:r>
            <a:r>
              <a:rPr lang="en-IN" dirty="0" smtClean="0">
                <a:solidFill>
                  <a:schemeClr val="bg1"/>
                </a:solidFill>
                <a:latin typeface="Aharoni"/>
              </a:rPr>
              <a:t>F/I/T: talktomadblocks</a:t>
            </a:r>
          </a:p>
          <a:p>
            <a:r>
              <a:rPr lang="en-IN" dirty="0">
                <a:solidFill>
                  <a:schemeClr val="bg1"/>
                </a:solidFill>
                <a:latin typeface="Aharoni"/>
              </a:rPr>
              <a:t>	</a:t>
            </a:r>
            <a:r>
              <a:rPr lang="en-IN" dirty="0" smtClean="0">
                <a:solidFill>
                  <a:schemeClr val="bg1"/>
                </a:solidFill>
                <a:latin typeface="Aharoni"/>
              </a:rPr>
              <a:t>Youtube: MadblocksTechnologies</a:t>
            </a:r>
            <a:endParaRPr lang="en-IN" dirty="0">
              <a:solidFill>
                <a:schemeClr val="bg1"/>
              </a:solidFill>
              <a:latin typeface="Aharoni"/>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3350" y="-103048"/>
            <a:ext cx="2688649" cy="1484134"/>
          </a:xfrm>
          <a:prstGeom prst="rect">
            <a:avLst/>
          </a:prstGeom>
        </p:spPr>
      </p:pic>
    </p:spTree>
    <p:extLst>
      <p:ext uri="{BB962C8B-B14F-4D97-AF65-F5344CB8AC3E}">
        <p14:creationId xmlns:p14="http://schemas.microsoft.com/office/powerpoint/2010/main" val="212708572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801384" y="306246"/>
            <a:ext cx="5045075" cy="695325"/>
          </a:xfrm>
          <a:prstGeom prst="rect">
            <a:avLst/>
          </a:prstGeom>
        </p:spPr>
        <p:txBody>
          <a:bodyPr vert="horz" wrap="square" lIns="0" tIns="12700" rIns="0" bIns="0" rtlCol="0">
            <a:spAutoFit/>
          </a:bodyPr>
          <a:lstStyle/>
          <a:p>
            <a:pPr marL="12700">
              <a:lnSpc>
                <a:spcPct val="100000"/>
              </a:lnSpc>
              <a:spcBef>
                <a:spcPts val="100"/>
              </a:spcBef>
            </a:pPr>
            <a:r>
              <a:rPr b="1" dirty="0">
                <a:latin typeface="Calibri"/>
                <a:cs typeface="Calibri"/>
              </a:rPr>
              <a:t>ML </a:t>
            </a:r>
            <a:r>
              <a:rPr b="1" spc="-5" dirty="0">
                <a:latin typeface="Calibri"/>
                <a:cs typeface="Calibri"/>
              </a:rPr>
              <a:t>in </a:t>
            </a:r>
            <a:r>
              <a:rPr b="1" dirty="0">
                <a:latin typeface="Calibri"/>
                <a:cs typeface="Calibri"/>
              </a:rPr>
              <a:t>a</a:t>
            </a:r>
            <a:r>
              <a:rPr b="1" spc="-65" dirty="0">
                <a:latin typeface="Calibri"/>
                <a:cs typeface="Calibri"/>
              </a:rPr>
              <a:t> </a:t>
            </a:r>
            <a:r>
              <a:rPr b="1" spc="-5" dirty="0">
                <a:latin typeface="Calibri"/>
                <a:cs typeface="Calibri"/>
              </a:rPr>
              <a:t>Nutshell</a:t>
            </a:r>
          </a:p>
        </p:txBody>
      </p:sp>
      <p:sp>
        <p:nvSpPr>
          <p:cNvPr id="3" name="object 3"/>
          <p:cNvSpPr txBox="1"/>
          <p:nvPr/>
        </p:nvSpPr>
        <p:spPr>
          <a:xfrm>
            <a:off x="714587" y="1125220"/>
            <a:ext cx="9967807" cy="3701013"/>
          </a:xfrm>
          <a:prstGeom prst="rect">
            <a:avLst/>
          </a:prstGeom>
        </p:spPr>
        <p:txBody>
          <a:bodyPr vert="horz" wrap="square" lIns="0" tIns="33020" rIns="0" bIns="0" rtlCol="0">
            <a:spAutoFit/>
          </a:bodyPr>
          <a:lstStyle/>
          <a:p>
            <a:pPr marL="355600" marR="756920" indent="-342900">
              <a:lnSpc>
                <a:spcPts val="3800"/>
              </a:lnSpc>
              <a:spcBef>
                <a:spcPts val="260"/>
              </a:spcBef>
              <a:buFont typeface="Arial"/>
              <a:buChar char="•"/>
              <a:tabLst>
                <a:tab pos="354965" algn="l"/>
                <a:tab pos="355600" algn="l"/>
              </a:tabLst>
            </a:pPr>
            <a:r>
              <a:rPr sz="3200" spc="-75" dirty="0">
                <a:latin typeface="Calibri"/>
                <a:cs typeface="Calibri"/>
              </a:rPr>
              <a:t>Tens </a:t>
            </a:r>
            <a:r>
              <a:rPr sz="3200" spc="-5" dirty="0">
                <a:latin typeface="Calibri"/>
                <a:cs typeface="Calibri"/>
              </a:rPr>
              <a:t>of </a:t>
            </a:r>
            <a:r>
              <a:rPr sz="3200" dirty="0">
                <a:latin typeface="Calibri"/>
                <a:cs typeface="Calibri"/>
              </a:rPr>
              <a:t>thousands </a:t>
            </a:r>
            <a:r>
              <a:rPr sz="3200" spc="-5" dirty="0">
                <a:latin typeface="Calibri"/>
                <a:cs typeface="Calibri"/>
              </a:rPr>
              <a:t>of </a:t>
            </a:r>
            <a:r>
              <a:rPr sz="3200" dirty="0">
                <a:latin typeface="Calibri"/>
                <a:cs typeface="Calibri"/>
              </a:rPr>
              <a:t>machine learning  </a:t>
            </a:r>
            <a:r>
              <a:rPr sz="3200" spc="-5" dirty="0">
                <a:latin typeface="Calibri"/>
                <a:cs typeface="Calibri"/>
              </a:rPr>
              <a:t>algorithms</a:t>
            </a:r>
            <a:endParaRPr sz="3200" dirty="0">
              <a:latin typeface="Calibri"/>
              <a:cs typeface="Calibri"/>
            </a:endParaRPr>
          </a:p>
          <a:p>
            <a:pPr marL="755650" lvl="1" indent="-285750">
              <a:lnSpc>
                <a:spcPct val="100000"/>
              </a:lnSpc>
              <a:spcBef>
                <a:spcPts val="640"/>
              </a:spcBef>
              <a:buFont typeface="Arial"/>
              <a:buChar char="–"/>
              <a:tabLst>
                <a:tab pos="755650" algn="l"/>
              </a:tabLst>
            </a:pPr>
            <a:r>
              <a:rPr sz="2800" spc="-5" dirty="0">
                <a:latin typeface="Calibri"/>
                <a:cs typeface="Calibri"/>
              </a:rPr>
              <a:t>Hundreds </a:t>
            </a:r>
            <a:r>
              <a:rPr sz="2800" spc="-10" dirty="0">
                <a:latin typeface="Calibri"/>
                <a:cs typeface="Calibri"/>
              </a:rPr>
              <a:t>new </a:t>
            </a:r>
            <a:r>
              <a:rPr sz="2800" spc="-15" dirty="0">
                <a:latin typeface="Calibri"/>
                <a:cs typeface="Calibri"/>
              </a:rPr>
              <a:t>every</a:t>
            </a:r>
            <a:r>
              <a:rPr sz="2800" spc="15" dirty="0">
                <a:latin typeface="Calibri"/>
                <a:cs typeface="Calibri"/>
              </a:rPr>
              <a:t> </a:t>
            </a:r>
            <a:r>
              <a:rPr sz="2800" spc="-15" dirty="0">
                <a:latin typeface="Calibri"/>
                <a:cs typeface="Calibri"/>
              </a:rPr>
              <a:t>year</a:t>
            </a:r>
            <a:endParaRPr sz="2800" dirty="0">
              <a:latin typeface="Calibri"/>
              <a:cs typeface="Calibri"/>
            </a:endParaRPr>
          </a:p>
          <a:p>
            <a:pPr lvl="1">
              <a:lnSpc>
                <a:spcPct val="100000"/>
              </a:lnSpc>
              <a:spcBef>
                <a:spcPts val="25"/>
              </a:spcBef>
              <a:buFont typeface="Arial"/>
              <a:buChar char="–"/>
            </a:pPr>
            <a:endParaRPr sz="4100" dirty="0">
              <a:latin typeface="Times New Roman"/>
              <a:cs typeface="Times New Roman"/>
            </a:endParaRPr>
          </a:p>
          <a:p>
            <a:pPr marL="355600" indent="-342900">
              <a:lnSpc>
                <a:spcPct val="100000"/>
              </a:lnSpc>
              <a:buFont typeface="Arial"/>
              <a:buChar char="•"/>
              <a:tabLst>
                <a:tab pos="354965" algn="l"/>
                <a:tab pos="355600" algn="l"/>
              </a:tabLst>
            </a:pPr>
            <a:r>
              <a:rPr sz="3200" spc="-25" dirty="0">
                <a:latin typeface="Calibri"/>
                <a:cs typeface="Calibri"/>
              </a:rPr>
              <a:t>Every </a:t>
            </a:r>
            <a:r>
              <a:rPr sz="3200" dirty="0">
                <a:latin typeface="Calibri"/>
                <a:cs typeface="Calibri"/>
              </a:rPr>
              <a:t>ML </a:t>
            </a:r>
            <a:r>
              <a:rPr sz="3200" spc="-5" dirty="0">
                <a:latin typeface="Calibri"/>
                <a:cs typeface="Calibri"/>
              </a:rPr>
              <a:t>algorithm </a:t>
            </a:r>
            <a:r>
              <a:rPr sz="3200" dirty="0">
                <a:latin typeface="Calibri"/>
                <a:cs typeface="Calibri"/>
              </a:rPr>
              <a:t>has </a:t>
            </a:r>
            <a:r>
              <a:rPr sz="3200" spc="-10" dirty="0">
                <a:latin typeface="Calibri"/>
                <a:cs typeface="Calibri"/>
              </a:rPr>
              <a:t>three</a:t>
            </a:r>
            <a:r>
              <a:rPr sz="3200" spc="35" dirty="0">
                <a:latin typeface="Calibri"/>
                <a:cs typeface="Calibri"/>
              </a:rPr>
              <a:t> </a:t>
            </a:r>
            <a:r>
              <a:rPr sz="3200" spc="-10" dirty="0">
                <a:latin typeface="Calibri"/>
                <a:cs typeface="Calibri"/>
              </a:rPr>
              <a:t>components:</a:t>
            </a:r>
            <a:endParaRPr sz="3200" dirty="0">
              <a:latin typeface="Calibri"/>
              <a:cs typeface="Calibri"/>
            </a:endParaRPr>
          </a:p>
          <a:p>
            <a:pPr marL="755650" lvl="1" indent="-285750">
              <a:lnSpc>
                <a:spcPct val="100000"/>
              </a:lnSpc>
              <a:spcBef>
                <a:spcPts val="660"/>
              </a:spcBef>
              <a:buFont typeface="Arial"/>
              <a:buChar char="–"/>
              <a:tabLst>
                <a:tab pos="755650" algn="l"/>
              </a:tabLst>
            </a:pPr>
            <a:r>
              <a:rPr sz="2800" b="1" spc="-15" dirty="0">
                <a:latin typeface="Calibri"/>
                <a:cs typeface="Calibri"/>
              </a:rPr>
              <a:t>Representation</a:t>
            </a:r>
            <a:endParaRPr sz="2800" dirty="0">
              <a:latin typeface="Calibri"/>
              <a:cs typeface="Calibri"/>
            </a:endParaRPr>
          </a:p>
          <a:p>
            <a:pPr marL="755650" lvl="1" indent="-285750">
              <a:lnSpc>
                <a:spcPct val="100000"/>
              </a:lnSpc>
              <a:spcBef>
                <a:spcPts val="740"/>
              </a:spcBef>
              <a:buFont typeface="Arial"/>
              <a:buChar char="–"/>
              <a:tabLst>
                <a:tab pos="755650" algn="l"/>
              </a:tabLst>
            </a:pPr>
            <a:r>
              <a:rPr sz="2800" b="1" spc="-10" dirty="0">
                <a:latin typeface="Calibri"/>
                <a:cs typeface="Calibri"/>
              </a:rPr>
              <a:t>Optimization</a:t>
            </a:r>
            <a:endParaRPr sz="2800" dirty="0">
              <a:latin typeface="Calibri"/>
              <a:cs typeface="Calibri"/>
            </a:endParaRPr>
          </a:p>
          <a:p>
            <a:pPr marL="755650" lvl="1" indent="-285750">
              <a:lnSpc>
                <a:spcPct val="100000"/>
              </a:lnSpc>
              <a:spcBef>
                <a:spcPts val="640"/>
              </a:spcBef>
              <a:buFont typeface="Arial"/>
              <a:buChar char="–"/>
              <a:tabLst>
                <a:tab pos="755650" algn="l"/>
              </a:tabLst>
            </a:pPr>
            <a:r>
              <a:rPr sz="2800" b="1" spc="-15" dirty="0">
                <a:latin typeface="Calibri"/>
                <a:cs typeface="Calibri"/>
              </a:rPr>
              <a:t>Evaluation</a:t>
            </a:r>
            <a:endParaRPr sz="2800" dirty="0">
              <a:latin typeface="Calibri"/>
              <a:cs typeface="Calibri"/>
            </a:endParaRPr>
          </a:p>
        </p:txBody>
      </p:sp>
    </p:spTree>
    <p:extLst>
      <p:ext uri="{BB962C8B-B14F-4D97-AF65-F5344CB8AC3E}">
        <p14:creationId xmlns:p14="http://schemas.microsoft.com/office/powerpoint/2010/main" val="16011169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6850" y="152132"/>
            <a:ext cx="10179050" cy="695325"/>
          </a:xfrm>
          <a:prstGeom prst="rect">
            <a:avLst/>
          </a:prstGeom>
        </p:spPr>
        <p:txBody>
          <a:bodyPr vert="horz" wrap="square" lIns="0" tIns="12700" rIns="0" bIns="0" rtlCol="0">
            <a:spAutoFit/>
          </a:bodyPr>
          <a:lstStyle/>
          <a:p>
            <a:pPr marL="12700">
              <a:lnSpc>
                <a:spcPct val="100000"/>
              </a:lnSpc>
              <a:spcBef>
                <a:spcPts val="100"/>
              </a:spcBef>
            </a:pPr>
            <a:r>
              <a:rPr spc="-35" dirty="0"/>
              <a:t>Various </a:t>
            </a:r>
            <a:r>
              <a:rPr spc="-5" dirty="0"/>
              <a:t>Function</a:t>
            </a:r>
            <a:r>
              <a:rPr spc="-20" dirty="0"/>
              <a:t> </a:t>
            </a:r>
            <a:r>
              <a:rPr spc="-20" dirty="0" smtClean="0"/>
              <a:t>Representations</a:t>
            </a:r>
            <a:endParaRPr spc="-20" dirty="0"/>
          </a:p>
        </p:txBody>
      </p:sp>
      <p:sp>
        <p:nvSpPr>
          <p:cNvPr id="3" name="object 3"/>
          <p:cNvSpPr txBox="1"/>
          <p:nvPr/>
        </p:nvSpPr>
        <p:spPr>
          <a:xfrm>
            <a:off x="1019387" y="1328420"/>
            <a:ext cx="6566747" cy="4820920"/>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000" spc="-5" dirty="0">
                <a:latin typeface="Calibri"/>
                <a:cs typeface="Calibri"/>
              </a:rPr>
              <a:t>Numerical functions</a:t>
            </a:r>
            <a:endParaRPr sz="2000" dirty="0">
              <a:latin typeface="Calibri"/>
              <a:cs typeface="Calibri"/>
            </a:endParaRPr>
          </a:p>
          <a:p>
            <a:pPr marL="755650" lvl="1" indent="-285750">
              <a:lnSpc>
                <a:spcPct val="100000"/>
              </a:lnSpc>
              <a:buFont typeface="Arial"/>
              <a:buChar char="–"/>
              <a:tabLst>
                <a:tab pos="755015" algn="l"/>
                <a:tab pos="755650" algn="l"/>
              </a:tabLst>
            </a:pPr>
            <a:r>
              <a:rPr sz="1800" dirty="0">
                <a:latin typeface="Calibri"/>
                <a:cs typeface="Calibri"/>
              </a:rPr>
              <a:t>Linear</a:t>
            </a:r>
            <a:r>
              <a:rPr sz="1800" spc="-5" dirty="0">
                <a:latin typeface="Calibri"/>
                <a:cs typeface="Calibri"/>
              </a:rPr>
              <a:t> </a:t>
            </a:r>
            <a:r>
              <a:rPr sz="1800" spc="-10" dirty="0">
                <a:latin typeface="Calibri"/>
                <a:cs typeface="Calibri"/>
              </a:rPr>
              <a:t>regression</a:t>
            </a:r>
            <a:endParaRPr sz="1800" dirty="0">
              <a:latin typeface="Calibri"/>
              <a:cs typeface="Calibri"/>
            </a:endParaRPr>
          </a:p>
          <a:p>
            <a:pPr marL="755650" lvl="1" indent="-285750">
              <a:lnSpc>
                <a:spcPct val="100000"/>
              </a:lnSpc>
              <a:spcBef>
                <a:spcPts val="40"/>
              </a:spcBef>
              <a:buFont typeface="Arial"/>
              <a:buChar char="–"/>
              <a:tabLst>
                <a:tab pos="755015" algn="l"/>
                <a:tab pos="755650" algn="l"/>
              </a:tabLst>
            </a:pPr>
            <a:r>
              <a:rPr sz="1800" spc="-10" dirty="0">
                <a:latin typeface="Calibri"/>
                <a:cs typeface="Calibri"/>
              </a:rPr>
              <a:t>Neural</a:t>
            </a:r>
            <a:r>
              <a:rPr sz="1800" spc="-5" dirty="0">
                <a:latin typeface="Calibri"/>
                <a:cs typeface="Calibri"/>
              </a:rPr>
              <a:t> </a:t>
            </a:r>
            <a:r>
              <a:rPr sz="1800" spc="-10" dirty="0">
                <a:latin typeface="Calibri"/>
                <a:cs typeface="Calibri"/>
              </a:rPr>
              <a:t>networks</a:t>
            </a:r>
            <a:endParaRPr sz="1800" dirty="0">
              <a:latin typeface="Calibri"/>
              <a:cs typeface="Calibri"/>
            </a:endParaRPr>
          </a:p>
          <a:p>
            <a:pPr marL="755650" lvl="1" indent="-285750">
              <a:lnSpc>
                <a:spcPts val="2130"/>
              </a:lnSpc>
              <a:spcBef>
                <a:spcPts val="40"/>
              </a:spcBef>
              <a:buFont typeface="Arial"/>
              <a:buChar char="–"/>
              <a:tabLst>
                <a:tab pos="755015" algn="l"/>
                <a:tab pos="755650" algn="l"/>
              </a:tabLst>
            </a:pPr>
            <a:r>
              <a:rPr sz="1800" dirty="0">
                <a:latin typeface="Calibri"/>
                <a:cs typeface="Calibri"/>
              </a:rPr>
              <a:t>Support </a:t>
            </a:r>
            <a:r>
              <a:rPr sz="1800" spc="-10" dirty="0">
                <a:latin typeface="Calibri"/>
                <a:cs typeface="Calibri"/>
              </a:rPr>
              <a:t>vector</a:t>
            </a:r>
            <a:r>
              <a:rPr sz="1800" spc="-5" dirty="0">
                <a:latin typeface="Calibri"/>
                <a:cs typeface="Calibri"/>
              </a:rPr>
              <a:t> </a:t>
            </a:r>
            <a:r>
              <a:rPr sz="1800" dirty="0">
                <a:latin typeface="Calibri"/>
                <a:cs typeface="Calibri"/>
              </a:rPr>
              <a:t>machines</a:t>
            </a:r>
          </a:p>
          <a:p>
            <a:pPr marL="355600" indent="-342900">
              <a:lnSpc>
                <a:spcPts val="2370"/>
              </a:lnSpc>
              <a:buFont typeface="Arial"/>
              <a:buChar char="•"/>
              <a:tabLst>
                <a:tab pos="354965" algn="l"/>
                <a:tab pos="355600" algn="l"/>
              </a:tabLst>
            </a:pPr>
            <a:r>
              <a:rPr sz="2000" spc="-5" dirty="0">
                <a:latin typeface="Calibri"/>
                <a:cs typeface="Calibri"/>
              </a:rPr>
              <a:t>Symbolic functions</a:t>
            </a:r>
            <a:endParaRPr sz="2000" dirty="0">
              <a:latin typeface="Calibri"/>
              <a:cs typeface="Calibri"/>
            </a:endParaRPr>
          </a:p>
          <a:p>
            <a:pPr marL="755650" lvl="1" indent="-285750">
              <a:lnSpc>
                <a:spcPct val="100000"/>
              </a:lnSpc>
              <a:buFont typeface="Arial"/>
              <a:buChar char="–"/>
              <a:tabLst>
                <a:tab pos="755015" algn="l"/>
                <a:tab pos="755650" algn="l"/>
              </a:tabLst>
            </a:pPr>
            <a:r>
              <a:rPr sz="1800" spc="-5" dirty="0">
                <a:latin typeface="Calibri"/>
                <a:cs typeface="Calibri"/>
              </a:rPr>
              <a:t>Decision</a:t>
            </a:r>
            <a:r>
              <a:rPr sz="1800" dirty="0">
                <a:latin typeface="Calibri"/>
                <a:cs typeface="Calibri"/>
              </a:rPr>
              <a:t> </a:t>
            </a:r>
            <a:r>
              <a:rPr sz="1800" spc="-10" dirty="0">
                <a:latin typeface="Calibri"/>
                <a:cs typeface="Calibri"/>
              </a:rPr>
              <a:t>trees</a:t>
            </a:r>
            <a:endParaRPr sz="1800" dirty="0">
              <a:latin typeface="Calibri"/>
              <a:cs typeface="Calibri"/>
            </a:endParaRPr>
          </a:p>
          <a:p>
            <a:pPr marL="755650" lvl="1" indent="-285750">
              <a:lnSpc>
                <a:spcPts val="2130"/>
              </a:lnSpc>
              <a:spcBef>
                <a:spcPts val="40"/>
              </a:spcBef>
              <a:buFont typeface="Arial"/>
              <a:buChar char="–"/>
              <a:tabLst>
                <a:tab pos="755015" algn="l"/>
                <a:tab pos="755650" algn="l"/>
              </a:tabLst>
            </a:pPr>
            <a:r>
              <a:rPr sz="1800" spc="-5" dirty="0">
                <a:latin typeface="Calibri"/>
                <a:cs typeface="Calibri"/>
              </a:rPr>
              <a:t>Rules </a:t>
            </a:r>
            <a:r>
              <a:rPr sz="1800" dirty="0">
                <a:latin typeface="Calibri"/>
                <a:cs typeface="Calibri"/>
              </a:rPr>
              <a:t>in </a:t>
            </a:r>
            <a:r>
              <a:rPr sz="1800" spc="-5" dirty="0">
                <a:latin typeface="Calibri"/>
                <a:cs typeface="Calibri"/>
              </a:rPr>
              <a:t>propositional</a:t>
            </a:r>
            <a:r>
              <a:rPr sz="1800" spc="10" dirty="0">
                <a:latin typeface="Calibri"/>
                <a:cs typeface="Calibri"/>
              </a:rPr>
              <a:t> </a:t>
            </a:r>
            <a:r>
              <a:rPr sz="1800" dirty="0">
                <a:latin typeface="Calibri"/>
                <a:cs typeface="Calibri"/>
              </a:rPr>
              <a:t>logic</a:t>
            </a:r>
          </a:p>
          <a:p>
            <a:pPr marL="755650" lvl="1" indent="-285750">
              <a:lnSpc>
                <a:spcPts val="2130"/>
              </a:lnSpc>
              <a:buFont typeface="Arial"/>
              <a:buChar char="–"/>
              <a:tabLst>
                <a:tab pos="755015" algn="l"/>
                <a:tab pos="755650" algn="l"/>
              </a:tabLst>
            </a:pPr>
            <a:r>
              <a:rPr sz="1800" spc="-5" dirty="0">
                <a:latin typeface="Calibri"/>
                <a:cs typeface="Calibri"/>
              </a:rPr>
              <a:t>Rules </a:t>
            </a:r>
            <a:r>
              <a:rPr sz="1800" dirty="0">
                <a:latin typeface="Calibri"/>
                <a:cs typeface="Calibri"/>
              </a:rPr>
              <a:t>in </a:t>
            </a:r>
            <a:r>
              <a:rPr sz="1800" spc="-15" dirty="0">
                <a:latin typeface="Calibri"/>
                <a:cs typeface="Calibri"/>
              </a:rPr>
              <a:t>first-order predicate</a:t>
            </a:r>
            <a:r>
              <a:rPr sz="1800" spc="30" dirty="0">
                <a:latin typeface="Calibri"/>
                <a:cs typeface="Calibri"/>
              </a:rPr>
              <a:t> </a:t>
            </a:r>
            <a:r>
              <a:rPr sz="1800" spc="-5" dirty="0">
                <a:latin typeface="Calibri"/>
                <a:cs typeface="Calibri"/>
              </a:rPr>
              <a:t>logic</a:t>
            </a:r>
            <a:endParaRPr sz="1800" dirty="0">
              <a:latin typeface="Calibri"/>
              <a:cs typeface="Calibri"/>
            </a:endParaRPr>
          </a:p>
          <a:p>
            <a:pPr marL="355600" indent="-342900">
              <a:lnSpc>
                <a:spcPct val="100000"/>
              </a:lnSpc>
              <a:spcBef>
                <a:spcPts val="40"/>
              </a:spcBef>
              <a:buFont typeface="Arial"/>
              <a:buChar char="•"/>
              <a:tabLst>
                <a:tab pos="354965" algn="l"/>
                <a:tab pos="355600" algn="l"/>
              </a:tabLst>
            </a:pPr>
            <a:r>
              <a:rPr sz="2000" spc="-5" dirty="0">
                <a:latin typeface="Calibri"/>
                <a:cs typeface="Calibri"/>
              </a:rPr>
              <a:t>Instance-based</a:t>
            </a:r>
            <a:r>
              <a:rPr sz="2000" spc="-10" dirty="0">
                <a:latin typeface="Calibri"/>
                <a:cs typeface="Calibri"/>
              </a:rPr>
              <a:t> </a:t>
            </a:r>
            <a:r>
              <a:rPr sz="2000" spc="-5" dirty="0">
                <a:latin typeface="Calibri"/>
                <a:cs typeface="Calibri"/>
              </a:rPr>
              <a:t>functions</a:t>
            </a:r>
            <a:endParaRPr sz="2000" dirty="0">
              <a:latin typeface="Calibri"/>
              <a:cs typeface="Calibri"/>
            </a:endParaRPr>
          </a:p>
          <a:p>
            <a:pPr marL="755650" lvl="1" indent="-285750">
              <a:lnSpc>
                <a:spcPct val="100000"/>
              </a:lnSpc>
              <a:buFont typeface="Arial"/>
              <a:buChar char="–"/>
              <a:tabLst>
                <a:tab pos="755015" algn="l"/>
                <a:tab pos="755650" algn="l"/>
              </a:tabLst>
            </a:pPr>
            <a:r>
              <a:rPr sz="1800" spc="-10" dirty="0">
                <a:solidFill>
                  <a:srgbClr val="FF0000"/>
                </a:solidFill>
                <a:latin typeface="Calibri"/>
                <a:cs typeface="Calibri"/>
              </a:rPr>
              <a:t>Nearest-neighbor</a:t>
            </a:r>
            <a:endParaRPr sz="1800" dirty="0">
              <a:solidFill>
                <a:srgbClr val="FF0000"/>
              </a:solidFill>
              <a:latin typeface="Calibri"/>
              <a:cs typeface="Calibri"/>
            </a:endParaRPr>
          </a:p>
          <a:p>
            <a:pPr marL="755650" lvl="1" indent="-285750">
              <a:lnSpc>
                <a:spcPts val="2130"/>
              </a:lnSpc>
              <a:spcBef>
                <a:spcPts val="40"/>
              </a:spcBef>
              <a:buFont typeface="Arial"/>
              <a:buChar char="–"/>
              <a:tabLst>
                <a:tab pos="755015" algn="l"/>
                <a:tab pos="755650" algn="l"/>
              </a:tabLst>
            </a:pPr>
            <a:r>
              <a:rPr sz="1800" spc="-5" dirty="0">
                <a:latin typeface="Calibri"/>
                <a:cs typeface="Calibri"/>
              </a:rPr>
              <a:t>Case-based</a:t>
            </a:r>
            <a:endParaRPr sz="1800" dirty="0">
              <a:latin typeface="Calibri"/>
              <a:cs typeface="Calibri"/>
            </a:endParaRPr>
          </a:p>
          <a:p>
            <a:pPr marL="355600" indent="-342900">
              <a:lnSpc>
                <a:spcPts val="2370"/>
              </a:lnSpc>
              <a:buFont typeface="Arial"/>
              <a:buChar char="•"/>
              <a:tabLst>
                <a:tab pos="354965" algn="l"/>
                <a:tab pos="355600" algn="l"/>
              </a:tabLst>
            </a:pPr>
            <a:r>
              <a:rPr sz="2000" spc="-5" dirty="0">
                <a:latin typeface="Calibri"/>
                <a:cs typeface="Calibri"/>
              </a:rPr>
              <a:t>Probabilistic </a:t>
            </a:r>
            <a:r>
              <a:rPr sz="2000" spc="-10" dirty="0">
                <a:latin typeface="Calibri"/>
                <a:cs typeface="Calibri"/>
              </a:rPr>
              <a:t>Graphical</a:t>
            </a:r>
            <a:r>
              <a:rPr sz="2000" dirty="0">
                <a:latin typeface="Calibri"/>
                <a:cs typeface="Calibri"/>
              </a:rPr>
              <a:t> </a:t>
            </a:r>
            <a:r>
              <a:rPr sz="2000" spc="-5" dirty="0">
                <a:latin typeface="Calibri"/>
                <a:cs typeface="Calibri"/>
              </a:rPr>
              <a:t>Models</a:t>
            </a:r>
            <a:endParaRPr sz="2000" dirty="0">
              <a:latin typeface="Calibri"/>
              <a:cs typeface="Calibri"/>
            </a:endParaRPr>
          </a:p>
          <a:p>
            <a:pPr marL="755650" lvl="1" indent="-285750">
              <a:lnSpc>
                <a:spcPct val="100000"/>
              </a:lnSpc>
              <a:buFont typeface="Arial"/>
              <a:buChar char="–"/>
              <a:tabLst>
                <a:tab pos="755015" algn="l"/>
                <a:tab pos="755650" algn="l"/>
              </a:tabLst>
            </a:pPr>
            <a:r>
              <a:rPr sz="1800" spc="-5" dirty="0">
                <a:latin typeface="Calibri"/>
                <a:cs typeface="Calibri"/>
              </a:rPr>
              <a:t>Naïve</a:t>
            </a:r>
            <a:r>
              <a:rPr sz="1800" dirty="0">
                <a:latin typeface="Calibri"/>
                <a:cs typeface="Calibri"/>
              </a:rPr>
              <a:t> </a:t>
            </a:r>
            <a:r>
              <a:rPr sz="1800" spc="-15" dirty="0">
                <a:latin typeface="Calibri"/>
                <a:cs typeface="Calibri"/>
              </a:rPr>
              <a:t>Bayes</a:t>
            </a:r>
            <a:endParaRPr sz="1800" dirty="0">
              <a:latin typeface="Calibri"/>
              <a:cs typeface="Calibri"/>
            </a:endParaRPr>
          </a:p>
          <a:p>
            <a:pPr marL="755650" lvl="1" indent="-285750">
              <a:lnSpc>
                <a:spcPts val="2130"/>
              </a:lnSpc>
              <a:spcBef>
                <a:spcPts val="40"/>
              </a:spcBef>
              <a:buFont typeface="Arial"/>
              <a:buChar char="–"/>
              <a:tabLst>
                <a:tab pos="755015" algn="l"/>
                <a:tab pos="755650" algn="l"/>
              </a:tabLst>
            </a:pPr>
            <a:r>
              <a:rPr sz="1800" spc="-10" dirty="0">
                <a:latin typeface="Calibri"/>
                <a:cs typeface="Calibri"/>
              </a:rPr>
              <a:t>Bayesian</a:t>
            </a:r>
            <a:r>
              <a:rPr sz="1800" spc="5" dirty="0">
                <a:latin typeface="Calibri"/>
                <a:cs typeface="Calibri"/>
              </a:rPr>
              <a:t> </a:t>
            </a:r>
            <a:r>
              <a:rPr sz="1800" spc="-10" dirty="0">
                <a:latin typeface="Calibri"/>
                <a:cs typeface="Calibri"/>
              </a:rPr>
              <a:t>networks</a:t>
            </a:r>
            <a:endParaRPr sz="1800" dirty="0">
              <a:latin typeface="Calibri"/>
              <a:cs typeface="Calibri"/>
            </a:endParaRPr>
          </a:p>
          <a:p>
            <a:pPr marL="755650" lvl="1" indent="-285750">
              <a:lnSpc>
                <a:spcPts val="2130"/>
              </a:lnSpc>
              <a:buFont typeface="Arial"/>
              <a:buChar char="–"/>
              <a:tabLst>
                <a:tab pos="755015" algn="l"/>
                <a:tab pos="755650" algn="l"/>
              </a:tabLst>
            </a:pPr>
            <a:r>
              <a:rPr sz="1800" spc="-10" dirty="0">
                <a:latin typeface="Calibri"/>
                <a:cs typeface="Calibri"/>
              </a:rPr>
              <a:t>Hidden-Markov </a:t>
            </a:r>
            <a:r>
              <a:rPr sz="1800" spc="-5" dirty="0">
                <a:latin typeface="Calibri"/>
                <a:cs typeface="Calibri"/>
              </a:rPr>
              <a:t>Models</a:t>
            </a:r>
            <a:r>
              <a:rPr sz="1800" spc="20" dirty="0">
                <a:latin typeface="Calibri"/>
                <a:cs typeface="Calibri"/>
              </a:rPr>
              <a:t> </a:t>
            </a:r>
            <a:r>
              <a:rPr sz="1800" spc="-5" dirty="0">
                <a:latin typeface="Calibri"/>
                <a:cs typeface="Calibri"/>
              </a:rPr>
              <a:t>(HMMs)</a:t>
            </a:r>
            <a:endParaRPr sz="1800" dirty="0">
              <a:latin typeface="Calibri"/>
              <a:cs typeface="Calibri"/>
            </a:endParaRPr>
          </a:p>
          <a:p>
            <a:pPr marL="755650" lvl="1" indent="-285750">
              <a:lnSpc>
                <a:spcPct val="100000"/>
              </a:lnSpc>
              <a:spcBef>
                <a:spcPts val="40"/>
              </a:spcBef>
              <a:buFont typeface="Arial"/>
              <a:buChar char="–"/>
              <a:tabLst>
                <a:tab pos="755015" algn="l"/>
                <a:tab pos="755650" algn="l"/>
              </a:tabLst>
            </a:pPr>
            <a:r>
              <a:rPr sz="1800" spc="-10" dirty="0">
                <a:latin typeface="Calibri"/>
                <a:cs typeface="Calibri"/>
              </a:rPr>
              <a:t>Probabilistic Context Free </a:t>
            </a:r>
            <a:r>
              <a:rPr sz="1800" spc="-15" dirty="0">
                <a:latin typeface="Calibri"/>
                <a:cs typeface="Calibri"/>
              </a:rPr>
              <a:t>Grammars</a:t>
            </a:r>
            <a:r>
              <a:rPr sz="1800" spc="20" dirty="0">
                <a:latin typeface="Calibri"/>
                <a:cs typeface="Calibri"/>
              </a:rPr>
              <a:t> </a:t>
            </a:r>
            <a:r>
              <a:rPr sz="1800" spc="-5" dirty="0">
                <a:latin typeface="Calibri"/>
                <a:cs typeface="Calibri"/>
              </a:rPr>
              <a:t>(PCFGs)</a:t>
            </a:r>
            <a:endParaRPr sz="1800" dirty="0">
              <a:latin typeface="Calibri"/>
              <a:cs typeface="Calibri"/>
            </a:endParaRPr>
          </a:p>
          <a:p>
            <a:pPr marL="755650" lvl="1" indent="-285750">
              <a:lnSpc>
                <a:spcPct val="100000"/>
              </a:lnSpc>
              <a:spcBef>
                <a:spcPts val="40"/>
              </a:spcBef>
              <a:buFont typeface="Arial"/>
              <a:buChar char="–"/>
              <a:tabLst>
                <a:tab pos="755015" algn="l"/>
                <a:tab pos="755650" algn="l"/>
              </a:tabLst>
            </a:pPr>
            <a:r>
              <a:rPr sz="1800" spc="-15" dirty="0">
                <a:latin typeface="Calibri"/>
                <a:cs typeface="Calibri"/>
              </a:rPr>
              <a:t>Markov</a:t>
            </a:r>
            <a:r>
              <a:rPr sz="1800" dirty="0">
                <a:latin typeface="Calibri"/>
                <a:cs typeface="Calibri"/>
              </a:rPr>
              <a:t> </a:t>
            </a:r>
            <a:r>
              <a:rPr sz="1800" spc="-10" dirty="0">
                <a:latin typeface="Calibri"/>
                <a:cs typeface="Calibri"/>
              </a:rPr>
              <a:t>networks</a:t>
            </a:r>
            <a:endParaRPr sz="1800" dirty="0">
              <a:latin typeface="Calibri"/>
              <a:cs typeface="Calibri"/>
            </a:endParaRPr>
          </a:p>
        </p:txBody>
      </p:sp>
    </p:spTree>
    <p:extLst>
      <p:ext uri="{BB962C8B-B14F-4D97-AF65-F5344CB8AC3E}">
        <p14:creationId xmlns:p14="http://schemas.microsoft.com/office/powerpoint/2010/main" val="274877988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smtClean="0"/>
              <a:t>KNN</a:t>
            </a:r>
            <a:endParaRPr lang="en-IN" dirty="0"/>
          </a:p>
        </p:txBody>
      </p:sp>
      <p:pic>
        <p:nvPicPr>
          <p:cNvPr id="1026" name="Picture 2" descr="KNN Classification using Scikit-learn - DataC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167" y="1652658"/>
            <a:ext cx="5629275" cy="490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69073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smtClean="0"/>
              <a:t>Implementation of KNN</a:t>
            </a:r>
            <a:endParaRPr lang="en-IN" dirty="0"/>
          </a:p>
        </p:txBody>
      </p:sp>
      <p:sp>
        <p:nvSpPr>
          <p:cNvPr id="3" name="TextBox 2"/>
          <p:cNvSpPr txBox="1"/>
          <p:nvPr/>
        </p:nvSpPr>
        <p:spPr>
          <a:xfrm>
            <a:off x="1613042" y="1921267"/>
            <a:ext cx="7130265" cy="3970318"/>
          </a:xfrm>
          <a:prstGeom prst="rect">
            <a:avLst/>
          </a:prstGeom>
          <a:noFill/>
        </p:spPr>
        <p:txBody>
          <a:bodyPr wrap="square" rtlCol="0">
            <a:spAutoFit/>
          </a:bodyPr>
          <a:lstStyle/>
          <a:p>
            <a:r>
              <a:rPr lang="en-US" dirty="0" smtClean="0"/>
              <a:t>1. Load </a:t>
            </a:r>
            <a:r>
              <a:rPr lang="en-US" dirty="0"/>
              <a:t>the data</a:t>
            </a:r>
          </a:p>
          <a:p>
            <a:r>
              <a:rPr lang="en-US" dirty="0" smtClean="0"/>
              <a:t>2. </a:t>
            </a:r>
            <a:r>
              <a:rPr lang="en-US" dirty="0" err="1" smtClean="0"/>
              <a:t>Initialise</a:t>
            </a:r>
            <a:r>
              <a:rPr lang="en-US" dirty="0" smtClean="0"/>
              <a:t> </a:t>
            </a:r>
            <a:r>
              <a:rPr lang="en-US" dirty="0"/>
              <a:t>the value of k</a:t>
            </a:r>
          </a:p>
          <a:p>
            <a:r>
              <a:rPr lang="en-US" dirty="0" smtClean="0"/>
              <a:t>3. For </a:t>
            </a:r>
            <a:r>
              <a:rPr lang="en-US" dirty="0"/>
              <a:t>getting the predicted class, iterate from 1 to total number of training data points</a:t>
            </a:r>
          </a:p>
          <a:p>
            <a:pPr lvl="1"/>
            <a:r>
              <a:rPr lang="en-US" dirty="0"/>
              <a:t>Calculate the distance between test data and each row of training data. Here we will use Euclidean distance as our distance metric since it’s the most popular method. The other metrics that can be used are </a:t>
            </a:r>
            <a:r>
              <a:rPr lang="en-US" dirty="0" err="1"/>
              <a:t>Chebyshev</a:t>
            </a:r>
            <a:r>
              <a:rPr lang="en-US" dirty="0"/>
              <a:t>, cosine, etc.</a:t>
            </a:r>
          </a:p>
          <a:p>
            <a:pPr lvl="1"/>
            <a:r>
              <a:rPr lang="en-US" dirty="0"/>
              <a:t>Sort the calculated distances in ascending order based on distance values</a:t>
            </a:r>
          </a:p>
          <a:p>
            <a:pPr lvl="1"/>
            <a:r>
              <a:rPr lang="en-US" dirty="0"/>
              <a:t>Get top k rows from the sorted array</a:t>
            </a:r>
          </a:p>
          <a:p>
            <a:pPr lvl="1"/>
            <a:r>
              <a:rPr lang="en-US" dirty="0"/>
              <a:t>Get the most frequent class of these rows</a:t>
            </a:r>
          </a:p>
          <a:p>
            <a:pPr lvl="1"/>
            <a:r>
              <a:rPr lang="en-US" dirty="0"/>
              <a:t>Return the predicted class</a:t>
            </a:r>
          </a:p>
          <a:p>
            <a:endParaRPr lang="en-IN" dirty="0"/>
          </a:p>
        </p:txBody>
      </p:sp>
    </p:spTree>
    <p:extLst>
      <p:ext uri="{BB962C8B-B14F-4D97-AF65-F5344CB8AC3E}">
        <p14:creationId xmlns:p14="http://schemas.microsoft.com/office/powerpoint/2010/main" val="1065485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48A2979-A456-4286-B8FC-8FF4C0C58EFD}"/>
              </a:ext>
            </a:extLst>
          </p:cNvPr>
          <p:cNvSpPr txBox="1"/>
          <p:nvPr/>
        </p:nvSpPr>
        <p:spPr>
          <a:xfrm>
            <a:off x="1" y="2480642"/>
            <a:ext cx="6096000" cy="923330"/>
          </a:xfrm>
          <a:prstGeom prst="rect">
            <a:avLst/>
          </a:prstGeom>
          <a:noFill/>
        </p:spPr>
        <p:txBody>
          <a:bodyPr wrap="square" rtlCol="0" anchor="ctr">
            <a:spAutoFit/>
          </a:bodyPr>
          <a:lstStyle/>
          <a:p>
            <a:pPr algn="r"/>
            <a:r>
              <a:rPr lang="en-US" altLang="ko-KR" sz="5400" dirty="0" smtClean="0">
                <a:solidFill>
                  <a:schemeClr val="bg1"/>
                </a:solidFill>
                <a:cs typeface="Arial" pitchFamily="34" charset="0"/>
              </a:rPr>
              <a:t>Questions??</a:t>
            </a:r>
            <a:endParaRPr lang="ko-KR" altLang="en-US" sz="5400" dirty="0">
              <a:solidFill>
                <a:schemeClr val="bg1"/>
              </a:solidFill>
              <a:cs typeface="Arial" pitchFamily="34" charset="0"/>
            </a:endParaRPr>
          </a:p>
        </p:txBody>
      </p:sp>
      <p:sp>
        <p:nvSpPr>
          <p:cNvPr id="5" name="TextBox 4">
            <a:extLst>
              <a:ext uri="{FF2B5EF4-FFF2-40B4-BE49-F238E27FC236}">
                <a16:creationId xmlns="" xmlns:a16="http://schemas.microsoft.com/office/drawing/2014/main" id="{35784B83-6120-4373-9C1F-DC8EEE6D58B3}"/>
              </a:ext>
            </a:extLst>
          </p:cNvPr>
          <p:cNvSpPr txBox="1"/>
          <p:nvPr/>
        </p:nvSpPr>
        <p:spPr>
          <a:xfrm>
            <a:off x="-60" y="3320086"/>
            <a:ext cx="6095927" cy="830997"/>
          </a:xfrm>
          <a:prstGeom prst="rect">
            <a:avLst/>
          </a:prstGeom>
          <a:noFill/>
        </p:spPr>
        <p:txBody>
          <a:bodyPr wrap="square" rtlCol="0" anchor="ctr">
            <a:spAutoFit/>
          </a:bodyPr>
          <a:lstStyle/>
          <a:p>
            <a:pPr algn="r"/>
            <a:r>
              <a:rPr lang="en-US" altLang="ko-KR" sz="2400" dirty="0" smtClean="0">
                <a:solidFill>
                  <a:schemeClr val="bg1"/>
                </a:solidFill>
                <a:cs typeface="Arial" pitchFamily="34" charset="0"/>
              </a:rPr>
              <a:t>Every engineer has a tendency to tinker on a problem, lets answer few of them.</a:t>
            </a:r>
            <a:endParaRPr lang="ko-KR" altLang="en-US" sz="2400" dirty="0">
              <a:solidFill>
                <a:schemeClr val="bg1"/>
              </a:solidFill>
              <a:cs typeface="Arial" pitchFamily="34" charset="0"/>
            </a:endParaRPr>
          </a:p>
        </p:txBody>
      </p:sp>
      <p:sp>
        <p:nvSpPr>
          <p:cNvPr id="6" name="Freeform: Shape 5">
            <a:extLst>
              <a:ext uri="{FF2B5EF4-FFF2-40B4-BE49-F238E27FC236}">
                <a16:creationId xmlns="" xmlns:a16="http://schemas.microsoft.com/office/drawing/2014/main" id="{6E2E9094-67D8-4A7C-B3AF-095F1FFF635E}"/>
              </a:ext>
            </a:extLst>
          </p:cNvPr>
          <p:cNvSpPr/>
          <p:nvPr/>
        </p:nvSpPr>
        <p:spPr>
          <a:xfrm>
            <a:off x="5377220" y="2050576"/>
            <a:ext cx="1528549" cy="2756848"/>
          </a:xfrm>
          <a:custGeom>
            <a:avLst/>
            <a:gdLst>
              <a:gd name="connsiteX0" fmla="*/ 0 w 1528549"/>
              <a:gd name="connsiteY0" fmla="*/ 0 h 2756848"/>
              <a:gd name="connsiteX1" fmla="*/ 1528549 w 1528549"/>
              <a:gd name="connsiteY1" fmla="*/ 0 h 2756848"/>
              <a:gd name="connsiteX2" fmla="*/ 1528549 w 1528549"/>
              <a:gd name="connsiteY2" fmla="*/ 2756848 h 2756848"/>
              <a:gd name="connsiteX3" fmla="*/ 0 w 1528549"/>
              <a:gd name="connsiteY3" fmla="*/ 2756848 h 2756848"/>
              <a:gd name="connsiteX4" fmla="*/ 0 w 1528549"/>
              <a:gd name="connsiteY4" fmla="*/ 2265528 h 2756848"/>
              <a:gd name="connsiteX5" fmla="*/ 191069 w 1528549"/>
              <a:gd name="connsiteY5" fmla="*/ 2265528 h 2756848"/>
              <a:gd name="connsiteX6" fmla="*/ 191069 w 1528549"/>
              <a:gd name="connsiteY6" fmla="*/ 2565779 h 2756848"/>
              <a:gd name="connsiteX7" fmla="*/ 1337480 w 1528549"/>
              <a:gd name="connsiteY7" fmla="*/ 2565779 h 2756848"/>
              <a:gd name="connsiteX8" fmla="*/ 1337480 w 1528549"/>
              <a:gd name="connsiteY8" fmla="*/ 191069 h 2756848"/>
              <a:gd name="connsiteX9" fmla="*/ 191069 w 1528549"/>
              <a:gd name="connsiteY9" fmla="*/ 191069 h 2756848"/>
              <a:gd name="connsiteX10" fmla="*/ 191069 w 1528549"/>
              <a:gd name="connsiteY10" fmla="*/ 460776 h 2756848"/>
              <a:gd name="connsiteX11" fmla="*/ 0 w 1528549"/>
              <a:gd name="connsiteY11" fmla="*/ 460776 h 275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8549" h="2756848">
                <a:moveTo>
                  <a:pt x="0" y="0"/>
                </a:moveTo>
                <a:lnTo>
                  <a:pt x="1528549" y="0"/>
                </a:lnTo>
                <a:lnTo>
                  <a:pt x="1528549" y="2756848"/>
                </a:lnTo>
                <a:lnTo>
                  <a:pt x="0" y="2756848"/>
                </a:lnTo>
                <a:lnTo>
                  <a:pt x="0" y="2265528"/>
                </a:lnTo>
                <a:lnTo>
                  <a:pt x="191069" y="2265528"/>
                </a:lnTo>
                <a:lnTo>
                  <a:pt x="191069" y="2565779"/>
                </a:lnTo>
                <a:lnTo>
                  <a:pt x="1337480" y="2565779"/>
                </a:lnTo>
                <a:lnTo>
                  <a:pt x="1337480" y="191069"/>
                </a:lnTo>
                <a:lnTo>
                  <a:pt x="191069" y="191069"/>
                </a:lnTo>
                <a:lnTo>
                  <a:pt x="191069" y="460776"/>
                </a:lnTo>
                <a:lnTo>
                  <a:pt x="0" y="4607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5760" y="334696"/>
            <a:ext cx="3464481" cy="1912393"/>
          </a:xfrm>
          <a:prstGeom prst="rect">
            <a:avLst/>
          </a:prstGeom>
        </p:spPr>
      </p:pic>
    </p:spTree>
    <p:extLst>
      <p:ext uri="{BB962C8B-B14F-4D97-AF65-F5344CB8AC3E}">
        <p14:creationId xmlns:p14="http://schemas.microsoft.com/office/powerpoint/2010/main" val="78662474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F691C40-340A-44BC-A6B3-C3A20A9ED913}"/>
              </a:ext>
            </a:extLst>
          </p:cNvPr>
          <p:cNvSpPr txBox="1"/>
          <p:nvPr/>
        </p:nvSpPr>
        <p:spPr>
          <a:xfrm>
            <a:off x="6867524" y="2746073"/>
            <a:ext cx="5324475" cy="995209"/>
          </a:xfrm>
          <a:prstGeom prst="rect">
            <a:avLst/>
          </a:prstGeom>
          <a:noFill/>
        </p:spPr>
        <p:txBody>
          <a:bodyPr wrap="square" rtlCol="0" anchor="ctr">
            <a:spAutoFit/>
          </a:bodyPr>
          <a:lstStyle/>
          <a:p>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
        <p:nvSpPr>
          <p:cNvPr id="5" name="TextBox 4">
            <a:extLst>
              <a:ext uri="{FF2B5EF4-FFF2-40B4-BE49-F238E27FC236}">
                <a16:creationId xmlns="" xmlns:a16="http://schemas.microsoft.com/office/drawing/2014/main" id="{FB2F21A8-A2DC-448E-8003-AFE4C77CBA6F}"/>
              </a:ext>
            </a:extLst>
          </p:cNvPr>
          <p:cNvSpPr txBox="1"/>
          <p:nvPr/>
        </p:nvSpPr>
        <p:spPr>
          <a:xfrm>
            <a:off x="8277225" y="3640570"/>
            <a:ext cx="3371701" cy="379656"/>
          </a:xfrm>
          <a:prstGeom prst="rect">
            <a:avLst/>
          </a:prstGeom>
          <a:noFill/>
        </p:spPr>
        <p:txBody>
          <a:bodyPr wrap="square" rtlCol="0" anchor="ctr">
            <a:spAutoFit/>
          </a:bodyPr>
          <a:lstStyle/>
          <a:p>
            <a:pPr algn="r"/>
            <a:r>
              <a:rPr lang="en-US" altLang="ko-KR" sz="1867" dirty="0" smtClean="0">
                <a:solidFill>
                  <a:schemeClr val="bg1"/>
                </a:solidFill>
                <a:cs typeface="Arial" pitchFamily="34" charset="0"/>
              </a:rPr>
              <a:t>Happy to host you today.</a:t>
            </a:r>
            <a:endParaRPr lang="ko-KR" altLang="en-US" sz="1867" dirty="0">
              <a:solidFill>
                <a:schemeClr val="bg1"/>
              </a:solidFill>
              <a:cs typeface="Arial" pitchFamily="34" charset="0"/>
            </a:endParaRPr>
          </a:p>
        </p:txBody>
      </p:sp>
      <p:sp>
        <p:nvSpPr>
          <p:cNvPr id="6" name="Isosceles Triangle 51">
            <a:extLst>
              <a:ext uri="{FF2B5EF4-FFF2-40B4-BE49-F238E27FC236}">
                <a16:creationId xmlns="" xmlns:a16="http://schemas.microsoft.com/office/drawing/2014/main" id="{B481710A-AA9D-4E73-B69D-BA30EE1C4671}"/>
              </a:ext>
            </a:extLst>
          </p:cNvPr>
          <p:cNvSpPr/>
          <p:nvPr/>
        </p:nvSpPr>
        <p:spPr>
          <a:xfrm>
            <a:off x="5458499" y="3355305"/>
            <a:ext cx="226184" cy="16586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Parallelogram 15">
            <a:extLst>
              <a:ext uri="{FF2B5EF4-FFF2-40B4-BE49-F238E27FC236}">
                <a16:creationId xmlns="" xmlns:a16="http://schemas.microsoft.com/office/drawing/2014/main" id="{A1BD260D-E3F7-47E3-A3BE-4F6EE8A1BB18}"/>
              </a:ext>
            </a:extLst>
          </p:cNvPr>
          <p:cNvSpPr/>
          <p:nvPr/>
        </p:nvSpPr>
        <p:spPr>
          <a:xfrm rot="16200000">
            <a:off x="4978482" y="610336"/>
            <a:ext cx="334943" cy="36256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Oval 66">
            <a:extLst>
              <a:ext uri="{FF2B5EF4-FFF2-40B4-BE49-F238E27FC236}">
                <a16:creationId xmlns="" xmlns:a16="http://schemas.microsoft.com/office/drawing/2014/main" id="{5E550CEA-545F-4787-A585-94A7A8A406B6}"/>
              </a:ext>
            </a:extLst>
          </p:cNvPr>
          <p:cNvSpPr/>
          <p:nvPr/>
        </p:nvSpPr>
        <p:spPr>
          <a:xfrm rot="20700000">
            <a:off x="5750683" y="4256921"/>
            <a:ext cx="306925" cy="262906"/>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Oval 25">
            <a:extLst>
              <a:ext uri="{FF2B5EF4-FFF2-40B4-BE49-F238E27FC236}">
                <a16:creationId xmlns="" xmlns:a16="http://schemas.microsoft.com/office/drawing/2014/main" id="{49C1F161-C4E0-4942-B381-D768EB6236CB}"/>
              </a:ext>
            </a:extLst>
          </p:cNvPr>
          <p:cNvSpPr>
            <a:spLocks noChangeAspect="1"/>
          </p:cNvSpPr>
          <p:nvPr/>
        </p:nvSpPr>
        <p:spPr>
          <a:xfrm>
            <a:off x="4353699" y="1754911"/>
            <a:ext cx="193723" cy="193988"/>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 Same Side Corner Rectangle 8">
            <a:extLst>
              <a:ext uri="{FF2B5EF4-FFF2-40B4-BE49-F238E27FC236}">
                <a16:creationId xmlns="" xmlns:a16="http://schemas.microsoft.com/office/drawing/2014/main" id="{C223DD9B-8313-4684-BF21-211B72BD7DC1}"/>
              </a:ext>
            </a:extLst>
          </p:cNvPr>
          <p:cNvSpPr/>
          <p:nvPr/>
        </p:nvSpPr>
        <p:spPr>
          <a:xfrm>
            <a:off x="4964671" y="2640492"/>
            <a:ext cx="158632" cy="15887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ounded Rectangle 51">
            <a:extLst>
              <a:ext uri="{FF2B5EF4-FFF2-40B4-BE49-F238E27FC236}">
                <a16:creationId xmlns="" xmlns:a16="http://schemas.microsoft.com/office/drawing/2014/main" id="{185F26F9-BF76-405B-8EAA-2CFD211B4A25}"/>
              </a:ext>
            </a:extLst>
          </p:cNvPr>
          <p:cNvSpPr/>
          <p:nvPr/>
        </p:nvSpPr>
        <p:spPr>
          <a:xfrm rot="16200000" flipH="1">
            <a:off x="5219065" y="1825556"/>
            <a:ext cx="237102" cy="22329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4" name="Rounded Rectangle 8">
            <a:extLst>
              <a:ext uri="{FF2B5EF4-FFF2-40B4-BE49-F238E27FC236}">
                <a16:creationId xmlns="" xmlns:a16="http://schemas.microsoft.com/office/drawing/2014/main" id="{859590B9-3DA6-428C-9954-30C7C7203ADA}"/>
              </a:ext>
            </a:extLst>
          </p:cNvPr>
          <p:cNvSpPr/>
          <p:nvPr/>
        </p:nvSpPr>
        <p:spPr>
          <a:xfrm>
            <a:off x="4653360" y="3758170"/>
            <a:ext cx="144473" cy="144457"/>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5" name="Rounded Rectangle 2">
            <a:extLst>
              <a:ext uri="{FF2B5EF4-FFF2-40B4-BE49-F238E27FC236}">
                <a16:creationId xmlns="" xmlns:a16="http://schemas.microsoft.com/office/drawing/2014/main" id="{354002DA-6027-4F48-B43C-0A440FC3CC0C}"/>
              </a:ext>
            </a:extLst>
          </p:cNvPr>
          <p:cNvSpPr/>
          <p:nvPr/>
        </p:nvSpPr>
        <p:spPr>
          <a:xfrm>
            <a:off x="6178829" y="2444357"/>
            <a:ext cx="290471" cy="290471"/>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 name="Rounded Rectangle 3">
            <a:extLst>
              <a:ext uri="{FF2B5EF4-FFF2-40B4-BE49-F238E27FC236}">
                <a16:creationId xmlns="" xmlns:a16="http://schemas.microsoft.com/office/drawing/2014/main" id="{52DC68C8-3BC7-42F4-83AE-5DB09C69B54F}"/>
              </a:ext>
            </a:extLst>
          </p:cNvPr>
          <p:cNvSpPr>
            <a:spLocks noChangeAspect="1"/>
          </p:cNvSpPr>
          <p:nvPr/>
        </p:nvSpPr>
        <p:spPr>
          <a:xfrm>
            <a:off x="2449886" y="604588"/>
            <a:ext cx="290471" cy="290471"/>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9" name="Rounded Rectangle 27">
            <a:extLst>
              <a:ext uri="{FF2B5EF4-FFF2-40B4-BE49-F238E27FC236}">
                <a16:creationId xmlns="" xmlns:a16="http://schemas.microsoft.com/office/drawing/2014/main" id="{47D7A762-64D5-4EF5-A9D0-B43776C4BB5F}"/>
              </a:ext>
            </a:extLst>
          </p:cNvPr>
          <p:cNvSpPr/>
          <p:nvPr/>
        </p:nvSpPr>
        <p:spPr>
          <a:xfrm>
            <a:off x="1147873" y="2450021"/>
            <a:ext cx="338606" cy="2600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Chord 15">
            <a:extLst>
              <a:ext uri="{FF2B5EF4-FFF2-40B4-BE49-F238E27FC236}">
                <a16:creationId xmlns="" xmlns:a16="http://schemas.microsoft.com/office/drawing/2014/main" id="{F8CF7EFE-5FDF-4243-A5A4-670A2E4528F0}"/>
              </a:ext>
            </a:extLst>
          </p:cNvPr>
          <p:cNvSpPr/>
          <p:nvPr/>
        </p:nvSpPr>
        <p:spPr>
          <a:xfrm>
            <a:off x="3260877" y="1718238"/>
            <a:ext cx="80681" cy="17590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Freeform 53">
            <a:extLst>
              <a:ext uri="{FF2B5EF4-FFF2-40B4-BE49-F238E27FC236}">
                <a16:creationId xmlns="" xmlns:a16="http://schemas.microsoft.com/office/drawing/2014/main" id="{0DEF0AD9-55E1-4264-A04E-4760C192F951}"/>
              </a:ext>
            </a:extLst>
          </p:cNvPr>
          <p:cNvSpPr/>
          <p:nvPr/>
        </p:nvSpPr>
        <p:spPr>
          <a:xfrm>
            <a:off x="2261271" y="1760622"/>
            <a:ext cx="223294" cy="22894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Donut 39">
            <a:extLst>
              <a:ext uri="{FF2B5EF4-FFF2-40B4-BE49-F238E27FC236}">
                <a16:creationId xmlns="" xmlns:a16="http://schemas.microsoft.com/office/drawing/2014/main" id="{77F2D254-78DF-41D7-BB13-46B1AA80D1A6}"/>
              </a:ext>
            </a:extLst>
          </p:cNvPr>
          <p:cNvSpPr/>
          <p:nvPr/>
        </p:nvSpPr>
        <p:spPr>
          <a:xfrm>
            <a:off x="3766911" y="996465"/>
            <a:ext cx="223885" cy="223885"/>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258222421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8887" y="358993"/>
            <a:ext cx="6191673" cy="923330"/>
          </a:xfrm>
          <a:prstGeom prst="rect">
            <a:avLst/>
          </a:prstGeom>
          <a:noFill/>
        </p:spPr>
        <p:txBody>
          <a:bodyPr wrap="square" rtlCol="0" anchor="ctr">
            <a:spAutoFit/>
          </a:bodyPr>
          <a:lstStyle/>
          <a:p>
            <a:r>
              <a:rPr lang="en-US" altLang="ko-KR" sz="5400" dirty="0" smtClean="0">
                <a:solidFill>
                  <a:schemeClr val="bg1"/>
                </a:solidFill>
                <a:cs typeface="Arial" pitchFamily="34" charset="0"/>
              </a:rPr>
              <a:t>Today’s Agenda</a:t>
            </a:r>
            <a:endParaRPr lang="ko-KR" altLang="en-US" sz="5400" dirty="0">
              <a:solidFill>
                <a:schemeClr val="bg1"/>
              </a:solidFill>
              <a:cs typeface="Arial" pitchFamily="34" charset="0"/>
            </a:endParaRPr>
          </a:p>
        </p:txBody>
      </p:sp>
      <p:grpSp>
        <p:nvGrpSpPr>
          <p:cNvPr id="10" name="Group 9">
            <a:extLst>
              <a:ext uri="{FF2B5EF4-FFF2-40B4-BE49-F238E27FC236}">
                <a16:creationId xmlns="" xmlns:a16="http://schemas.microsoft.com/office/drawing/2014/main" id="{20B55C10-D30E-466F-B994-CF3832831EF7}"/>
              </a:ext>
            </a:extLst>
          </p:cNvPr>
          <p:cNvGrpSpPr/>
          <p:nvPr/>
        </p:nvGrpSpPr>
        <p:grpSpPr>
          <a:xfrm>
            <a:off x="5551684" y="1742560"/>
            <a:ext cx="5251076" cy="793363"/>
            <a:chOff x="6027067" y="1574253"/>
            <a:chExt cx="5251076" cy="793363"/>
          </a:xfrm>
        </p:grpSpPr>
        <p:grpSp>
          <p:nvGrpSpPr>
            <p:cNvPr id="11" name="Group 10">
              <a:extLst>
                <a:ext uri="{FF2B5EF4-FFF2-40B4-BE49-F238E27FC236}">
                  <a16:creationId xmlns="" xmlns:a16="http://schemas.microsoft.com/office/drawing/2014/main" id="{F2AA112E-DF29-4623-8E4E-2BB72177099F}"/>
                </a:ext>
              </a:extLst>
            </p:cNvPr>
            <p:cNvGrpSpPr/>
            <p:nvPr/>
          </p:nvGrpSpPr>
          <p:grpSpPr>
            <a:xfrm>
              <a:off x="6751979" y="1666120"/>
              <a:ext cx="4526164" cy="701496"/>
              <a:chOff x="6751979" y="1666120"/>
              <a:chExt cx="4526164" cy="701496"/>
            </a:xfrm>
          </p:grpSpPr>
          <p:sp>
            <p:nvSpPr>
              <p:cNvPr id="13" name="TextBox 12">
                <a:extLst>
                  <a:ext uri="{FF2B5EF4-FFF2-40B4-BE49-F238E27FC236}">
                    <a16:creationId xmlns="" xmlns:a16="http://schemas.microsoft.com/office/drawing/2014/main" id="{4016715D-ED25-49AF-A719-7ACBC9667D4C}"/>
                  </a:ext>
                </a:extLst>
              </p:cNvPr>
              <p:cNvSpPr txBox="1"/>
              <p:nvPr/>
            </p:nvSpPr>
            <p:spPr>
              <a:xfrm>
                <a:off x="6770451" y="2090617"/>
                <a:ext cx="4507692" cy="276999"/>
              </a:xfrm>
              <a:prstGeom prst="rect">
                <a:avLst/>
              </a:prstGeom>
              <a:noFill/>
            </p:spPr>
            <p:txBody>
              <a:bodyPr wrap="square" rtlCol="0">
                <a:spAutoFit/>
              </a:bodyPr>
              <a:lstStyle/>
              <a:p>
                <a:r>
                  <a:rPr lang="en-US" altLang="ko-KR" sz="1200" dirty="0" smtClean="0">
                    <a:solidFill>
                      <a:schemeClr val="bg1"/>
                    </a:solidFill>
                    <a:cs typeface="Arial" pitchFamily="34" charset="0"/>
                  </a:rPr>
                  <a:t>2.30PM – 3.00PM</a:t>
                </a:r>
                <a:endParaRPr lang="en-US" altLang="ko-KR" sz="1200" dirty="0">
                  <a:solidFill>
                    <a:schemeClr val="bg1"/>
                  </a:solidFill>
                  <a:cs typeface="Arial" pitchFamily="34" charset="0"/>
                </a:endParaRPr>
              </a:p>
            </p:txBody>
          </p:sp>
          <p:sp>
            <p:nvSpPr>
              <p:cNvPr id="14" name="TextBox 13">
                <a:extLst>
                  <a:ext uri="{FF2B5EF4-FFF2-40B4-BE49-F238E27FC236}">
                    <a16:creationId xmlns="" xmlns:a16="http://schemas.microsoft.com/office/drawing/2014/main" id="{6B3B38DE-4592-42DE-93A2-F7CFEB2674E5}"/>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Machine Learning - KNN</a:t>
                </a:r>
                <a:endParaRPr lang="ko-KR" altLang="en-US" sz="2700" b="1" dirty="0">
                  <a:solidFill>
                    <a:schemeClr val="bg1"/>
                  </a:solidFill>
                  <a:cs typeface="Arial" pitchFamily="34" charset="0"/>
                </a:endParaRPr>
              </a:p>
            </p:txBody>
          </p:sp>
        </p:grpSp>
        <p:sp>
          <p:nvSpPr>
            <p:cNvPr id="12" name="TextBox 11">
              <a:extLst>
                <a:ext uri="{FF2B5EF4-FFF2-40B4-BE49-F238E27FC236}">
                  <a16:creationId xmlns="" xmlns:a16="http://schemas.microsoft.com/office/drawing/2014/main" id="{8CD4CF14-ADDA-42EA-AB5B-1DB20E49AF6E}"/>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15" name="Group 14">
            <a:extLst>
              <a:ext uri="{FF2B5EF4-FFF2-40B4-BE49-F238E27FC236}">
                <a16:creationId xmlns="" xmlns:a16="http://schemas.microsoft.com/office/drawing/2014/main" id="{3109F9CF-0518-402C-81DB-F376539F50C6}"/>
              </a:ext>
            </a:extLst>
          </p:cNvPr>
          <p:cNvGrpSpPr/>
          <p:nvPr/>
        </p:nvGrpSpPr>
        <p:grpSpPr>
          <a:xfrm>
            <a:off x="5551684" y="2901467"/>
            <a:ext cx="5251076" cy="793363"/>
            <a:chOff x="6027067" y="1574253"/>
            <a:chExt cx="5251076" cy="793363"/>
          </a:xfrm>
        </p:grpSpPr>
        <p:grpSp>
          <p:nvGrpSpPr>
            <p:cNvPr id="16" name="Group 15">
              <a:extLst>
                <a:ext uri="{FF2B5EF4-FFF2-40B4-BE49-F238E27FC236}">
                  <a16:creationId xmlns="" xmlns:a16="http://schemas.microsoft.com/office/drawing/2014/main" id="{00CD54AE-2640-4348-A38D-28C2D0B3B4CA}"/>
                </a:ext>
              </a:extLst>
            </p:cNvPr>
            <p:cNvGrpSpPr/>
            <p:nvPr/>
          </p:nvGrpSpPr>
          <p:grpSpPr>
            <a:xfrm>
              <a:off x="6751979" y="1666120"/>
              <a:ext cx="4526164" cy="701496"/>
              <a:chOff x="6751979" y="1666120"/>
              <a:chExt cx="4526164" cy="701496"/>
            </a:xfrm>
          </p:grpSpPr>
          <p:sp>
            <p:nvSpPr>
              <p:cNvPr id="18" name="TextBox 17">
                <a:extLst>
                  <a:ext uri="{FF2B5EF4-FFF2-40B4-BE49-F238E27FC236}">
                    <a16:creationId xmlns="" xmlns:a16="http://schemas.microsoft.com/office/drawing/2014/main" id="{82AA2565-697E-4C9C-90DF-DF69BCCBF13F}"/>
                  </a:ext>
                </a:extLst>
              </p:cNvPr>
              <p:cNvSpPr txBox="1"/>
              <p:nvPr/>
            </p:nvSpPr>
            <p:spPr>
              <a:xfrm>
                <a:off x="6770451" y="2090617"/>
                <a:ext cx="4507692" cy="276999"/>
              </a:xfrm>
              <a:prstGeom prst="rect">
                <a:avLst/>
              </a:prstGeom>
              <a:noFill/>
            </p:spPr>
            <p:txBody>
              <a:bodyPr wrap="square" rtlCol="0">
                <a:spAutoFit/>
              </a:bodyPr>
              <a:lstStyle/>
              <a:p>
                <a:r>
                  <a:rPr lang="en-US" altLang="ko-KR" sz="1200" dirty="0" smtClean="0">
                    <a:solidFill>
                      <a:schemeClr val="bg1"/>
                    </a:solidFill>
                    <a:cs typeface="Arial" pitchFamily="34" charset="0"/>
                  </a:rPr>
                  <a:t>3.00-3.30PM</a:t>
                </a:r>
                <a:endParaRPr lang="en-US" altLang="ko-KR" sz="1200" dirty="0">
                  <a:solidFill>
                    <a:schemeClr val="bg1"/>
                  </a:solidFill>
                  <a:cs typeface="Arial" pitchFamily="34" charset="0"/>
                </a:endParaRPr>
              </a:p>
            </p:txBody>
          </p:sp>
          <p:sp>
            <p:nvSpPr>
              <p:cNvPr id="19" name="TextBox 18">
                <a:extLst>
                  <a:ext uri="{FF2B5EF4-FFF2-40B4-BE49-F238E27FC236}">
                    <a16:creationId xmlns="" xmlns:a16="http://schemas.microsoft.com/office/drawing/2014/main" id="{823CD760-54C8-4E9D-9C31-376575824E51}"/>
                  </a:ext>
                </a:extLst>
              </p:cNvPr>
              <p:cNvSpPr txBox="1"/>
              <p:nvPr/>
            </p:nvSpPr>
            <p:spPr>
              <a:xfrm>
                <a:off x="6751979" y="1666120"/>
                <a:ext cx="4507692" cy="507831"/>
              </a:xfrm>
              <a:prstGeom prst="rect">
                <a:avLst/>
              </a:prstGeom>
              <a:noFill/>
            </p:spPr>
            <p:txBody>
              <a:bodyPr wrap="square" lIns="108000" rIns="108000" rtlCol="0">
                <a:spAutoFit/>
              </a:bodyPr>
              <a:lstStyle/>
              <a:p>
                <a:r>
                  <a:rPr lang="en-IN" altLang="ko-KR" sz="2700" b="1" dirty="0" smtClean="0">
                    <a:solidFill>
                      <a:schemeClr val="bg1"/>
                    </a:solidFill>
                    <a:cs typeface="Arial" pitchFamily="34" charset="0"/>
                  </a:rPr>
                  <a:t>KNN Implementation</a:t>
                </a:r>
                <a:endParaRPr lang="ko-KR" altLang="en-US" sz="2700" b="1" dirty="0">
                  <a:solidFill>
                    <a:schemeClr val="bg1"/>
                  </a:solidFill>
                  <a:cs typeface="Arial" pitchFamily="34" charset="0"/>
                </a:endParaRPr>
              </a:p>
            </p:txBody>
          </p:sp>
        </p:grpSp>
        <p:sp>
          <p:nvSpPr>
            <p:cNvPr id="17" name="TextBox 16">
              <a:extLst>
                <a:ext uri="{FF2B5EF4-FFF2-40B4-BE49-F238E27FC236}">
                  <a16:creationId xmlns="" xmlns:a16="http://schemas.microsoft.com/office/drawing/2014/main" id="{0F1698D3-E2B5-4796-A504-2CE89BB716EA}"/>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20" name="Group 19">
            <a:extLst>
              <a:ext uri="{FF2B5EF4-FFF2-40B4-BE49-F238E27FC236}">
                <a16:creationId xmlns="" xmlns:a16="http://schemas.microsoft.com/office/drawing/2014/main" id="{7262BF2A-6F03-42A7-8FCD-9B4425EC1D9D}"/>
              </a:ext>
            </a:extLst>
          </p:cNvPr>
          <p:cNvGrpSpPr/>
          <p:nvPr/>
        </p:nvGrpSpPr>
        <p:grpSpPr>
          <a:xfrm>
            <a:off x="5551684" y="4060374"/>
            <a:ext cx="5251076" cy="793363"/>
            <a:chOff x="6027067" y="1574253"/>
            <a:chExt cx="5251076" cy="793363"/>
          </a:xfrm>
        </p:grpSpPr>
        <p:grpSp>
          <p:nvGrpSpPr>
            <p:cNvPr id="21" name="Group 20">
              <a:extLst>
                <a:ext uri="{FF2B5EF4-FFF2-40B4-BE49-F238E27FC236}">
                  <a16:creationId xmlns="" xmlns:a16="http://schemas.microsoft.com/office/drawing/2014/main" id="{D319069D-B4F2-4D8A-A01F-E42FBE2B6305}"/>
                </a:ext>
              </a:extLst>
            </p:cNvPr>
            <p:cNvGrpSpPr/>
            <p:nvPr/>
          </p:nvGrpSpPr>
          <p:grpSpPr>
            <a:xfrm>
              <a:off x="6751979" y="1666120"/>
              <a:ext cx="4526164" cy="701496"/>
              <a:chOff x="6751979" y="1666120"/>
              <a:chExt cx="4526164" cy="701496"/>
            </a:xfrm>
          </p:grpSpPr>
          <p:sp>
            <p:nvSpPr>
              <p:cNvPr id="23" name="TextBox 22">
                <a:extLst>
                  <a:ext uri="{FF2B5EF4-FFF2-40B4-BE49-F238E27FC236}">
                    <a16:creationId xmlns="" xmlns:a16="http://schemas.microsoft.com/office/drawing/2014/main" id="{8886B730-D2CF-418A-9F4E-80676A8BB117}"/>
                  </a:ext>
                </a:extLst>
              </p:cNvPr>
              <p:cNvSpPr txBox="1"/>
              <p:nvPr/>
            </p:nvSpPr>
            <p:spPr>
              <a:xfrm>
                <a:off x="6770451" y="2090617"/>
                <a:ext cx="4507692" cy="276999"/>
              </a:xfrm>
              <a:prstGeom prst="rect">
                <a:avLst/>
              </a:prstGeom>
              <a:noFill/>
            </p:spPr>
            <p:txBody>
              <a:bodyPr wrap="square" rtlCol="0">
                <a:spAutoFit/>
              </a:bodyPr>
              <a:lstStyle/>
              <a:p>
                <a:r>
                  <a:rPr lang="en-US" altLang="ko-KR" sz="1200" dirty="0" smtClean="0">
                    <a:solidFill>
                      <a:schemeClr val="bg1"/>
                    </a:solidFill>
                    <a:cs typeface="Arial" pitchFamily="34" charset="0"/>
                  </a:rPr>
                  <a:t>3.30PM – 4.00PM</a:t>
                </a:r>
                <a:endParaRPr lang="en-US" altLang="ko-KR" sz="1200" dirty="0">
                  <a:solidFill>
                    <a:schemeClr val="bg1"/>
                  </a:solidFill>
                  <a:cs typeface="Arial" pitchFamily="34" charset="0"/>
                </a:endParaRPr>
              </a:p>
            </p:txBody>
          </p:sp>
          <p:sp>
            <p:nvSpPr>
              <p:cNvPr id="24" name="TextBox 23">
                <a:extLst>
                  <a:ext uri="{FF2B5EF4-FFF2-40B4-BE49-F238E27FC236}">
                    <a16:creationId xmlns="" xmlns:a16="http://schemas.microsoft.com/office/drawing/2014/main" id="{B2BB5561-E297-4153-99F6-535280286ABF}"/>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Flask Framework</a:t>
                </a:r>
                <a:endParaRPr lang="ko-KR" altLang="en-US" sz="2700" b="1" dirty="0">
                  <a:solidFill>
                    <a:schemeClr val="bg1"/>
                  </a:solidFill>
                  <a:cs typeface="Arial" pitchFamily="34" charset="0"/>
                </a:endParaRPr>
              </a:p>
            </p:txBody>
          </p:sp>
        </p:grpSp>
        <p:sp>
          <p:nvSpPr>
            <p:cNvPr id="22" name="TextBox 21">
              <a:extLst>
                <a:ext uri="{FF2B5EF4-FFF2-40B4-BE49-F238E27FC236}">
                  <a16:creationId xmlns="" xmlns:a16="http://schemas.microsoft.com/office/drawing/2014/main" id="{FD65EED2-59FE-44DF-AE89-F153E1C28F64}"/>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3350" y="-103048"/>
            <a:ext cx="2688649" cy="1484134"/>
          </a:xfrm>
          <a:prstGeom prst="rect">
            <a:avLst/>
          </a:prstGeom>
        </p:spPr>
      </p:pic>
    </p:spTree>
    <p:extLst>
      <p:ext uri="{BB962C8B-B14F-4D97-AF65-F5344CB8AC3E}">
        <p14:creationId xmlns:p14="http://schemas.microsoft.com/office/powerpoint/2010/main" val="403338484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91350" y="2933700"/>
            <a:ext cx="4743450" cy="1200329"/>
          </a:xfrm>
          <a:prstGeom prst="rect">
            <a:avLst/>
          </a:prstGeom>
          <a:noFill/>
        </p:spPr>
        <p:txBody>
          <a:bodyPr wrap="square" rtlCol="0">
            <a:spAutoFit/>
          </a:bodyPr>
          <a:lstStyle/>
          <a:p>
            <a:r>
              <a:rPr lang="en-IN" sz="3600" b="1" dirty="0" smtClean="0">
                <a:solidFill>
                  <a:schemeClr val="bg1"/>
                </a:solidFill>
              </a:rPr>
              <a:t>Session – 1: 	</a:t>
            </a:r>
            <a:endParaRPr lang="en-IN" sz="3600" b="1" dirty="0">
              <a:solidFill>
                <a:schemeClr val="bg1"/>
              </a:solidFill>
            </a:endParaRPr>
          </a:p>
          <a:p>
            <a:r>
              <a:rPr lang="en-IN" sz="3600" b="1" dirty="0" smtClean="0">
                <a:solidFill>
                  <a:schemeClr val="bg1"/>
                </a:solidFill>
              </a:rPr>
              <a:t>Machine Learning</a:t>
            </a:r>
            <a:endParaRPr lang="en-IN" sz="3600" b="1" dirty="0">
              <a:solidFill>
                <a:schemeClr val="bg1"/>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3350" y="-103048"/>
            <a:ext cx="2688649" cy="1484134"/>
          </a:xfrm>
          <a:prstGeom prst="rect">
            <a:avLst/>
          </a:prstGeom>
        </p:spPr>
      </p:pic>
    </p:spTree>
    <p:extLst>
      <p:ext uri="{BB962C8B-B14F-4D97-AF65-F5344CB8AC3E}">
        <p14:creationId xmlns:p14="http://schemas.microsoft.com/office/powerpoint/2010/main" val="39722321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370331"/>
            <a:ext cx="6868381" cy="749552"/>
          </a:xfrm>
        </p:spPr>
        <p:txBody>
          <a:bodyPr/>
          <a:lstStyle/>
          <a:p>
            <a:r>
              <a:rPr lang="en-IN" dirty="0" smtClean="0"/>
              <a:t>Machine Learning</a:t>
            </a:r>
            <a:endParaRPr lang="en-IN" dirty="0"/>
          </a:p>
        </p:txBody>
      </p:sp>
      <p:pic>
        <p:nvPicPr>
          <p:cNvPr id="3" name="Picture 2" descr="C:\Users\madBlocks\Downloads\output-onlinejpgtool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7833" y="0"/>
            <a:ext cx="2527518" cy="13951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8499" y="1671691"/>
            <a:ext cx="6440302" cy="4349909"/>
          </a:xfrm>
          <a:prstGeom prst="rect">
            <a:avLst/>
          </a:prstGeom>
          <a:noFill/>
        </p:spPr>
        <p:txBody>
          <a:bodyPr wrap="square" rtlCol="0">
            <a:spAutoFit/>
          </a:bodyPr>
          <a:lstStyle/>
          <a:p>
            <a:pPr marL="180975" marR="5080" indent="-168275">
              <a:lnSpc>
                <a:spcPts val="3300"/>
              </a:lnSpc>
              <a:spcBef>
                <a:spcPts val="459"/>
              </a:spcBef>
            </a:pPr>
            <a:r>
              <a:rPr lang="en-US" sz="2000" spc="-5" dirty="0">
                <a:latin typeface="Calibri"/>
                <a:cs typeface="Calibri"/>
              </a:rPr>
              <a:t>“Learning is </a:t>
            </a:r>
            <a:r>
              <a:rPr lang="en-US" sz="2000" spc="-20" dirty="0">
                <a:latin typeface="Calibri"/>
                <a:cs typeface="Calibri"/>
              </a:rPr>
              <a:t>any </a:t>
            </a:r>
            <a:r>
              <a:rPr lang="en-US" sz="2000" spc="-10" dirty="0">
                <a:latin typeface="Calibri"/>
                <a:cs typeface="Calibri"/>
              </a:rPr>
              <a:t>process by </a:t>
            </a:r>
            <a:r>
              <a:rPr lang="en-US" sz="2000" spc="-5" dirty="0">
                <a:latin typeface="Calibri"/>
                <a:cs typeface="Calibri"/>
              </a:rPr>
              <a:t>which </a:t>
            </a:r>
            <a:r>
              <a:rPr lang="en-US" sz="2000" dirty="0">
                <a:latin typeface="Calibri"/>
                <a:cs typeface="Calibri"/>
              </a:rPr>
              <a:t>a </a:t>
            </a:r>
            <a:r>
              <a:rPr lang="en-US" sz="2000" spc="-30" dirty="0">
                <a:latin typeface="Calibri"/>
                <a:cs typeface="Calibri"/>
              </a:rPr>
              <a:t>system </a:t>
            </a:r>
            <a:r>
              <a:rPr lang="en-US" sz="2000" spc="-15" dirty="0">
                <a:latin typeface="Calibri"/>
                <a:cs typeface="Calibri"/>
              </a:rPr>
              <a:t>improves  </a:t>
            </a:r>
            <a:r>
              <a:rPr lang="en-US" sz="2000" spc="-10" dirty="0">
                <a:latin typeface="Calibri"/>
                <a:cs typeface="Calibri"/>
              </a:rPr>
              <a:t>performance </a:t>
            </a:r>
            <a:r>
              <a:rPr lang="en-US" sz="2000" spc="-15" dirty="0">
                <a:latin typeface="Calibri"/>
                <a:cs typeface="Calibri"/>
              </a:rPr>
              <a:t>from</a:t>
            </a:r>
            <a:r>
              <a:rPr lang="en-US" sz="2000" spc="-5" dirty="0">
                <a:latin typeface="Calibri"/>
                <a:cs typeface="Calibri"/>
              </a:rPr>
              <a:t> </a:t>
            </a:r>
            <a:r>
              <a:rPr lang="en-US" sz="2000" spc="-30" dirty="0">
                <a:latin typeface="Calibri"/>
                <a:cs typeface="Calibri"/>
              </a:rPr>
              <a:t>experience.”</a:t>
            </a:r>
            <a:endParaRPr lang="en-US" sz="2000" dirty="0">
              <a:latin typeface="Calibri"/>
              <a:cs typeface="Calibri"/>
            </a:endParaRPr>
          </a:p>
          <a:p>
            <a:pPr marL="2755265">
              <a:lnSpc>
                <a:spcPct val="100000"/>
              </a:lnSpc>
              <a:spcBef>
                <a:spcPts val="240"/>
              </a:spcBef>
            </a:pPr>
            <a:r>
              <a:rPr lang="en-US" sz="2000" dirty="0">
                <a:latin typeface="Calibri"/>
                <a:cs typeface="Calibri"/>
              </a:rPr>
              <a:t>- </a:t>
            </a:r>
            <a:r>
              <a:rPr lang="en-US" sz="2000" spc="-5" dirty="0">
                <a:latin typeface="Calibri"/>
                <a:cs typeface="Calibri"/>
              </a:rPr>
              <a:t>Herbert</a:t>
            </a:r>
            <a:r>
              <a:rPr lang="en-US" sz="2000" spc="-25" dirty="0">
                <a:latin typeface="Calibri"/>
                <a:cs typeface="Calibri"/>
              </a:rPr>
              <a:t> </a:t>
            </a:r>
            <a:r>
              <a:rPr lang="en-US" sz="2000" spc="-5" dirty="0">
                <a:latin typeface="Calibri"/>
                <a:cs typeface="Calibri"/>
              </a:rPr>
              <a:t>Simon</a:t>
            </a:r>
            <a:endParaRPr lang="en-US" sz="2000" dirty="0">
              <a:latin typeface="Calibri"/>
              <a:cs typeface="Calibri"/>
            </a:endParaRPr>
          </a:p>
          <a:p>
            <a:pPr>
              <a:lnSpc>
                <a:spcPct val="100000"/>
              </a:lnSpc>
              <a:spcBef>
                <a:spcPts val="30"/>
              </a:spcBef>
            </a:pPr>
            <a:endParaRPr lang="en-US" sz="2800" dirty="0">
              <a:latin typeface="Times New Roman"/>
              <a:cs typeface="Times New Roman"/>
            </a:endParaRPr>
          </a:p>
          <a:p>
            <a:pPr marL="12700">
              <a:lnSpc>
                <a:spcPct val="100000"/>
              </a:lnSpc>
            </a:pPr>
            <a:r>
              <a:rPr lang="en-US" sz="2000" spc="-10" dirty="0">
                <a:latin typeface="Calibri"/>
                <a:cs typeface="Calibri"/>
              </a:rPr>
              <a:t>Definition by </a:t>
            </a:r>
            <a:r>
              <a:rPr lang="en-US" sz="2000" spc="-90" dirty="0">
                <a:latin typeface="Calibri"/>
                <a:cs typeface="Calibri"/>
              </a:rPr>
              <a:t>Tom </a:t>
            </a:r>
            <a:r>
              <a:rPr lang="en-US" sz="2000" spc="-15" dirty="0">
                <a:latin typeface="Calibri"/>
                <a:cs typeface="Calibri"/>
              </a:rPr>
              <a:t>Mitchell</a:t>
            </a:r>
            <a:r>
              <a:rPr lang="en-US" sz="2000" spc="90" dirty="0">
                <a:latin typeface="Calibri"/>
                <a:cs typeface="Calibri"/>
              </a:rPr>
              <a:t> </a:t>
            </a:r>
            <a:r>
              <a:rPr lang="en-US" sz="2000" dirty="0">
                <a:latin typeface="Calibri"/>
                <a:cs typeface="Calibri"/>
              </a:rPr>
              <a:t>(1998):</a:t>
            </a:r>
          </a:p>
          <a:p>
            <a:pPr marL="469900">
              <a:lnSpc>
                <a:spcPct val="100000"/>
              </a:lnSpc>
              <a:spcBef>
                <a:spcPts val="300"/>
              </a:spcBef>
            </a:pPr>
            <a:r>
              <a:rPr lang="en-US" sz="2000" spc="-5" dirty="0">
                <a:latin typeface="Calibri"/>
                <a:cs typeface="Calibri"/>
              </a:rPr>
              <a:t>Machine Learning is the </a:t>
            </a:r>
            <a:r>
              <a:rPr lang="en-US" sz="2000" spc="-10" dirty="0">
                <a:latin typeface="Calibri"/>
                <a:cs typeface="Calibri"/>
              </a:rPr>
              <a:t>study </a:t>
            </a:r>
            <a:r>
              <a:rPr lang="en-US" sz="2000" dirty="0">
                <a:latin typeface="Calibri"/>
                <a:cs typeface="Calibri"/>
              </a:rPr>
              <a:t>of </a:t>
            </a:r>
            <a:r>
              <a:rPr lang="en-US" sz="2000" spc="-5" dirty="0">
                <a:latin typeface="Calibri"/>
                <a:cs typeface="Calibri"/>
              </a:rPr>
              <a:t>algorithms</a:t>
            </a:r>
            <a:r>
              <a:rPr lang="en-US" sz="2000" spc="-70" dirty="0">
                <a:latin typeface="Calibri"/>
                <a:cs typeface="Calibri"/>
              </a:rPr>
              <a:t> </a:t>
            </a:r>
            <a:r>
              <a:rPr lang="en-US" sz="2000" spc="-10" dirty="0">
                <a:latin typeface="Calibri"/>
                <a:cs typeface="Calibri"/>
              </a:rPr>
              <a:t>that</a:t>
            </a:r>
            <a:endParaRPr lang="en-US" sz="2000" dirty="0">
              <a:latin typeface="Calibri"/>
              <a:cs typeface="Calibri"/>
            </a:endParaRPr>
          </a:p>
          <a:p>
            <a:pPr marL="841375" indent="-373380">
              <a:lnSpc>
                <a:spcPct val="100000"/>
              </a:lnSpc>
              <a:spcBef>
                <a:spcPts val="400"/>
              </a:spcBef>
              <a:buFont typeface="Arial"/>
              <a:buChar char="•"/>
              <a:tabLst>
                <a:tab pos="840740" algn="l"/>
                <a:tab pos="841375" algn="l"/>
              </a:tabLst>
            </a:pPr>
            <a:r>
              <a:rPr lang="en-US" sz="2000" spc="-15" dirty="0">
                <a:latin typeface="Calibri"/>
                <a:cs typeface="Calibri"/>
              </a:rPr>
              <a:t>improve </a:t>
            </a:r>
            <a:r>
              <a:rPr lang="en-US" sz="2000" spc="-5" dirty="0">
                <a:latin typeface="Calibri"/>
                <a:cs typeface="Calibri"/>
              </a:rPr>
              <a:t>their </a:t>
            </a:r>
            <a:r>
              <a:rPr lang="en-US" sz="2000" spc="-10" dirty="0">
                <a:latin typeface="Calibri"/>
                <a:cs typeface="Calibri"/>
              </a:rPr>
              <a:t>performance</a:t>
            </a:r>
            <a:r>
              <a:rPr lang="en-US" sz="2000" dirty="0">
                <a:latin typeface="Calibri"/>
                <a:cs typeface="Calibri"/>
              </a:rPr>
              <a:t> </a:t>
            </a:r>
            <a:r>
              <a:rPr lang="en-US" sz="2000" i="1" spc="90" dirty="0">
                <a:latin typeface="Times New Roman"/>
                <a:cs typeface="Times New Roman"/>
              </a:rPr>
              <a:t>P</a:t>
            </a:r>
            <a:endParaRPr lang="en-US" sz="2000" dirty="0">
              <a:latin typeface="Times New Roman"/>
              <a:cs typeface="Times New Roman"/>
            </a:endParaRPr>
          </a:p>
          <a:p>
            <a:pPr marL="841375" indent="-373380">
              <a:lnSpc>
                <a:spcPct val="100000"/>
              </a:lnSpc>
              <a:spcBef>
                <a:spcPts val="300"/>
              </a:spcBef>
              <a:buFont typeface="Arial"/>
              <a:buChar char="•"/>
              <a:tabLst>
                <a:tab pos="840740" algn="l"/>
                <a:tab pos="841375" algn="l"/>
              </a:tabLst>
            </a:pPr>
            <a:r>
              <a:rPr lang="en-US" sz="2000" spc="-15" dirty="0">
                <a:latin typeface="Calibri"/>
                <a:cs typeface="Calibri"/>
              </a:rPr>
              <a:t>at </a:t>
            </a:r>
            <a:r>
              <a:rPr lang="en-US" sz="2000" dirty="0">
                <a:latin typeface="Calibri"/>
                <a:cs typeface="Calibri"/>
              </a:rPr>
              <a:t>some </a:t>
            </a:r>
            <a:r>
              <a:rPr lang="en-US" sz="2000" spc="-15" dirty="0">
                <a:latin typeface="Calibri"/>
                <a:cs typeface="Calibri"/>
              </a:rPr>
              <a:t>task</a:t>
            </a:r>
            <a:r>
              <a:rPr lang="en-US" sz="2000" spc="-20" dirty="0">
                <a:latin typeface="Calibri"/>
                <a:cs typeface="Calibri"/>
              </a:rPr>
              <a:t> </a:t>
            </a:r>
            <a:r>
              <a:rPr lang="en-US" sz="2000" i="1" spc="80" dirty="0">
                <a:latin typeface="Times New Roman"/>
                <a:cs typeface="Times New Roman"/>
              </a:rPr>
              <a:t>T</a:t>
            </a:r>
            <a:endParaRPr lang="en-US" sz="2000" dirty="0">
              <a:latin typeface="Times New Roman"/>
              <a:cs typeface="Times New Roman"/>
            </a:endParaRPr>
          </a:p>
          <a:p>
            <a:pPr marL="841375" indent="-373380">
              <a:lnSpc>
                <a:spcPct val="100000"/>
              </a:lnSpc>
              <a:spcBef>
                <a:spcPts val="400"/>
              </a:spcBef>
              <a:buFont typeface="Arial"/>
              <a:buChar char="•"/>
              <a:tabLst>
                <a:tab pos="840740" algn="l"/>
                <a:tab pos="841375" algn="l"/>
              </a:tabLst>
            </a:pPr>
            <a:r>
              <a:rPr lang="en-US" sz="2000" spc="-5" dirty="0">
                <a:latin typeface="Calibri"/>
                <a:cs typeface="Calibri"/>
              </a:rPr>
              <a:t>with </a:t>
            </a:r>
            <a:r>
              <a:rPr lang="en-US" sz="2000" spc="-10" dirty="0">
                <a:latin typeface="Calibri"/>
                <a:cs typeface="Calibri"/>
              </a:rPr>
              <a:t>experience</a:t>
            </a:r>
            <a:r>
              <a:rPr lang="en-US" sz="2000" spc="-15" dirty="0">
                <a:latin typeface="Calibri"/>
                <a:cs typeface="Calibri"/>
              </a:rPr>
              <a:t> </a:t>
            </a:r>
            <a:r>
              <a:rPr lang="en-US" sz="2000" i="1" spc="185" dirty="0">
                <a:latin typeface="Times New Roman"/>
                <a:cs typeface="Times New Roman"/>
              </a:rPr>
              <a:t>E</a:t>
            </a:r>
            <a:r>
              <a:rPr lang="en-US" sz="2000" spc="185" dirty="0">
                <a:latin typeface="Calibri"/>
                <a:cs typeface="Calibri"/>
              </a:rPr>
              <a:t>.</a:t>
            </a:r>
            <a:endParaRPr lang="en-US" sz="2000" dirty="0">
              <a:latin typeface="Calibri"/>
              <a:cs typeface="Calibri"/>
            </a:endParaRPr>
          </a:p>
          <a:p>
            <a:pPr marL="467995">
              <a:lnSpc>
                <a:spcPct val="100000"/>
              </a:lnSpc>
              <a:spcBef>
                <a:spcPts val="400"/>
              </a:spcBef>
            </a:pPr>
            <a:r>
              <a:rPr lang="en-US" sz="2000" dirty="0">
                <a:latin typeface="Calibri"/>
                <a:cs typeface="Calibri"/>
              </a:rPr>
              <a:t>A </a:t>
            </a:r>
            <a:r>
              <a:rPr lang="en-US" sz="2000" spc="-10" dirty="0">
                <a:latin typeface="Calibri"/>
                <a:cs typeface="Calibri"/>
              </a:rPr>
              <a:t>well-defined </a:t>
            </a:r>
            <a:r>
              <a:rPr lang="en-US" sz="2000" spc="-5" dirty="0">
                <a:latin typeface="Calibri"/>
                <a:cs typeface="Calibri"/>
              </a:rPr>
              <a:t>learning </a:t>
            </a:r>
            <a:r>
              <a:rPr lang="en-US" sz="2000" spc="-15" dirty="0">
                <a:latin typeface="Calibri"/>
                <a:cs typeface="Calibri"/>
              </a:rPr>
              <a:t>task </a:t>
            </a:r>
            <a:r>
              <a:rPr lang="en-US" sz="2000" spc="-5" dirty="0">
                <a:latin typeface="Calibri"/>
                <a:cs typeface="Calibri"/>
              </a:rPr>
              <a:t>is </a:t>
            </a:r>
            <a:r>
              <a:rPr lang="en-US" sz="2000" spc="-10" dirty="0">
                <a:latin typeface="Calibri"/>
                <a:cs typeface="Calibri"/>
              </a:rPr>
              <a:t>given by </a:t>
            </a:r>
            <a:r>
              <a:rPr lang="en-US" sz="2000" spc="30" dirty="0">
                <a:latin typeface="Calibri"/>
                <a:cs typeface="Calibri"/>
              </a:rPr>
              <a:t>&lt;</a:t>
            </a:r>
            <a:r>
              <a:rPr lang="en-US" sz="2000" i="1" spc="30" dirty="0">
                <a:latin typeface="Times New Roman"/>
                <a:cs typeface="Times New Roman"/>
              </a:rPr>
              <a:t>P</a:t>
            </a:r>
            <a:r>
              <a:rPr lang="en-US" sz="2000" spc="30" dirty="0">
                <a:latin typeface="Calibri"/>
                <a:cs typeface="Calibri"/>
              </a:rPr>
              <a:t>, </a:t>
            </a:r>
            <a:r>
              <a:rPr lang="en-US" sz="2000" i="1" spc="35" dirty="0">
                <a:latin typeface="Times New Roman"/>
                <a:cs typeface="Times New Roman"/>
              </a:rPr>
              <a:t>T</a:t>
            </a:r>
            <a:r>
              <a:rPr lang="en-US" sz="2000" spc="35" dirty="0">
                <a:latin typeface="Calibri"/>
                <a:cs typeface="Calibri"/>
              </a:rPr>
              <a:t>,</a:t>
            </a:r>
            <a:r>
              <a:rPr lang="en-US" sz="2000" spc="-50" dirty="0">
                <a:latin typeface="Calibri"/>
                <a:cs typeface="Calibri"/>
              </a:rPr>
              <a:t> </a:t>
            </a:r>
            <a:r>
              <a:rPr lang="en-US" sz="2000" i="1" spc="125" dirty="0">
                <a:latin typeface="Times New Roman"/>
                <a:cs typeface="Times New Roman"/>
              </a:rPr>
              <a:t>E</a:t>
            </a:r>
            <a:r>
              <a:rPr lang="en-US" sz="2000" spc="125" dirty="0">
                <a:latin typeface="Calibri"/>
                <a:cs typeface="Calibri"/>
              </a:rPr>
              <a:t>&gt;.</a:t>
            </a:r>
            <a:endParaRPr lang="en-US" sz="2000" dirty="0">
              <a:latin typeface="Calibri"/>
              <a:cs typeface="Calibri"/>
            </a:endParaRPr>
          </a:p>
          <a:p>
            <a:pPr marR="71755" algn="r">
              <a:lnSpc>
                <a:spcPct val="100000"/>
              </a:lnSpc>
              <a:spcBef>
                <a:spcPts val="3005"/>
              </a:spcBef>
            </a:pPr>
            <a:endParaRPr lang="en-US" sz="1000" dirty="0">
              <a:latin typeface="Calibri"/>
              <a:cs typeface="Calibri"/>
            </a:endParaRPr>
          </a:p>
        </p:txBody>
      </p:sp>
      <p:pic>
        <p:nvPicPr>
          <p:cNvPr id="3084" name="Picture 12" descr="Machine Learning Sticker - Just Stickers : Just Stick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245" y="1126072"/>
            <a:ext cx="5029200" cy="502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69215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madBlocks\Downloads\output-onlinejpgtool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7833" y="0"/>
            <a:ext cx="2527518" cy="1395190"/>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
          <p:cNvSpPr txBox="1">
            <a:spLocks noGrp="1"/>
          </p:cNvSpPr>
          <p:nvPr/>
        </p:nvSpPr>
        <p:spPr>
          <a:xfrm>
            <a:off x="2473484" y="333475"/>
            <a:ext cx="4203700" cy="513080"/>
          </a:xfrm>
          <a:prstGeom prst="rect">
            <a:avLst/>
          </a:prstGeom>
        </p:spPr>
        <p:txBody>
          <a:bodyPr vert="horz" wrap="square" lIns="0" tIns="12700" rIns="0" bIns="0" rtlCol="0">
            <a:spAutoFit/>
          </a:bodyPr>
          <a:lstStyle>
            <a:lvl1pPr>
              <a:defRPr sz="4400" b="0" i="0">
                <a:solidFill>
                  <a:schemeClr val="tx1"/>
                </a:solidFill>
                <a:latin typeface="Calibri"/>
                <a:ea typeface="+mj-ea"/>
                <a:cs typeface="Calibri"/>
              </a:defRPr>
            </a:lvl1pPr>
          </a:lstStyle>
          <a:p>
            <a:pPr marL="12700">
              <a:lnSpc>
                <a:spcPct val="100000"/>
              </a:lnSpc>
              <a:spcBef>
                <a:spcPts val="100"/>
              </a:spcBef>
            </a:pPr>
            <a:r>
              <a:rPr sz="3200" b="1" spc="-25" dirty="0">
                <a:solidFill>
                  <a:srgbClr val="C0504D"/>
                </a:solidFill>
                <a:latin typeface="Calibri"/>
                <a:cs typeface="Calibri"/>
              </a:rPr>
              <a:t>Traditional</a:t>
            </a:r>
            <a:r>
              <a:rPr sz="3200" b="1" spc="-35" dirty="0">
                <a:solidFill>
                  <a:srgbClr val="C0504D"/>
                </a:solidFill>
                <a:latin typeface="Calibri"/>
                <a:cs typeface="Calibri"/>
              </a:rPr>
              <a:t> </a:t>
            </a:r>
            <a:r>
              <a:rPr sz="3200" b="1" spc="-15" dirty="0">
                <a:solidFill>
                  <a:srgbClr val="C0504D"/>
                </a:solidFill>
                <a:latin typeface="Calibri"/>
                <a:cs typeface="Calibri"/>
              </a:rPr>
              <a:t>Programming</a:t>
            </a:r>
            <a:endParaRPr sz="3200" dirty="0">
              <a:latin typeface="Calibri"/>
              <a:cs typeface="Calibri"/>
            </a:endParaRPr>
          </a:p>
        </p:txBody>
      </p:sp>
      <p:sp>
        <p:nvSpPr>
          <p:cNvPr id="8" name="object 3"/>
          <p:cNvSpPr txBox="1"/>
          <p:nvPr/>
        </p:nvSpPr>
        <p:spPr>
          <a:xfrm>
            <a:off x="2473484" y="3254475"/>
            <a:ext cx="3031490" cy="51308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3200" b="1" spc="-5" dirty="0">
                <a:solidFill>
                  <a:srgbClr val="C0504D"/>
                </a:solidFill>
                <a:latin typeface="Calibri"/>
                <a:cs typeface="Calibri"/>
              </a:rPr>
              <a:t>Machine</a:t>
            </a:r>
            <a:r>
              <a:rPr sz="3200" b="1" spc="-60" dirty="0">
                <a:solidFill>
                  <a:srgbClr val="C0504D"/>
                </a:solidFill>
                <a:latin typeface="Calibri"/>
                <a:cs typeface="Calibri"/>
              </a:rPr>
              <a:t> </a:t>
            </a:r>
            <a:r>
              <a:rPr sz="3200" b="1" spc="-5" dirty="0">
                <a:solidFill>
                  <a:srgbClr val="C0504D"/>
                </a:solidFill>
                <a:latin typeface="Calibri"/>
                <a:cs typeface="Calibri"/>
              </a:rPr>
              <a:t>Learning</a:t>
            </a:r>
            <a:endParaRPr sz="3200">
              <a:latin typeface="Calibri"/>
              <a:cs typeface="Calibri"/>
            </a:endParaRPr>
          </a:p>
        </p:txBody>
      </p:sp>
      <p:sp>
        <p:nvSpPr>
          <p:cNvPr id="9" name="object 4"/>
          <p:cNvSpPr txBox="1"/>
          <p:nvPr/>
        </p:nvSpPr>
        <p:spPr>
          <a:xfrm>
            <a:off x="5106194" y="1316455"/>
            <a:ext cx="2667000" cy="1524000"/>
          </a:xfrm>
          <a:prstGeom prst="rect">
            <a:avLst/>
          </a:prstGeom>
          <a:solidFill>
            <a:srgbClr val="4F81BD"/>
          </a:solidFill>
          <a:ln w="25400">
            <a:solidFill>
              <a:srgbClr val="000000"/>
            </a:solidFill>
          </a:ln>
        </p:spPr>
        <p:txBody>
          <a:bodyPr vert="horz" wrap="square" lIns="0" tIns="317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ts val="25"/>
              </a:spcBef>
            </a:pPr>
            <a:endParaRPr sz="3350">
              <a:latin typeface="Times New Roman"/>
              <a:cs typeface="Times New Roman"/>
            </a:endParaRPr>
          </a:p>
          <a:p>
            <a:pPr marL="502284">
              <a:lnSpc>
                <a:spcPct val="100000"/>
              </a:lnSpc>
            </a:pPr>
            <a:r>
              <a:rPr sz="3200" spc="-5" dirty="0">
                <a:latin typeface="Calibri"/>
                <a:cs typeface="Calibri"/>
              </a:rPr>
              <a:t>Computer</a:t>
            </a:r>
            <a:endParaRPr sz="3200">
              <a:latin typeface="Calibri"/>
              <a:cs typeface="Calibri"/>
            </a:endParaRPr>
          </a:p>
        </p:txBody>
      </p:sp>
      <p:sp>
        <p:nvSpPr>
          <p:cNvPr id="10" name="object 5"/>
          <p:cNvSpPr/>
          <p:nvPr/>
        </p:nvSpPr>
        <p:spPr>
          <a:xfrm>
            <a:off x="4191794" y="1710156"/>
            <a:ext cx="914400" cy="127000"/>
          </a:xfrm>
          <a:custGeom>
            <a:avLst/>
            <a:gdLst/>
            <a:ahLst/>
            <a:cxnLst/>
            <a:rect l="l" t="t" r="r" b="b"/>
            <a:pathLst>
              <a:path w="914400" h="127000">
                <a:moveTo>
                  <a:pt x="0" y="50798"/>
                </a:moveTo>
                <a:lnTo>
                  <a:pt x="0" y="76198"/>
                </a:lnTo>
                <a:lnTo>
                  <a:pt x="787400" y="76200"/>
                </a:lnTo>
                <a:lnTo>
                  <a:pt x="787400" y="127000"/>
                </a:lnTo>
                <a:lnTo>
                  <a:pt x="914400" y="63500"/>
                </a:lnTo>
                <a:lnTo>
                  <a:pt x="889000" y="50800"/>
                </a:lnTo>
                <a:lnTo>
                  <a:pt x="0" y="50798"/>
                </a:lnTo>
                <a:close/>
              </a:path>
              <a:path w="914400" h="127000">
                <a:moveTo>
                  <a:pt x="787400" y="0"/>
                </a:moveTo>
                <a:lnTo>
                  <a:pt x="787400" y="50800"/>
                </a:lnTo>
                <a:lnTo>
                  <a:pt x="889000" y="50800"/>
                </a:lnTo>
                <a:lnTo>
                  <a:pt x="787400" y="0"/>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6"/>
          <p:cNvSpPr/>
          <p:nvPr/>
        </p:nvSpPr>
        <p:spPr>
          <a:xfrm>
            <a:off x="4191794" y="2395956"/>
            <a:ext cx="914400" cy="127000"/>
          </a:xfrm>
          <a:custGeom>
            <a:avLst/>
            <a:gdLst/>
            <a:ahLst/>
            <a:cxnLst/>
            <a:rect l="l" t="t" r="r" b="b"/>
            <a:pathLst>
              <a:path w="914400" h="127000">
                <a:moveTo>
                  <a:pt x="0" y="50798"/>
                </a:moveTo>
                <a:lnTo>
                  <a:pt x="0" y="76198"/>
                </a:lnTo>
                <a:lnTo>
                  <a:pt x="787400" y="76200"/>
                </a:lnTo>
                <a:lnTo>
                  <a:pt x="787400" y="127000"/>
                </a:lnTo>
                <a:lnTo>
                  <a:pt x="914400" y="63500"/>
                </a:lnTo>
                <a:lnTo>
                  <a:pt x="889000" y="50800"/>
                </a:lnTo>
                <a:lnTo>
                  <a:pt x="0" y="50798"/>
                </a:lnTo>
                <a:close/>
              </a:path>
              <a:path w="914400" h="127000">
                <a:moveTo>
                  <a:pt x="787400" y="0"/>
                </a:moveTo>
                <a:lnTo>
                  <a:pt x="787400" y="50800"/>
                </a:lnTo>
                <a:lnTo>
                  <a:pt x="889000" y="50800"/>
                </a:lnTo>
                <a:lnTo>
                  <a:pt x="787400" y="0"/>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7"/>
          <p:cNvSpPr/>
          <p:nvPr/>
        </p:nvSpPr>
        <p:spPr>
          <a:xfrm>
            <a:off x="7773194" y="1938756"/>
            <a:ext cx="762000" cy="127000"/>
          </a:xfrm>
          <a:custGeom>
            <a:avLst/>
            <a:gdLst/>
            <a:ahLst/>
            <a:cxnLst/>
            <a:rect l="l" t="t" r="r" b="b"/>
            <a:pathLst>
              <a:path w="762000" h="127000">
                <a:moveTo>
                  <a:pt x="0" y="50798"/>
                </a:moveTo>
                <a:lnTo>
                  <a:pt x="0" y="76198"/>
                </a:lnTo>
                <a:lnTo>
                  <a:pt x="635000" y="76200"/>
                </a:lnTo>
                <a:lnTo>
                  <a:pt x="635000" y="127000"/>
                </a:lnTo>
                <a:lnTo>
                  <a:pt x="762000" y="63500"/>
                </a:lnTo>
                <a:lnTo>
                  <a:pt x="736600" y="50800"/>
                </a:lnTo>
                <a:lnTo>
                  <a:pt x="0" y="50798"/>
                </a:lnTo>
                <a:close/>
              </a:path>
              <a:path w="762000" h="127000">
                <a:moveTo>
                  <a:pt x="635000" y="0"/>
                </a:moveTo>
                <a:lnTo>
                  <a:pt x="635000" y="50800"/>
                </a:lnTo>
                <a:lnTo>
                  <a:pt x="736600" y="50800"/>
                </a:lnTo>
                <a:lnTo>
                  <a:pt x="635000" y="0"/>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8"/>
          <p:cNvSpPr txBox="1"/>
          <p:nvPr/>
        </p:nvSpPr>
        <p:spPr>
          <a:xfrm>
            <a:off x="2517934" y="1233905"/>
            <a:ext cx="1464310" cy="1365250"/>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indent="669925">
              <a:lnSpc>
                <a:spcPct val="137400"/>
              </a:lnSpc>
              <a:spcBef>
                <a:spcPts val="95"/>
              </a:spcBef>
            </a:pPr>
            <a:r>
              <a:rPr sz="3200" spc="5" dirty="0">
                <a:latin typeface="Calibri"/>
                <a:cs typeface="Calibri"/>
              </a:rPr>
              <a:t>D</a:t>
            </a:r>
            <a:r>
              <a:rPr sz="3200" spc="-30" dirty="0">
                <a:latin typeface="Calibri"/>
                <a:cs typeface="Calibri"/>
              </a:rPr>
              <a:t>a</a:t>
            </a:r>
            <a:r>
              <a:rPr sz="3200" spc="-35" dirty="0">
                <a:latin typeface="Calibri"/>
                <a:cs typeface="Calibri"/>
              </a:rPr>
              <a:t>t</a:t>
            </a:r>
            <a:r>
              <a:rPr sz="3200" dirty="0">
                <a:latin typeface="Calibri"/>
                <a:cs typeface="Calibri"/>
              </a:rPr>
              <a:t>a  </a:t>
            </a:r>
            <a:r>
              <a:rPr sz="3200" spc="-20" dirty="0">
                <a:latin typeface="Calibri"/>
                <a:cs typeface="Calibri"/>
              </a:rPr>
              <a:t>Program</a:t>
            </a:r>
            <a:endParaRPr sz="3200">
              <a:latin typeface="Calibri"/>
              <a:cs typeface="Calibri"/>
            </a:endParaRPr>
          </a:p>
        </p:txBody>
      </p:sp>
      <p:sp>
        <p:nvSpPr>
          <p:cNvPr id="14" name="object 9"/>
          <p:cNvSpPr txBox="1"/>
          <p:nvPr/>
        </p:nvSpPr>
        <p:spPr>
          <a:xfrm>
            <a:off x="8613934" y="1705075"/>
            <a:ext cx="1211580" cy="51308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3200" spc="5" dirty="0">
                <a:latin typeface="Calibri"/>
                <a:cs typeface="Calibri"/>
              </a:rPr>
              <a:t>Ou</a:t>
            </a:r>
            <a:r>
              <a:rPr sz="3200" dirty="0">
                <a:latin typeface="Calibri"/>
                <a:cs typeface="Calibri"/>
              </a:rPr>
              <a:t>t</a:t>
            </a:r>
            <a:r>
              <a:rPr sz="3200" spc="5" dirty="0">
                <a:latin typeface="Calibri"/>
                <a:cs typeface="Calibri"/>
              </a:rPr>
              <a:t>put</a:t>
            </a:r>
            <a:endParaRPr sz="3200">
              <a:latin typeface="Calibri"/>
              <a:cs typeface="Calibri"/>
            </a:endParaRPr>
          </a:p>
        </p:txBody>
      </p:sp>
      <p:sp>
        <p:nvSpPr>
          <p:cNvPr id="15" name="object 10"/>
          <p:cNvSpPr txBox="1"/>
          <p:nvPr/>
        </p:nvSpPr>
        <p:spPr>
          <a:xfrm>
            <a:off x="5182394" y="4135855"/>
            <a:ext cx="2667000" cy="1524000"/>
          </a:xfrm>
          <a:prstGeom prst="rect">
            <a:avLst/>
          </a:prstGeom>
          <a:solidFill>
            <a:srgbClr val="4F81BD"/>
          </a:solidFill>
          <a:ln w="25400">
            <a:solidFill>
              <a:srgbClr val="000000"/>
            </a:solidFill>
          </a:ln>
        </p:spPr>
        <p:txBody>
          <a:bodyPr vert="horz" wrap="square" lIns="0" tIns="317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ts val="25"/>
              </a:spcBef>
            </a:pPr>
            <a:endParaRPr sz="3350">
              <a:latin typeface="Times New Roman"/>
              <a:cs typeface="Times New Roman"/>
            </a:endParaRPr>
          </a:p>
          <a:p>
            <a:pPr marL="502284">
              <a:lnSpc>
                <a:spcPct val="100000"/>
              </a:lnSpc>
            </a:pPr>
            <a:r>
              <a:rPr sz="3200" spc="-5" dirty="0">
                <a:latin typeface="Calibri"/>
                <a:cs typeface="Calibri"/>
              </a:rPr>
              <a:t>Computer</a:t>
            </a:r>
            <a:endParaRPr sz="3200">
              <a:latin typeface="Calibri"/>
              <a:cs typeface="Calibri"/>
            </a:endParaRPr>
          </a:p>
        </p:txBody>
      </p:sp>
      <p:sp>
        <p:nvSpPr>
          <p:cNvPr id="16" name="object 11"/>
          <p:cNvSpPr/>
          <p:nvPr/>
        </p:nvSpPr>
        <p:spPr>
          <a:xfrm>
            <a:off x="4267994" y="4529556"/>
            <a:ext cx="914400" cy="127000"/>
          </a:xfrm>
          <a:custGeom>
            <a:avLst/>
            <a:gdLst/>
            <a:ahLst/>
            <a:cxnLst/>
            <a:rect l="l" t="t" r="r" b="b"/>
            <a:pathLst>
              <a:path w="914400" h="127000">
                <a:moveTo>
                  <a:pt x="0" y="50798"/>
                </a:moveTo>
                <a:lnTo>
                  <a:pt x="0" y="76198"/>
                </a:lnTo>
                <a:lnTo>
                  <a:pt x="787400" y="76200"/>
                </a:lnTo>
                <a:lnTo>
                  <a:pt x="787400" y="127000"/>
                </a:lnTo>
                <a:lnTo>
                  <a:pt x="914400" y="63500"/>
                </a:lnTo>
                <a:lnTo>
                  <a:pt x="889000" y="50800"/>
                </a:lnTo>
                <a:lnTo>
                  <a:pt x="0" y="50798"/>
                </a:lnTo>
                <a:close/>
              </a:path>
              <a:path w="914400" h="127000">
                <a:moveTo>
                  <a:pt x="787400" y="0"/>
                </a:moveTo>
                <a:lnTo>
                  <a:pt x="787400" y="50800"/>
                </a:lnTo>
                <a:lnTo>
                  <a:pt x="889000" y="50800"/>
                </a:lnTo>
                <a:lnTo>
                  <a:pt x="787400" y="0"/>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object 12"/>
          <p:cNvSpPr/>
          <p:nvPr/>
        </p:nvSpPr>
        <p:spPr>
          <a:xfrm>
            <a:off x="4267994" y="5215356"/>
            <a:ext cx="914400" cy="127000"/>
          </a:xfrm>
          <a:custGeom>
            <a:avLst/>
            <a:gdLst/>
            <a:ahLst/>
            <a:cxnLst/>
            <a:rect l="l" t="t" r="r" b="b"/>
            <a:pathLst>
              <a:path w="914400" h="127000">
                <a:moveTo>
                  <a:pt x="0" y="50798"/>
                </a:moveTo>
                <a:lnTo>
                  <a:pt x="0" y="76198"/>
                </a:lnTo>
                <a:lnTo>
                  <a:pt x="787400" y="76200"/>
                </a:lnTo>
                <a:lnTo>
                  <a:pt x="787400" y="126999"/>
                </a:lnTo>
                <a:lnTo>
                  <a:pt x="914400" y="63500"/>
                </a:lnTo>
                <a:lnTo>
                  <a:pt x="889000" y="50800"/>
                </a:lnTo>
                <a:lnTo>
                  <a:pt x="0" y="50798"/>
                </a:lnTo>
                <a:close/>
              </a:path>
              <a:path w="914400" h="127000">
                <a:moveTo>
                  <a:pt x="787400" y="0"/>
                </a:moveTo>
                <a:lnTo>
                  <a:pt x="787400" y="50800"/>
                </a:lnTo>
                <a:lnTo>
                  <a:pt x="889000" y="50800"/>
                </a:lnTo>
                <a:lnTo>
                  <a:pt x="787400" y="0"/>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13"/>
          <p:cNvSpPr/>
          <p:nvPr/>
        </p:nvSpPr>
        <p:spPr>
          <a:xfrm>
            <a:off x="7849394" y="4758156"/>
            <a:ext cx="762000" cy="127000"/>
          </a:xfrm>
          <a:custGeom>
            <a:avLst/>
            <a:gdLst/>
            <a:ahLst/>
            <a:cxnLst/>
            <a:rect l="l" t="t" r="r" b="b"/>
            <a:pathLst>
              <a:path w="762000" h="127000">
                <a:moveTo>
                  <a:pt x="0" y="50798"/>
                </a:moveTo>
                <a:lnTo>
                  <a:pt x="0" y="76198"/>
                </a:lnTo>
                <a:lnTo>
                  <a:pt x="635000" y="76200"/>
                </a:lnTo>
                <a:lnTo>
                  <a:pt x="635000" y="127000"/>
                </a:lnTo>
                <a:lnTo>
                  <a:pt x="762000" y="63500"/>
                </a:lnTo>
                <a:lnTo>
                  <a:pt x="736600" y="50800"/>
                </a:lnTo>
                <a:lnTo>
                  <a:pt x="0" y="50798"/>
                </a:lnTo>
                <a:close/>
              </a:path>
              <a:path w="762000" h="127000">
                <a:moveTo>
                  <a:pt x="635000" y="0"/>
                </a:moveTo>
                <a:lnTo>
                  <a:pt x="635000" y="50800"/>
                </a:lnTo>
                <a:lnTo>
                  <a:pt x="736600" y="50800"/>
                </a:lnTo>
                <a:lnTo>
                  <a:pt x="635000" y="0"/>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object 14"/>
          <p:cNvSpPr txBox="1"/>
          <p:nvPr/>
        </p:nvSpPr>
        <p:spPr>
          <a:xfrm>
            <a:off x="2898933" y="3977105"/>
            <a:ext cx="1211580" cy="151765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indent="365125">
              <a:lnSpc>
                <a:spcPct val="153000"/>
              </a:lnSpc>
              <a:spcBef>
                <a:spcPts val="100"/>
              </a:spcBef>
            </a:pPr>
            <a:r>
              <a:rPr sz="3200" spc="-15" dirty="0">
                <a:latin typeface="Calibri"/>
                <a:cs typeface="Calibri"/>
              </a:rPr>
              <a:t>Data  </a:t>
            </a:r>
            <a:r>
              <a:rPr sz="3200" spc="5" dirty="0">
                <a:latin typeface="Calibri"/>
                <a:cs typeface="Calibri"/>
              </a:rPr>
              <a:t>Ou</a:t>
            </a:r>
            <a:r>
              <a:rPr sz="3200" dirty="0">
                <a:latin typeface="Calibri"/>
                <a:cs typeface="Calibri"/>
              </a:rPr>
              <a:t>t</a:t>
            </a:r>
            <a:r>
              <a:rPr sz="3200" spc="5" dirty="0">
                <a:latin typeface="Calibri"/>
                <a:cs typeface="Calibri"/>
              </a:rPr>
              <a:t>put</a:t>
            </a:r>
            <a:endParaRPr sz="3200">
              <a:latin typeface="Calibri"/>
              <a:cs typeface="Calibri"/>
            </a:endParaRPr>
          </a:p>
        </p:txBody>
      </p:sp>
      <p:sp>
        <p:nvSpPr>
          <p:cNvPr id="20" name="object 15"/>
          <p:cNvSpPr txBox="1"/>
          <p:nvPr/>
        </p:nvSpPr>
        <p:spPr>
          <a:xfrm>
            <a:off x="8690134" y="4524475"/>
            <a:ext cx="1429385" cy="51308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3200" spc="-5" dirty="0">
                <a:latin typeface="Calibri"/>
                <a:cs typeface="Calibri"/>
              </a:rPr>
              <a:t>P</a:t>
            </a:r>
            <a:r>
              <a:rPr sz="3200" spc="-55" dirty="0">
                <a:latin typeface="Calibri"/>
                <a:cs typeface="Calibri"/>
              </a:rPr>
              <a:t>r</a:t>
            </a:r>
            <a:r>
              <a:rPr sz="3200" dirty="0">
                <a:latin typeface="Calibri"/>
                <a:cs typeface="Calibri"/>
              </a:rPr>
              <a:t>o</a:t>
            </a:r>
            <a:r>
              <a:rPr sz="3200" spc="5" dirty="0">
                <a:latin typeface="Calibri"/>
                <a:cs typeface="Calibri"/>
              </a:rPr>
              <a:t>g</a:t>
            </a:r>
            <a:r>
              <a:rPr sz="3200" spc="-70" dirty="0">
                <a:latin typeface="Calibri"/>
                <a:cs typeface="Calibri"/>
              </a:rPr>
              <a:t>r</a:t>
            </a:r>
            <a:r>
              <a:rPr sz="3200" spc="5" dirty="0">
                <a:latin typeface="Calibri"/>
                <a:cs typeface="Calibri"/>
              </a:rPr>
              <a:t>a</a:t>
            </a:r>
            <a:r>
              <a:rPr sz="3200" dirty="0">
                <a:latin typeface="Calibri"/>
                <a:cs typeface="Calibri"/>
              </a:rPr>
              <a:t>m</a:t>
            </a:r>
            <a:endParaRPr sz="3200">
              <a:latin typeface="Calibri"/>
              <a:cs typeface="Calibri"/>
            </a:endParaRPr>
          </a:p>
        </p:txBody>
      </p:sp>
    </p:spTree>
    <p:extLst>
      <p:ext uri="{BB962C8B-B14F-4D97-AF65-F5344CB8AC3E}">
        <p14:creationId xmlns:p14="http://schemas.microsoft.com/office/powerpoint/2010/main" val="17360699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370331"/>
            <a:ext cx="9560210" cy="749552"/>
          </a:xfrm>
        </p:spPr>
        <p:txBody>
          <a:bodyPr/>
          <a:lstStyle/>
          <a:p>
            <a:pPr marL="12700">
              <a:lnSpc>
                <a:spcPct val="100000"/>
              </a:lnSpc>
              <a:spcBef>
                <a:spcPts val="100"/>
              </a:spcBef>
            </a:pPr>
            <a:r>
              <a:rPr lang="en-US" sz="4400" spc="-5" dirty="0"/>
              <a:t>When </a:t>
            </a:r>
            <a:r>
              <a:rPr lang="en-US" sz="4400" dirty="0"/>
              <a:t>Do </a:t>
            </a:r>
            <a:r>
              <a:rPr lang="en-US" sz="4400" spc="-75" dirty="0"/>
              <a:t>We </a:t>
            </a:r>
            <a:r>
              <a:rPr lang="en-US" sz="4400" spc="-5" dirty="0"/>
              <a:t>Use Machine</a:t>
            </a:r>
            <a:r>
              <a:rPr lang="en-US" sz="4400" spc="-15" dirty="0"/>
              <a:t> </a:t>
            </a:r>
            <a:r>
              <a:rPr lang="en-US" sz="4400" spc="-5" dirty="0"/>
              <a:t>Learning?</a:t>
            </a:r>
            <a:endParaRPr lang="en-US" sz="4400" dirty="0"/>
          </a:p>
        </p:txBody>
      </p:sp>
      <p:pic>
        <p:nvPicPr>
          <p:cNvPr id="3" name="Picture 2" descr="C:\Users\madBlocks\Downloads\output-onlinejpgtool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7833" y="0"/>
            <a:ext cx="2527518" cy="1395190"/>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3"/>
          <p:cNvSpPr txBox="1"/>
          <p:nvPr/>
        </p:nvSpPr>
        <p:spPr>
          <a:xfrm>
            <a:off x="2176613" y="1859746"/>
            <a:ext cx="7489825" cy="2118360"/>
          </a:xfrm>
          <a:prstGeom prst="rect">
            <a:avLst/>
          </a:prstGeom>
        </p:spPr>
        <p:txBody>
          <a:bodyPr vert="horz" wrap="square" lIns="0" tIns="628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495"/>
              </a:spcBef>
            </a:pPr>
            <a:r>
              <a:rPr sz="2800" dirty="0">
                <a:latin typeface="Calibri"/>
                <a:cs typeface="Calibri"/>
              </a:rPr>
              <a:t>ML </a:t>
            </a:r>
            <a:r>
              <a:rPr sz="2800" spc="-5" dirty="0">
                <a:latin typeface="Calibri"/>
                <a:cs typeface="Calibri"/>
              </a:rPr>
              <a:t>is used</a:t>
            </a:r>
            <a:r>
              <a:rPr sz="2800" spc="15" dirty="0">
                <a:latin typeface="Calibri"/>
                <a:cs typeface="Calibri"/>
              </a:rPr>
              <a:t> </a:t>
            </a:r>
            <a:r>
              <a:rPr sz="2800" spc="-5" dirty="0">
                <a:latin typeface="Calibri"/>
                <a:cs typeface="Calibri"/>
              </a:rPr>
              <a:t>when:</a:t>
            </a:r>
            <a:endParaRPr sz="2800">
              <a:latin typeface="Calibri"/>
              <a:cs typeface="Calibri"/>
            </a:endParaRPr>
          </a:p>
          <a:p>
            <a:pPr marL="355600" indent="-342900">
              <a:lnSpc>
                <a:spcPct val="100000"/>
              </a:lnSpc>
              <a:spcBef>
                <a:spcPts val="340"/>
              </a:spcBef>
              <a:buFont typeface="Arial"/>
              <a:buChar char="•"/>
              <a:tabLst>
                <a:tab pos="354965" algn="l"/>
                <a:tab pos="355600" algn="l"/>
              </a:tabLst>
            </a:pPr>
            <a:r>
              <a:rPr sz="2400" spc="-5" dirty="0">
                <a:latin typeface="Calibri"/>
                <a:cs typeface="Calibri"/>
              </a:rPr>
              <a:t>Human </a:t>
            </a:r>
            <a:r>
              <a:rPr sz="2400" spc="-10" dirty="0">
                <a:latin typeface="Calibri"/>
                <a:cs typeface="Calibri"/>
              </a:rPr>
              <a:t>expertise </a:t>
            </a:r>
            <a:r>
              <a:rPr sz="2400" dirty="0">
                <a:latin typeface="Calibri"/>
                <a:cs typeface="Calibri"/>
              </a:rPr>
              <a:t>does </a:t>
            </a:r>
            <a:r>
              <a:rPr sz="2400" spc="-5" dirty="0">
                <a:latin typeface="Calibri"/>
                <a:cs typeface="Calibri"/>
              </a:rPr>
              <a:t>not </a:t>
            </a:r>
            <a:r>
              <a:rPr sz="2400" spc="-15" dirty="0">
                <a:latin typeface="Calibri"/>
                <a:cs typeface="Calibri"/>
              </a:rPr>
              <a:t>exist (navigating </a:t>
            </a:r>
            <a:r>
              <a:rPr sz="2400" spc="-5" dirty="0">
                <a:latin typeface="Calibri"/>
                <a:cs typeface="Calibri"/>
              </a:rPr>
              <a:t>on </a:t>
            </a:r>
            <a:r>
              <a:rPr sz="2400" spc="-10" dirty="0">
                <a:latin typeface="Calibri"/>
                <a:cs typeface="Calibri"/>
              </a:rPr>
              <a:t>Mars)</a:t>
            </a:r>
            <a:endParaRPr sz="2400">
              <a:latin typeface="Calibri"/>
              <a:cs typeface="Calibri"/>
            </a:endParaRPr>
          </a:p>
          <a:p>
            <a:pPr marL="355600" indent="-342900">
              <a:lnSpc>
                <a:spcPct val="100000"/>
              </a:lnSpc>
              <a:spcBef>
                <a:spcPts val="220"/>
              </a:spcBef>
              <a:buFont typeface="Arial"/>
              <a:buChar char="•"/>
              <a:tabLst>
                <a:tab pos="354965" algn="l"/>
                <a:tab pos="355600" algn="l"/>
              </a:tabLst>
            </a:pPr>
            <a:r>
              <a:rPr sz="2400" spc="-5" dirty="0">
                <a:latin typeface="Calibri"/>
                <a:cs typeface="Calibri"/>
              </a:rPr>
              <a:t>Humans can’t </a:t>
            </a:r>
            <a:r>
              <a:rPr sz="2400" spc="-10" dirty="0">
                <a:latin typeface="Calibri"/>
                <a:cs typeface="Calibri"/>
              </a:rPr>
              <a:t>explain </a:t>
            </a:r>
            <a:r>
              <a:rPr sz="2400" spc="-5" dirty="0">
                <a:latin typeface="Calibri"/>
                <a:cs typeface="Calibri"/>
              </a:rPr>
              <a:t>their </a:t>
            </a:r>
            <a:r>
              <a:rPr sz="2400" spc="-10" dirty="0">
                <a:latin typeface="Calibri"/>
                <a:cs typeface="Calibri"/>
              </a:rPr>
              <a:t>expertise </a:t>
            </a:r>
            <a:r>
              <a:rPr sz="2400" spc="-5" dirty="0">
                <a:latin typeface="Calibri"/>
                <a:cs typeface="Calibri"/>
              </a:rPr>
              <a:t>(speech</a:t>
            </a:r>
            <a:r>
              <a:rPr sz="2400" spc="50" dirty="0">
                <a:latin typeface="Calibri"/>
                <a:cs typeface="Calibri"/>
              </a:rPr>
              <a:t> </a:t>
            </a:r>
            <a:r>
              <a:rPr sz="2400" spc="-10" dirty="0">
                <a:latin typeface="Calibri"/>
                <a:cs typeface="Calibri"/>
              </a:rPr>
              <a:t>recognition)</a:t>
            </a:r>
            <a:endParaRPr sz="2400">
              <a:latin typeface="Calibri"/>
              <a:cs typeface="Calibri"/>
            </a:endParaRPr>
          </a:p>
          <a:p>
            <a:pPr marL="355600" indent="-342900">
              <a:lnSpc>
                <a:spcPct val="100000"/>
              </a:lnSpc>
              <a:spcBef>
                <a:spcPts val="320"/>
              </a:spcBef>
              <a:buFont typeface="Arial"/>
              <a:buChar char="•"/>
              <a:tabLst>
                <a:tab pos="354965" algn="l"/>
                <a:tab pos="355600" algn="l"/>
              </a:tabLst>
            </a:pPr>
            <a:r>
              <a:rPr sz="2400" spc="-5" dirty="0">
                <a:latin typeface="Calibri"/>
                <a:cs typeface="Calibri"/>
              </a:rPr>
              <a:t>Models </a:t>
            </a:r>
            <a:r>
              <a:rPr sz="2400" spc="-10" dirty="0">
                <a:latin typeface="Calibri"/>
                <a:cs typeface="Calibri"/>
              </a:rPr>
              <a:t>must </a:t>
            </a:r>
            <a:r>
              <a:rPr sz="2400" dirty="0">
                <a:latin typeface="Calibri"/>
                <a:cs typeface="Calibri"/>
              </a:rPr>
              <a:t>be </a:t>
            </a:r>
            <a:r>
              <a:rPr sz="2400" spc="-15" dirty="0">
                <a:latin typeface="Calibri"/>
                <a:cs typeface="Calibri"/>
              </a:rPr>
              <a:t>customized </a:t>
            </a:r>
            <a:r>
              <a:rPr sz="2400" spc="-10" dirty="0">
                <a:latin typeface="Calibri"/>
                <a:cs typeface="Calibri"/>
              </a:rPr>
              <a:t>(personalized</a:t>
            </a:r>
            <a:r>
              <a:rPr sz="2400" spc="-15" dirty="0">
                <a:latin typeface="Calibri"/>
                <a:cs typeface="Calibri"/>
              </a:rPr>
              <a:t> </a:t>
            </a:r>
            <a:r>
              <a:rPr sz="2400" spc="-5" dirty="0">
                <a:latin typeface="Calibri"/>
                <a:cs typeface="Calibri"/>
              </a:rPr>
              <a:t>medicine)</a:t>
            </a:r>
            <a:endParaRPr sz="2400">
              <a:latin typeface="Calibri"/>
              <a:cs typeface="Calibri"/>
            </a:endParaRPr>
          </a:p>
          <a:p>
            <a:pPr marL="355600" indent="-342900">
              <a:lnSpc>
                <a:spcPct val="100000"/>
              </a:lnSpc>
              <a:spcBef>
                <a:spcPts val="320"/>
              </a:spcBef>
              <a:buFont typeface="Arial"/>
              <a:buChar char="•"/>
              <a:tabLst>
                <a:tab pos="354965" algn="l"/>
                <a:tab pos="355600" algn="l"/>
              </a:tabLst>
            </a:pPr>
            <a:r>
              <a:rPr sz="2400" spc="-5" dirty="0">
                <a:latin typeface="Calibri"/>
                <a:cs typeface="Calibri"/>
              </a:rPr>
              <a:t>Models </a:t>
            </a:r>
            <a:r>
              <a:rPr sz="2400" spc="-15" dirty="0">
                <a:latin typeface="Calibri"/>
                <a:cs typeface="Calibri"/>
              </a:rPr>
              <a:t>are </a:t>
            </a:r>
            <a:r>
              <a:rPr sz="2400" spc="-5" dirty="0">
                <a:latin typeface="Calibri"/>
                <a:cs typeface="Calibri"/>
              </a:rPr>
              <a:t>based on </a:t>
            </a:r>
            <a:r>
              <a:rPr sz="2400" spc="-10" dirty="0">
                <a:latin typeface="Calibri"/>
                <a:cs typeface="Calibri"/>
              </a:rPr>
              <a:t>huge </a:t>
            </a:r>
            <a:r>
              <a:rPr sz="2400" spc="-5" dirty="0">
                <a:latin typeface="Calibri"/>
                <a:cs typeface="Calibri"/>
              </a:rPr>
              <a:t>amounts of </a:t>
            </a:r>
            <a:r>
              <a:rPr sz="2400" spc="-15" dirty="0">
                <a:latin typeface="Calibri"/>
                <a:cs typeface="Calibri"/>
              </a:rPr>
              <a:t>data</a:t>
            </a:r>
            <a:r>
              <a:rPr sz="2400" dirty="0">
                <a:latin typeface="Calibri"/>
                <a:cs typeface="Calibri"/>
              </a:rPr>
              <a:t> </a:t>
            </a:r>
            <a:r>
              <a:rPr sz="2400" spc="-5" dirty="0">
                <a:latin typeface="Calibri"/>
                <a:cs typeface="Calibri"/>
              </a:rPr>
              <a:t>(genomics)</a:t>
            </a:r>
            <a:endParaRPr sz="2400">
              <a:latin typeface="Calibri"/>
              <a:cs typeface="Calibri"/>
            </a:endParaRPr>
          </a:p>
        </p:txBody>
      </p:sp>
      <p:sp>
        <p:nvSpPr>
          <p:cNvPr id="9" name="object 4"/>
          <p:cNvSpPr/>
          <p:nvPr/>
        </p:nvSpPr>
        <p:spPr>
          <a:xfrm>
            <a:off x="2097873" y="4114624"/>
            <a:ext cx="2082477" cy="1667640"/>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5"/>
          <p:cNvSpPr/>
          <p:nvPr/>
        </p:nvSpPr>
        <p:spPr>
          <a:xfrm>
            <a:off x="4342873" y="4114624"/>
            <a:ext cx="2001169" cy="1667640"/>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6"/>
          <p:cNvSpPr/>
          <p:nvPr/>
        </p:nvSpPr>
        <p:spPr>
          <a:xfrm>
            <a:off x="6506565" y="4110922"/>
            <a:ext cx="1973474" cy="1671341"/>
          </a:xfrm>
          <a:prstGeom prst="rect">
            <a:avLst/>
          </a:prstGeom>
          <a:blipFill>
            <a:blip r:embed="rId5"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7"/>
          <p:cNvSpPr/>
          <p:nvPr/>
        </p:nvSpPr>
        <p:spPr>
          <a:xfrm>
            <a:off x="8642562" y="4114624"/>
            <a:ext cx="1830026" cy="1667639"/>
          </a:xfrm>
          <a:prstGeom prst="rect">
            <a:avLst/>
          </a:prstGeom>
          <a:blipFill>
            <a:blip r:embed="rId6"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88446075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madBlocks\Downloads\output-onlinejpgtool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7833" y="0"/>
            <a:ext cx="2527518" cy="1395190"/>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txBox="1">
            <a:spLocks noGrp="1"/>
          </p:cNvSpPr>
          <p:nvPr/>
        </p:nvSpPr>
        <p:spPr>
          <a:xfrm>
            <a:off x="2250802" y="191860"/>
            <a:ext cx="7111365" cy="995680"/>
          </a:xfrm>
          <a:prstGeom prst="rect">
            <a:avLst/>
          </a:prstGeom>
        </p:spPr>
        <p:txBody>
          <a:bodyPr vert="horz" wrap="square" lIns="0" tIns="33020" rIns="0" bIns="0" rtlCol="0">
            <a:spAutoFit/>
          </a:bodyPr>
          <a:lstStyle>
            <a:lvl1pPr>
              <a:defRPr sz="4400" b="0" i="0">
                <a:solidFill>
                  <a:schemeClr val="tx1"/>
                </a:solidFill>
                <a:latin typeface="Calibri"/>
                <a:ea typeface="+mj-ea"/>
                <a:cs typeface="Calibri"/>
              </a:defRPr>
            </a:lvl1pPr>
          </a:lstStyle>
          <a:p>
            <a:pPr marL="585470" marR="5080" indent="-573405">
              <a:lnSpc>
                <a:spcPts val="3800"/>
              </a:lnSpc>
              <a:spcBef>
                <a:spcPts val="260"/>
              </a:spcBef>
            </a:pPr>
            <a:r>
              <a:rPr sz="3200" dirty="0"/>
              <a:t>Some </a:t>
            </a:r>
            <a:r>
              <a:rPr sz="3200" spc="-10" dirty="0"/>
              <a:t>more </a:t>
            </a:r>
            <a:r>
              <a:rPr sz="3200" spc="-15" dirty="0"/>
              <a:t>examples </a:t>
            </a:r>
            <a:r>
              <a:rPr sz="3200" spc="-5" dirty="0"/>
              <a:t>of </a:t>
            </a:r>
            <a:r>
              <a:rPr sz="3200" spc="-15" dirty="0"/>
              <a:t>tasks </a:t>
            </a:r>
            <a:r>
              <a:rPr sz="3200" spc="-10" dirty="0"/>
              <a:t>that </a:t>
            </a:r>
            <a:r>
              <a:rPr sz="3200" spc="-15" dirty="0"/>
              <a:t>are best  </a:t>
            </a:r>
            <a:r>
              <a:rPr sz="3200" spc="-10" dirty="0"/>
              <a:t>solved </a:t>
            </a:r>
            <a:r>
              <a:rPr sz="3200" spc="-5" dirty="0"/>
              <a:t>by </a:t>
            </a:r>
            <a:r>
              <a:rPr sz="3200" dirty="0"/>
              <a:t>using a learning</a:t>
            </a:r>
            <a:r>
              <a:rPr sz="3200" spc="15" dirty="0"/>
              <a:t> </a:t>
            </a:r>
            <a:r>
              <a:rPr sz="3200" spc="-5" dirty="0"/>
              <a:t>algorithm</a:t>
            </a:r>
            <a:endParaRPr sz="3200" dirty="0"/>
          </a:p>
        </p:txBody>
      </p:sp>
      <p:sp>
        <p:nvSpPr>
          <p:cNvPr id="14" name="object 3"/>
          <p:cNvSpPr txBox="1"/>
          <p:nvPr/>
        </p:nvSpPr>
        <p:spPr>
          <a:xfrm>
            <a:off x="1724025" y="1361969"/>
            <a:ext cx="8743950" cy="5417185"/>
          </a:xfrm>
          <a:prstGeom prst="rect">
            <a:avLst/>
          </a:prstGeom>
        </p:spPr>
        <p:txBody>
          <a:bodyPr vert="horz" wrap="square" lIns="0" tIns="628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12800" indent="-342900">
              <a:lnSpc>
                <a:spcPct val="100000"/>
              </a:lnSpc>
              <a:spcBef>
                <a:spcPts val="495"/>
              </a:spcBef>
              <a:buFont typeface="Arial"/>
              <a:buChar char="•"/>
              <a:tabLst>
                <a:tab pos="812165" algn="l"/>
                <a:tab pos="812800" algn="l"/>
              </a:tabLst>
            </a:pPr>
            <a:r>
              <a:rPr sz="2800" spc="-10" dirty="0">
                <a:latin typeface="Calibri"/>
                <a:cs typeface="Calibri"/>
              </a:rPr>
              <a:t>Recognizing </a:t>
            </a:r>
            <a:r>
              <a:rPr sz="2800" spc="-15" dirty="0">
                <a:latin typeface="Calibri"/>
                <a:cs typeface="Calibri"/>
              </a:rPr>
              <a:t>patterns:</a:t>
            </a:r>
            <a:endParaRPr sz="2800" dirty="0">
              <a:latin typeface="Calibri"/>
              <a:cs typeface="Calibri"/>
            </a:endParaRPr>
          </a:p>
          <a:p>
            <a:pPr marL="1212850" lvl="1" indent="-285750">
              <a:lnSpc>
                <a:spcPct val="100000"/>
              </a:lnSpc>
              <a:spcBef>
                <a:spcPts val="340"/>
              </a:spcBef>
              <a:buFont typeface="Arial"/>
              <a:buChar char="–"/>
              <a:tabLst>
                <a:tab pos="1212850" algn="l"/>
              </a:tabLst>
            </a:pPr>
            <a:r>
              <a:rPr sz="2400" spc="-15" dirty="0">
                <a:solidFill>
                  <a:srgbClr val="4F81BD"/>
                </a:solidFill>
                <a:latin typeface="Calibri"/>
                <a:cs typeface="Calibri"/>
              </a:rPr>
              <a:t>Facial </a:t>
            </a:r>
            <a:r>
              <a:rPr sz="2400" spc="-5" dirty="0">
                <a:solidFill>
                  <a:srgbClr val="4F81BD"/>
                </a:solidFill>
                <a:latin typeface="Calibri"/>
                <a:cs typeface="Calibri"/>
              </a:rPr>
              <a:t>identities or </a:t>
            </a:r>
            <a:r>
              <a:rPr sz="2400" spc="-10" dirty="0">
                <a:solidFill>
                  <a:srgbClr val="4F81BD"/>
                </a:solidFill>
                <a:latin typeface="Calibri"/>
                <a:cs typeface="Calibri"/>
              </a:rPr>
              <a:t>facial</a:t>
            </a:r>
            <a:r>
              <a:rPr sz="2400" spc="-15" dirty="0">
                <a:solidFill>
                  <a:srgbClr val="4F81BD"/>
                </a:solidFill>
                <a:latin typeface="Calibri"/>
                <a:cs typeface="Calibri"/>
              </a:rPr>
              <a:t> </a:t>
            </a:r>
            <a:r>
              <a:rPr sz="2400" spc="-10" dirty="0">
                <a:solidFill>
                  <a:srgbClr val="4F81BD"/>
                </a:solidFill>
                <a:latin typeface="Calibri"/>
                <a:cs typeface="Calibri"/>
              </a:rPr>
              <a:t>expressions</a:t>
            </a:r>
            <a:endParaRPr sz="2400" dirty="0">
              <a:latin typeface="Calibri"/>
              <a:cs typeface="Calibri"/>
            </a:endParaRPr>
          </a:p>
          <a:p>
            <a:pPr marL="1212850" lvl="1" indent="-285750">
              <a:lnSpc>
                <a:spcPct val="100000"/>
              </a:lnSpc>
              <a:spcBef>
                <a:spcPts val="220"/>
              </a:spcBef>
              <a:buFont typeface="Arial"/>
              <a:buChar char="–"/>
              <a:tabLst>
                <a:tab pos="1212850" algn="l"/>
              </a:tabLst>
            </a:pPr>
            <a:r>
              <a:rPr sz="2400" spc="-10" dirty="0">
                <a:solidFill>
                  <a:srgbClr val="4F81BD"/>
                </a:solidFill>
                <a:latin typeface="Calibri"/>
                <a:cs typeface="Calibri"/>
              </a:rPr>
              <a:t>Handwritten </a:t>
            </a:r>
            <a:r>
              <a:rPr sz="2400" spc="-5" dirty="0">
                <a:solidFill>
                  <a:srgbClr val="4F81BD"/>
                </a:solidFill>
                <a:latin typeface="Calibri"/>
                <a:cs typeface="Calibri"/>
              </a:rPr>
              <a:t>or </a:t>
            </a:r>
            <a:r>
              <a:rPr sz="2400" spc="-15" dirty="0">
                <a:solidFill>
                  <a:srgbClr val="4F81BD"/>
                </a:solidFill>
                <a:latin typeface="Calibri"/>
                <a:cs typeface="Calibri"/>
              </a:rPr>
              <a:t>spoken</a:t>
            </a:r>
            <a:r>
              <a:rPr sz="2400" spc="-5" dirty="0">
                <a:solidFill>
                  <a:srgbClr val="4F81BD"/>
                </a:solidFill>
                <a:latin typeface="Calibri"/>
                <a:cs typeface="Calibri"/>
              </a:rPr>
              <a:t> </a:t>
            </a:r>
            <a:r>
              <a:rPr sz="2400" spc="-15" dirty="0">
                <a:solidFill>
                  <a:srgbClr val="4F81BD"/>
                </a:solidFill>
                <a:latin typeface="Calibri"/>
                <a:cs typeface="Calibri"/>
              </a:rPr>
              <a:t>words</a:t>
            </a:r>
            <a:endParaRPr sz="2400" dirty="0">
              <a:latin typeface="Calibri"/>
              <a:cs typeface="Calibri"/>
            </a:endParaRPr>
          </a:p>
          <a:p>
            <a:pPr marL="1212850" lvl="1" indent="-285750">
              <a:lnSpc>
                <a:spcPct val="100000"/>
              </a:lnSpc>
              <a:spcBef>
                <a:spcPts val="320"/>
              </a:spcBef>
              <a:buFont typeface="Arial"/>
              <a:buChar char="–"/>
              <a:tabLst>
                <a:tab pos="1212850" algn="l"/>
              </a:tabLst>
            </a:pPr>
            <a:r>
              <a:rPr sz="2400" spc="-5" dirty="0">
                <a:solidFill>
                  <a:srgbClr val="4F81BD"/>
                </a:solidFill>
                <a:latin typeface="Calibri"/>
                <a:cs typeface="Calibri"/>
              </a:rPr>
              <a:t>Medical</a:t>
            </a:r>
            <a:r>
              <a:rPr sz="2400" spc="-15" dirty="0">
                <a:solidFill>
                  <a:srgbClr val="4F81BD"/>
                </a:solidFill>
                <a:latin typeface="Calibri"/>
                <a:cs typeface="Calibri"/>
              </a:rPr>
              <a:t> </a:t>
            </a:r>
            <a:r>
              <a:rPr sz="2400" spc="-5" dirty="0">
                <a:solidFill>
                  <a:srgbClr val="4F81BD"/>
                </a:solidFill>
                <a:latin typeface="Calibri"/>
                <a:cs typeface="Calibri"/>
              </a:rPr>
              <a:t>images</a:t>
            </a:r>
            <a:endParaRPr sz="2400" dirty="0">
              <a:latin typeface="Calibri"/>
              <a:cs typeface="Calibri"/>
            </a:endParaRPr>
          </a:p>
          <a:p>
            <a:pPr marL="812800" indent="-342900">
              <a:lnSpc>
                <a:spcPct val="100000"/>
              </a:lnSpc>
              <a:spcBef>
                <a:spcPts val="320"/>
              </a:spcBef>
              <a:buFont typeface="Arial"/>
              <a:buChar char="•"/>
              <a:tabLst>
                <a:tab pos="812165" algn="l"/>
                <a:tab pos="812800" algn="l"/>
              </a:tabLst>
            </a:pPr>
            <a:r>
              <a:rPr sz="2800" spc="-15" dirty="0">
                <a:latin typeface="Calibri"/>
                <a:cs typeface="Calibri"/>
              </a:rPr>
              <a:t>Generating</a:t>
            </a:r>
            <a:r>
              <a:rPr sz="2800" spc="-10" dirty="0">
                <a:latin typeface="Calibri"/>
                <a:cs typeface="Calibri"/>
              </a:rPr>
              <a:t> </a:t>
            </a:r>
            <a:r>
              <a:rPr sz="2800" spc="-15" dirty="0">
                <a:latin typeface="Calibri"/>
                <a:cs typeface="Calibri"/>
              </a:rPr>
              <a:t>patterns:</a:t>
            </a:r>
            <a:endParaRPr sz="2800" dirty="0">
              <a:latin typeface="Calibri"/>
              <a:cs typeface="Calibri"/>
            </a:endParaRPr>
          </a:p>
          <a:p>
            <a:pPr marL="1212850" lvl="1" indent="-285750">
              <a:lnSpc>
                <a:spcPct val="100000"/>
              </a:lnSpc>
              <a:spcBef>
                <a:spcPts val="340"/>
              </a:spcBef>
              <a:buFont typeface="Arial"/>
              <a:buChar char="–"/>
              <a:tabLst>
                <a:tab pos="1212850" algn="l"/>
              </a:tabLst>
            </a:pPr>
            <a:r>
              <a:rPr sz="2400" spc="-10" dirty="0">
                <a:solidFill>
                  <a:srgbClr val="4F81BD"/>
                </a:solidFill>
                <a:latin typeface="Calibri"/>
                <a:cs typeface="Calibri"/>
              </a:rPr>
              <a:t>Generating </a:t>
            </a:r>
            <a:r>
              <a:rPr sz="2400" spc="-5" dirty="0">
                <a:solidFill>
                  <a:srgbClr val="4F81BD"/>
                </a:solidFill>
                <a:latin typeface="Calibri"/>
                <a:cs typeface="Calibri"/>
              </a:rPr>
              <a:t>images or motion</a:t>
            </a:r>
            <a:r>
              <a:rPr sz="2400" spc="-15" dirty="0">
                <a:solidFill>
                  <a:srgbClr val="4F81BD"/>
                </a:solidFill>
                <a:latin typeface="Calibri"/>
                <a:cs typeface="Calibri"/>
              </a:rPr>
              <a:t> </a:t>
            </a:r>
            <a:r>
              <a:rPr sz="2400" spc="-5" dirty="0">
                <a:solidFill>
                  <a:srgbClr val="4F81BD"/>
                </a:solidFill>
                <a:latin typeface="Calibri"/>
                <a:cs typeface="Calibri"/>
              </a:rPr>
              <a:t>sequences</a:t>
            </a:r>
            <a:endParaRPr sz="2400" dirty="0">
              <a:latin typeface="Calibri"/>
              <a:cs typeface="Calibri"/>
            </a:endParaRPr>
          </a:p>
          <a:p>
            <a:pPr marL="812800" indent="-342900">
              <a:lnSpc>
                <a:spcPct val="100000"/>
              </a:lnSpc>
              <a:spcBef>
                <a:spcPts val="220"/>
              </a:spcBef>
              <a:buFont typeface="Arial"/>
              <a:buChar char="•"/>
              <a:tabLst>
                <a:tab pos="812165" algn="l"/>
                <a:tab pos="812800" algn="l"/>
              </a:tabLst>
            </a:pPr>
            <a:r>
              <a:rPr sz="2800" spc="-10" dirty="0">
                <a:latin typeface="Calibri"/>
                <a:cs typeface="Calibri"/>
              </a:rPr>
              <a:t>Recognizing</a:t>
            </a:r>
            <a:r>
              <a:rPr sz="2800" spc="-5" dirty="0">
                <a:latin typeface="Calibri"/>
                <a:cs typeface="Calibri"/>
              </a:rPr>
              <a:t> anomalies:</a:t>
            </a:r>
            <a:endParaRPr sz="2800" dirty="0">
              <a:latin typeface="Calibri"/>
              <a:cs typeface="Calibri"/>
            </a:endParaRPr>
          </a:p>
          <a:p>
            <a:pPr marL="1212850" lvl="1" indent="-285750">
              <a:lnSpc>
                <a:spcPct val="100000"/>
              </a:lnSpc>
              <a:spcBef>
                <a:spcPts val="340"/>
              </a:spcBef>
              <a:buFont typeface="Arial"/>
              <a:buChar char="–"/>
              <a:tabLst>
                <a:tab pos="1212850" algn="l"/>
              </a:tabLst>
            </a:pPr>
            <a:r>
              <a:rPr sz="2400" spc="-5" dirty="0">
                <a:solidFill>
                  <a:srgbClr val="4F81BD"/>
                </a:solidFill>
                <a:latin typeface="Calibri"/>
                <a:cs typeface="Calibri"/>
              </a:rPr>
              <a:t>Unusual </a:t>
            </a:r>
            <a:r>
              <a:rPr sz="2400" spc="-10" dirty="0">
                <a:solidFill>
                  <a:srgbClr val="4F81BD"/>
                </a:solidFill>
                <a:latin typeface="Calibri"/>
                <a:cs typeface="Calibri"/>
              </a:rPr>
              <a:t>credit </a:t>
            </a:r>
            <a:r>
              <a:rPr sz="2400" spc="-15" dirty="0">
                <a:solidFill>
                  <a:srgbClr val="4F81BD"/>
                </a:solidFill>
                <a:latin typeface="Calibri"/>
                <a:cs typeface="Calibri"/>
              </a:rPr>
              <a:t>card </a:t>
            </a:r>
            <a:r>
              <a:rPr sz="2400" spc="-10" dirty="0">
                <a:solidFill>
                  <a:srgbClr val="4F81BD"/>
                </a:solidFill>
                <a:latin typeface="Calibri"/>
                <a:cs typeface="Calibri"/>
              </a:rPr>
              <a:t>transactions</a:t>
            </a:r>
            <a:endParaRPr sz="2400" dirty="0">
              <a:latin typeface="Calibri"/>
              <a:cs typeface="Calibri"/>
            </a:endParaRPr>
          </a:p>
          <a:p>
            <a:pPr marL="1212850" lvl="1" indent="-285750">
              <a:lnSpc>
                <a:spcPct val="100000"/>
              </a:lnSpc>
              <a:spcBef>
                <a:spcPts val="320"/>
              </a:spcBef>
              <a:buFont typeface="Arial"/>
              <a:buChar char="–"/>
              <a:tabLst>
                <a:tab pos="1212850" algn="l"/>
              </a:tabLst>
            </a:pPr>
            <a:r>
              <a:rPr sz="2400" spc="-5" dirty="0">
                <a:solidFill>
                  <a:srgbClr val="4F81BD"/>
                </a:solidFill>
                <a:latin typeface="Calibri"/>
                <a:cs typeface="Calibri"/>
              </a:rPr>
              <a:t>Unusual </a:t>
            </a:r>
            <a:r>
              <a:rPr sz="2400" spc="-15" dirty="0">
                <a:solidFill>
                  <a:srgbClr val="4F81BD"/>
                </a:solidFill>
                <a:latin typeface="Calibri"/>
                <a:cs typeface="Calibri"/>
              </a:rPr>
              <a:t>patterns </a:t>
            </a:r>
            <a:r>
              <a:rPr sz="2400" spc="-5" dirty="0">
                <a:solidFill>
                  <a:srgbClr val="4F81BD"/>
                </a:solidFill>
                <a:latin typeface="Calibri"/>
                <a:cs typeface="Calibri"/>
              </a:rPr>
              <a:t>of sensor readings in </a:t>
            </a:r>
            <a:r>
              <a:rPr sz="2400" dirty="0">
                <a:solidFill>
                  <a:srgbClr val="4F81BD"/>
                </a:solidFill>
                <a:latin typeface="Calibri"/>
                <a:cs typeface="Calibri"/>
              </a:rPr>
              <a:t>a </a:t>
            </a:r>
            <a:r>
              <a:rPr sz="2400" spc="-5" dirty="0">
                <a:solidFill>
                  <a:srgbClr val="4F81BD"/>
                </a:solidFill>
                <a:latin typeface="Calibri"/>
                <a:cs typeface="Calibri"/>
              </a:rPr>
              <a:t>nuclear </a:t>
            </a:r>
            <a:r>
              <a:rPr sz="2400" spc="-10" dirty="0">
                <a:solidFill>
                  <a:srgbClr val="4F81BD"/>
                </a:solidFill>
                <a:latin typeface="Calibri"/>
                <a:cs typeface="Calibri"/>
              </a:rPr>
              <a:t>power</a:t>
            </a:r>
            <a:r>
              <a:rPr sz="2400" spc="30" dirty="0">
                <a:solidFill>
                  <a:srgbClr val="4F81BD"/>
                </a:solidFill>
                <a:latin typeface="Calibri"/>
                <a:cs typeface="Calibri"/>
              </a:rPr>
              <a:t> </a:t>
            </a:r>
            <a:r>
              <a:rPr sz="2400" spc="-10" dirty="0">
                <a:solidFill>
                  <a:srgbClr val="4F81BD"/>
                </a:solidFill>
                <a:latin typeface="Calibri"/>
                <a:cs typeface="Calibri"/>
              </a:rPr>
              <a:t>plant</a:t>
            </a:r>
            <a:endParaRPr sz="2400" dirty="0">
              <a:latin typeface="Calibri"/>
              <a:cs typeface="Calibri"/>
            </a:endParaRPr>
          </a:p>
          <a:p>
            <a:pPr marL="812800" indent="-342900">
              <a:lnSpc>
                <a:spcPct val="100000"/>
              </a:lnSpc>
              <a:spcBef>
                <a:spcPts val="320"/>
              </a:spcBef>
              <a:buFont typeface="Arial"/>
              <a:buChar char="•"/>
              <a:tabLst>
                <a:tab pos="812165" algn="l"/>
                <a:tab pos="812800" algn="l"/>
              </a:tabLst>
            </a:pPr>
            <a:r>
              <a:rPr sz="2800" spc="-10" dirty="0">
                <a:latin typeface="Calibri"/>
                <a:cs typeface="Calibri"/>
              </a:rPr>
              <a:t>Prediction:</a:t>
            </a:r>
            <a:endParaRPr sz="2800" dirty="0">
              <a:latin typeface="Calibri"/>
              <a:cs typeface="Calibri"/>
            </a:endParaRPr>
          </a:p>
          <a:p>
            <a:pPr marL="1212850" lvl="1" indent="-285750">
              <a:lnSpc>
                <a:spcPct val="100000"/>
              </a:lnSpc>
              <a:spcBef>
                <a:spcPts val="340"/>
              </a:spcBef>
              <a:buFont typeface="Arial"/>
              <a:buChar char="–"/>
              <a:tabLst>
                <a:tab pos="1212850" algn="l"/>
              </a:tabLst>
            </a:pPr>
            <a:r>
              <a:rPr sz="2400" spc="-10" dirty="0">
                <a:solidFill>
                  <a:srgbClr val="4F81BD"/>
                </a:solidFill>
                <a:latin typeface="Calibri"/>
                <a:cs typeface="Calibri"/>
              </a:rPr>
              <a:t>Future </a:t>
            </a:r>
            <a:r>
              <a:rPr sz="2400" spc="-15" dirty="0">
                <a:solidFill>
                  <a:srgbClr val="4F81BD"/>
                </a:solidFill>
                <a:latin typeface="Calibri"/>
                <a:cs typeface="Calibri"/>
              </a:rPr>
              <a:t>stock </a:t>
            </a:r>
            <a:r>
              <a:rPr sz="2400" dirty="0">
                <a:solidFill>
                  <a:srgbClr val="4F81BD"/>
                </a:solidFill>
                <a:latin typeface="Calibri"/>
                <a:cs typeface="Calibri"/>
              </a:rPr>
              <a:t>prices </a:t>
            </a:r>
            <a:r>
              <a:rPr sz="2400" spc="-5" dirty="0">
                <a:solidFill>
                  <a:srgbClr val="4F81BD"/>
                </a:solidFill>
                <a:latin typeface="Calibri"/>
                <a:cs typeface="Calibri"/>
              </a:rPr>
              <a:t>or currency </a:t>
            </a:r>
            <a:r>
              <a:rPr sz="2400" spc="-15" dirty="0">
                <a:solidFill>
                  <a:srgbClr val="4F81BD"/>
                </a:solidFill>
                <a:latin typeface="Calibri"/>
                <a:cs typeface="Calibri"/>
              </a:rPr>
              <a:t>exchange</a:t>
            </a:r>
            <a:r>
              <a:rPr sz="2400" spc="-10" dirty="0">
                <a:solidFill>
                  <a:srgbClr val="4F81BD"/>
                </a:solidFill>
                <a:latin typeface="Calibri"/>
                <a:cs typeface="Calibri"/>
              </a:rPr>
              <a:t> </a:t>
            </a:r>
            <a:r>
              <a:rPr sz="2400" spc="-20" dirty="0">
                <a:solidFill>
                  <a:srgbClr val="4F81BD"/>
                </a:solidFill>
                <a:latin typeface="Calibri"/>
                <a:cs typeface="Calibri"/>
              </a:rPr>
              <a:t>rates</a:t>
            </a:r>
            <a:endParaRPr sz="2400" dirty="0">
              <a:latin typeface="Calibri"/>
              <a:cs typeface="Calibri"/>
            </a:endParaRPr>
          </a:p>
          <a:p>
            <a:pPr marL="8437245">
              <a:lnSpc>
                <a:spcPts val="1305"/>
              </a:lnSpc>
              <a:spcBef>
                <a:spcPts val="2530"/>
              </a:spcBef>
            </a:pPr>
            <a:endParaRPr sz="1200" dirty="0">
              <a:latin typeface="Calibri"/>
              <a:cs typeface="Calibri"/>
            </a:endParaRPr>
          </a:p>
        </p:txBody>
      </p:sp>
    </p:spTree>
    <p:extLst>
      <p:ext uri="{BB962C8B-B14F-4D97-AF65-F5344CB8AC3E}">
        <p14:creationId xmlns:p14="http://schemas.microsoft.com/office/powerpoint/2010/main" val="145458193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madBlocks\Downloads\output-onlinejpgtool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7833" y="0"/>
            <a:ext cx="2527518" cy="1395190"/>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txBox="1">
            <a:spLocks noGrp="1"/>
          </p:cNvSpPr>
          <p:nvPr/>
        </p:nvSpPr>
        <p:spPr>
          <a:xfrm>
            <a:off x="1418596" y="399510"/>
            <a:ext cx="7111365" cy="520655"/>
          </a:xfrm>
          <a:prstGeom prst="rect">
            <a:avLst/>
          </a:prstGeom>
        </p:spPr>
        <p:txBody>
          <a:bodyPr vert="horz" wrap="square" lIns="0" tIns="33020" rIns="0" bIns="0" rtlCol="0">
            <a:spAutoFit/>
          </a:bodyPr>
          <a:lstStyle>
            <a:lvl1pPr>
              <a:defRPr sz="4400" b="0" i="0">
                <a:solidFill>
                  <a:schemeClr val="tx1"/>
                </a:solidFill>
                <a:latin typeface="Calibri"/>
                <a:ea typeface="+mj-ea"/>
                <a:cs typeface="Calibri"/>
              </a:defRPr>
            </a:lvl1pPr>
          </a:lstStyle>
          <a:p>
            <a:pPr marL="585470" marR="5080" indent="-573405">
              <a:lnSpc>
                <a:spcPts val="3800"/>
              </a:lnSpc>
              <a:spcBef>
                <a:spcPts val="260"/>
              </a:spcBef>
            </a:pPr>
            <a:r>
              <a:rPr lang="en-IN" sz="3200" b="1" dirty="0" smtClean="0"/>
              <a:t>Sample Applications</a:t>
            </a:r>
            <a:endParaRPr sz="3200" b="1" dirty="0"/>
          </a:p>
        </p:txBody>
      </p:sp>
      <p:sp>
        <p:nvSpPr>
          <p:cNvPr id="14" name="object 3"/>
          <p:cNvSpPr txBox="1"/>
          <p:nvPr/>
        </p:nvSpPr>
        <p:spPr>
          <a:xfrm>
            <a:off x="1724025" y="1618819"/>
            <a:ext cx="8743950" cy="4326184"/>
          </a:xfrm>
          <a:prstGeom prst="rect">
            <a:avLst/>
          </a:prstGeom>
        </p:spPr>
        <p:txBody>
          <a:bodyPr vert="horz" wrap="square" lIns="0" tIns="628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indent="-342900">
              <a:lnSpc>
                <a:spcPct val="100000"/>
              </a:lnSpc>
              <a:spcBef>
                <a:spcPts val="100"/>
              </a:spcBef>
              <a:buFont typeface="Arial"/>
              <a:buChar char="•"/>
              <a:tabLst>
                <a:tab pos="354965" algn="l"/>
                <a:tab pos="355600" algn="l"/>
              </a:tabLst>
            </a:pPr>
            <a:r>
              <a:rPr lang="en-US" sz="2800" spc="-40" dirty="0">
                <a:latin typeface="Calibri"/>
                <a:cs typeface="Calibri"/>
              </a:rPr>
              <a:t>Web</a:t>
            </a:r>
            <a:r>
              <a:rPr lang="en-US" sz="2800" dirty="0">
                <a:latin typeface="Calibri"/>
                <a:cs typeface="Calibri"/>
              </a:rPr>
              <a:t> </a:t>
            </a:r>
            <a:r>
              <a:rPr lang="en-US" sz="2800" spc="-10" dirty="0">
                <a:latin typeface="Calibri"/>
                <a:cs typeface="Calibri"/>
              </a:rPr>
              <a:t>search</a:t>
            </a:r>
            <a:endParaRPr lang="en-US" sz="2800" dirty="0">
              <a:latin typeface="Calibri"/>
              <a:cs typeface="Calibri"/>
            </a:endParaRPr>
          </a:p>
          <a:p>
            <a:pPr marL="355600" indent="-342900">
              <a:lnSpc>
                <a:spcPts val="3329"/>
              </a:lnSpc>
              <a:spcBef>
                <a:spcPts val="40"/>
              </a:spcBef>
              <a:buFont typeface="Arial"/>
              <a:buChar char="•"/>
              <a:tabLst>
                <a:tab pos="354965" algn="l"/>
                <a:tab pos="355600" algn="l"/>
              </a:tabLst>
            </a:pPr>
            <a:r>
              <a:rPr lang="en-US" sz="2800" spc="-10" dirty="0">
                <a:latin typeface="Calibri"/>
                <a:cs typeface="Calibri"/>
              </a:rPr>
              <a:t>Computational</a:t>
            </a:r>
            <a:r>
              <a:rPr lang="en-US" sz="2800" spc="-35" dirty="0">
                <a:latin typeface="Calibri"/>
                <a:cs typeface="Calibri"/>
              </a:rPr>
              <a:t> </a:t>
            </a:r>
            <a:r>
              <a:rPr lang="en-US" sz="2800" spc="-5" dirty="0">
                <a:latin typeface="Calibri"/>
                <a:cs typeface="Calibri"/>
              </a:rPr>
              <a:t>biology</a:t>
            </a:r>
            <a:endParaRPr lang="en-US" sz="2800" dirty="0">
              <a:latin typeface="Calibri"/>
              <a:cs typeface="Calibri"/>
            </a:endParaRPr>
          </a:p>
          <a:p>
            <a:pPr marL="355600" indent="-342900">
              <a:lnSpc>
                <a:spcPts val="3329"/>
              </a:lnSpc>
              <a:buFont typeface="Arial"/>
              <a:buChar char="•"/>
              <a:tabLst>
                <a:tab pos="354965" algn="l"/>
                <a:tab pos="355600" algn="l"/>
              </a:tabLst>
            </a:pPr>
            <a:r>
              <a:rPr lang="en-US" sz="2800" spc="-5" dirty="0">
                <a:latin typeface="Calibri"/>
                <a:cs typeface="Calibri"/>
              </a:rPr>
              <a:t>Finance</a:t>
            </a:r>
            <a:endParaRPr lang="en-US" sz="2800" dirty="0">
              <a:latin typeface="Calibri"/>
              <a:cs typeface="Calibri"/>
            </a:endParaRPr>
          </a:p>
          <a:p>
            <a:pPr marL="355600" indent="-342900">
              <a:lnSpc>
                <a:spcPct val="100000"/>
              </a:lnSpc>
              <a:spcBef>
                <a:spcPts val="40"/>
              </a:spcBef>
              <a:buFont typeface="Arial"/>
              <a:buChar char="•"/>
              <a:tabLst>
                <a:tab pos="354965" algn="l"/>
                <a:tab pos="355600" algn="l"/>
              </a:tabLst>
            </a:pPr>
            <a:r>
              <a:rPr lang="en-US" sz="2800" spc="-15" dirty="0">
                <a:latin typeface="Calibri"/>
                <a:cs typeface="Calibri"/>
              </a:rPr>
              <a:t>E-commerce</a:t>
            </a:r>
            <a:endParaRPr lang="en-US" sz="2800" dirty="0">
              <a:latin typeface="Calibri"/>
              <a:cs typeface="Calibri"/>
            </a:endParaRPr>
          </a:p>
          <a:p>
            <a:pPr marL="355600" indent="-342900">
              <a:lnSpc>
                <a:spcPts val="3329"/>
              </a:lnSpc>
              <a:spcBef>
                <a:spcPts val="40"/>
              </a:spcBef>
              <a:buFont typeface="Arial"/>
              <a:buChar char="•"/>
              <a:tabLst>
                <a:tab pos="354965" algn="l"/>
                <a:tab pos="355600" algn="l"/>
              </a:tabLst>
            </a:pPr>
            <a:r>
              <a:rPr lang="en-US" sz="2800" spc="-5" dirty="0">
                <a:latin typeface="Calibri"/>
                <a:cs typeface="Calibri"/>
              </a:rPr>
              <a:t>Space</a:t>
            </a:r>
            <a:r>
              <a:rPr lang="en-US" sz="2800" spc="-10" dirty="0">
                <a:latin typeface="Calibri"/>
                <a:cs typeface="Calibri"/>
              </a:rPr>
              <a:t> </a:t>
            </a:r>
            <a:r>
              <a:rPr lang="en-US" sz="2800" spc="-20" dirty="0">
                <a:latin typeface="Calibri"/>
                <a:cs typeface="Calibri"/>
              </a:rPr>
              <a:t>exploration</a:t>
            </a:r>
            <a:endParaRPr lang="en-US" sz="2800" dirty="0">
              <a:latin typeface="Calibri"/>
              <a:cs typeface="Calibri"/>
            </a:endParaRPr>
          </a:p>
          <a:p>
            <a:pPr marL="355600" indent="-342900">
              <a:lnSpc>
                <a:spcPts val="3329"/>
              </a:lnSpc>
              <a:buFont typeface="Arial"/>
              <a:buChar char="•"/>
              <a:tabLst>
                <a:tab pos="354965" algn="l"/>
                <a:tab pos="355600" algn="l"/>
              </a:tabLst>
            </a:pPr>
            <a:r>
              <a:rPr lang="en-US" sz="2800" spc="-10" dirty="0">
                <a:latin typeface="Calibri"/>
                <a:cs typeface="Calibri"/>
              </a:rPr>
              <a:t>Robotics</a:t>
            </a:r>
            <a:endParaRPr lang="en-US" sz="2800" dirty="0">
              <a:latin typeface="Calibri"/>
              <a:cs typeface="Calibri"/>
            </a:endParaRPr>
          </a:p>
          <a:p>
            <a:pPr marL="355600" indent="-342900">
              <a:lnSpc>
                <a:spcPts val="3329"/>
              </a:lnSpc>
              <a:spcBef>
                <a:spcPts val="40"/>
              </a:spcBef>
              <a:buFont typeface="Arial"/>
              <a:buChar char="•"/>
              <a:tabLst>
                <a:tab pos="354965" algn="l"/>
                <a:tab pos="355600" algn="l"/>
              </a:tabLst>
            </a:pPr>
            <a:r>
              <a:rPr lang="en-US" sz="2800" spc="-15" dirty="0">
                <a:latin typeface="Calibri"/>
                <a:cs typeface="Calibri"/>
              </a:rPr>
              <a:t>Information</a:t>
            </a:r>
            <a:r>
              <a:rPr lang="en-US" sz="2800" spc="-20" dirty="0">
                <a:latin typeface="Calibri"/>
                <a:cs typeface="Calibri"/>
              </a:rPr>
              <a:t> </a:t>
            </a:r>
            <a:r>
              <a:rPr lang="en-US" sz="2800" spc="-15" dirty="0">
                <a:latin typeface="Calibri"/>
                <a:cs typeface="Calibri"/>
              </a:rPr>
              <a:t>extraction</a:t>
            </a:r>
            <a:endParaRPr lang="en-US" sz="2800" dirty="0">
              <a:latin typeface="Calibri"/>
              <a:cs typeface="Calibri"/>
            </a:endParaRPr>
          </a:p>
          <a:p>
            <a:pPr marL="355600" indent="-342900">
              <a:lnSpc>
                <a:spcPts val="3329"/>
              </a:lnSpc>
              <a:buFont typeface="Arial"/>
              <a:buChar char="•"/>
              <a:tabLst>
                <a:tab pos="354965" algn="l"/>
                <a:tab pos="355600" algn="l"/>
              </a:tabLst>
            </a:pPr>
            <a:r>
              <a:rPr lang="en-US" sz="2800" spc="-5" dirty="0">
                <a:latin typeface="Calibri"/>
                <a:cs typeface="Calibri"/>
              </a:rPr>
              <a:t>Social </a:t>
            </a:r>
            <a:r>
              <a:rPr lang="en-US" sz="2800" spc="-15" dirty="0">
                <a:latin typeface="Calibri"/>
                <a:cs typeface="Calibri"/>
              </a:rPr>
              <a:t>networks</a:t>
            </a:r>
            <a:endParaRPr lang="en-US" sz="2800" dirty="0">
              <a:latin typeface="Calibri"/>
              <a:cs typeface="Calibri"/>
            </a:endParaRPr>
          </a:p>
          <a:p>
            <a:pPr marL="355600" indent="-342900">
              <a:lnSpc>
                <a:spcPct val="100000"/>
              </a:lnSpc>
              <a:spcBef>
                <a:spcPts val="40"/>
              </a:spcBef>
              <a:buFont typeface="Arial"/>
              <a:buChar char="•"/>
              <a:tabLst>
                <a:tab pos="354965" algn="l"/>
                <a:tab pos="355600" algn="l"/>
              </a:tabLst>
            </a:pPr>
            <a:r>
              <a:rPr lang="en-US" sz="2800" dirty="0">
                <a:latin typeface="Calibri"/>
                <a:cs typeface="Calibri"/>
              </a:rPr>
              <a:t>Debugging</a:t>
            </a:r>
            <a:r>
              <a:rPr lang="en-US" sz="2800" spc="-15" dirty="0">
                <a:latin typeface="Calibri"/>
                <a:cs typeface="Calibri"/>
              </a:rPr>
              <a:t> software</a:t>
            </a:r>
            <a:endParaRPr lang="en-US" sz="2800" dirty="0">
              <a:latin typeface="Calibri"/>
              <a:cs typeface="Calibri"/>
            </a:endParaRPr>
          </a:p>
          <a:p>
            <a:pPr marL="355600" indent="-342900">
              <a:lnSpc>
                <a:spcPct val="100000"/>
              </a:lnSpc>
              <a:spcBef>
                <a:spcPts val="40"/>
              </a:spcBef>
              <a:buFont typeface="Arial"/>
              <a:buChar char="•"/>
              <a:tabLst>
                <a:tab pos="354965" algn="l"/>
                <a:tab pos="355600" algn="l"/>
              </a:tabLst>
            </a:pPr>
            <a:r>
              <a:rPr lang="en-US" sz="2800" spc="-45" dirty="0" smtClean="0">
                <a:latin typeface="Calibri"/>
                <a:cs typeface="Calibri"/>
              </a:rPr>
              <a:t>Healthcare</a:t>
            </a:r>
            <a:endParaRPr lang="en-US" sz="2800" dirty="0">
              <a:latin typeface="Calibri"/>
              <a:cs typeface="Calibri"/>
            </a:endParaRPr>
          </a:p>
        </p:txBody>
      </p:sp>
    </p:spTree>
    <p:extLst>
      <p:ext uri="{BB962C8B-B14F-4D97-AF65-F5344CB8AC3E}">
        <p14:creationId xmlns:p14="http://schemas.microsoft.com/office/powerpoint/2010/main" val="11677701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OCIAL MEDIA">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5206</TotalTime>
  <Words>833</Words>
  <Application>Microsoft Office PowerPoint</Application>
  <PresentationFormat>Custom</PresentationFormat>
  <Paragraphs>206</Paragraphs>
  <Slides>25</Slides>
  <Notes>0</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Defining the Learning Task</vt:lpstr>
      <vt:lpstr>Types of Learning</vt:lpstr>
      <vt:lpstr>Types of Learning</vt:lpstr>
      <vt:lpstr>Supervised Learning: Regression</vt:lpstr>
      <vt:lpstr>Supervised Learning: Classification</vt:lpstr>
      <vt:lpstr>Unsupervised Learning</vt:lpstr>
      <vt:lpstr>Unsupervised Learning</vt:lpstr>
      <vt:lpstr>Reinforcement Learning</vt:lpstr>
      <vt:lpstr>Framing a Learning Problem</vt:lpstr>
      <vt:lpstr>Designing a Learning System</vt:lpstr>
      <vt:lpstr>ML in a Nutshell</vt:lpstr>
      <vt:lpstr>Various Function Representations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MadhuKiran</cp:lastModifiedBy>
  <cp:revision>200</cp:revision>
  <dcterms:created xsi:type="dcterms:W3CDTF">2018-04-24T17:14:44Z</dcterms:created>
  <dcterms:modified xsi:type="dcterms:W3CDTF">2021-01-27T05:51:36Z</dcterms:modified>
</cp:coreProperties>
</file>