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isetty Surya Mahesh(D&amp;AI/Hosur/TVSMotor)" userId="2c6039b6-77cc-43b9-92a3-b6f797545b34" providerId="ADAL" clId="{A5813C6D-66D1-4B8F-A695-0BA47DCFF5B0}"/>
    <pc:docChg chg="undo custSel addSld modSld">
      <pc:chgData name="Kolisetty Surya Mahesh(D&amp;AI/Hosur/TVSMotor)" userId="2c6039b6-77cc-43b9-92a3-b6f797545b34" providerId="ADAL" clId="{A5813C6D-66D1-4B8F-A695-0BA47DCFF5B0}" dt="2024-12-30T11:44:56.610" v="280" actId="1076"/>
      <pc:docMkLst>
        <pc:docMk/>
      </pc:docMkLst>
      <pc:sldChg chg="addSp delSp modSp new mod setBg">
        <pc:chgData name="Kolisetty Surya Mahesh(D&amp;AI/Hosur/TVSMotor)" userId="2c6039b6-77cc-43b9-92a3-b6f797545b34" providerId="ADAL" clId="{A5813C6D-66D1-4B8F-A695-0BA47DCFF5B0}" dt="2024-12-30T10:37:36.398" v="54" actId="1076"/>
        <pc:sldMkLst>
          <pc:docMk/>
          <pc:sldMk cId="1946163183" sldId="256"/>
        </pc:sldMkLst>
        <pc:spChg chg="mod ord">
          <ac:chgData name="Kolisetty Surya Mahesh(D&amp;AI/Hosur/TVSMotor)" userId="2c6039b6-77cc-43b9-92a3-b6f797545b34" providerId="ADAL" clId="{A5813C6D-66D1-4B8F-A695-0BA47DCFF5B0}" dt="2024-12-30T10:25:41.971" v="48" actId="26606"/>
          <ac:spMkLst>
            <pc:docMk/>
            <pc:sldMk cId="1946163183" sldId="256"/>
            <ac:spMk id="2" creationId="{04633D1D-82BE-4BCC-E15E-B3C5A19E7D81}"/>
          </ac:spMkLst>
        </pc:spChg>
        <pc:spChg chg="del">
          <ac:chgData name="Kolisetty Surya Mahesh(D&amp;AI/Hosur/TVSMotor)" userId="2c6039b6-77cc-43b9-92a3-b6f797545b34" providerId="ADAL" clId="{A5813C6D-66D1-4B8F-A695-0BA47DCFF5B0}" dt="2024-12-30T10:24:40.705" v="38" actId="478"/>
          <ac:spMkLst>
            <pc:docMk/>
            <pc:sldMk cId="1946163183" sldId="256"/>
            <ac:spMk id="3" creationId="{CBF2C840-B86A-D98D-DD55-D2B8216EF2D9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25:39.808" v="45" actId="26606"/>
          <ac:spMkLst>
            <pc:docMk/>
            <pc:sldMk cId="1946163183" sldId="256"/>
            <ac:spMk id="10" creationId="{76906711-0AFB-47DD-A4B6-4E94B38B8C91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25:39.808" v="45" actId="26606"/>
          <ac:spMkLst>
            <pc:docMk/>
            <pc:sldMk cId="1946163183" sldId="256"/>
            <ac:spMk id="12" creationId="{AA91F649-894C-41F6-A21D-3D1AC558E934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25:39.808" v="45" actId="26606"/>
          <ac:spMkLst>
            <pc:docMk/>
            <pc:sldMk cId="1946163183" sldId="256"/>
            <ac:spMk id="14" creationId="{56037404-66BD-46B5-9323-1B531319671A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25:41.955" v="47" actId="26606"/>
          <ac:spMkLst>
            <pc:docMk/>
            <pc:sldMk cId="1946163183" sldId="256"/>
            <ac:spMk id="16" creationId="{19D32F93-50AC-4C46-A5DB-291C60DDB7BD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25:41.955" v="47" actId="26606"/>
          <ac:spMkLst>
            <pc:docMk/>
            <pc:sldMk cId="1946163183" sldId="256"/>
            <ac:spMk id="17" creationId="{827DC2C4-B485-428A-BF4A-472D2967F47F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25:41.955" v="47" actId="26606"/>
          <ac:spMkLst>
            <pc:docMk/>
            <pc:sldMk cId="1946163183" sldId="256"/>
            <ac:spMk id="18" creationId="{EE04B5EB-F158-4507-90DD-BD23620C7CC9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0:25:41.971" v="48" actId="26606"/>
          <ac:spMkLst>
            <pc:docMk/>
            <pc:sldMk cId="1946163183" sldId="256"/>
            <ac:spMk id="20" creationId="{76906711-0AFB-47DD-A4B6-4E94B38B8C91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0:25:41.971" v="48" actId="26606"/>
          <ac:spMkLst>
            <pc:docMk/>
            <pc:sldMk cId="1946163183" sldId="256"/>
            <ac:spMk id="21" creationId="{AA91F649-894C-41F6-A21D-3D1AC558E934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0:25:41.971" v="48" actId="26606"/>
          <ac:spMkLst>
            <pc:docMk/>
            <pc:sldMk cId="1946163183" sldId="256"/>
            <ac:spMk id="22" creationId="{56037404-66BD-46B5-9323-1B531319671A}"/>
          </ac:spMkLst>
        </pc:spChg>
        <pc:picChg chg="add del mod">
          <ac:chgData name="Kolisetty Surya Mahesh(D&amp;AI/Hosur/TVSMotor)" userId="2c6039b6-77cc-43b9-92a3-b6f797545b34" providerId="ADAL" clId="{A5813C6D-66D1-4B8F-A695-0BA47DCFF5B0}" dt="2024-12-30T10:37:28.078" v="51" actId="478"/>
          <ac:picMkLst>
            <pc:docMk/>
            <pc:sldMk cId="1946163183" sldId="256"/>
            <ac:picMk id="5" creationId="{70F14796-9681-68EF-7F84-6CCDDD191844}"/>
          </ac:picMkLst>
        </pc:picChg>
        <pc:picChg chg="add mod">
          <ac:chgData name="Kolisetty Surya Mahesh(D&amp;AI/Hosur/TVSMotor)" userId="2c6039b6-77cc-43b9-92a3-b6f797545b34" providerId="ADAL" clId="{A5813C6D-66D1-4B8F-A695-0BA47DCFF5B0}" dt="2024-12-30T10:37:36.398" v="54" actId="1076"/>
          <ac:picMkLst>
            <pc:docMk/>
            <pc:sldMk cId="1946163183" sldId="256"/>
            <ac:picMk id="7" creationId="{13982335-7665-9510-D6B9-3D2F3FF2DB9A}"/>
          </ac:picMkLst>
        </pc:picChg>
      </pc:sldChg>
      <pc:sldChg chg="addSp delSp modSp add mod setBg addAnim delAnim">
        <pc:chgData name="Kolisetty Surya Mahesh(D&amp;AI/Hosur/TVSMotor)" userId="2c6039b6-77cc-43b9-92a3-b6f797545b34" providerId="ADAL" clId="{A5813C6D-66D1-4B8F-A695-0BA47DCFF5B0}" dt="2024-12-30T10:43:21.086" v="81" actId="27614"/>
        <pc:sldMkLst>
          <pc:docMk/>
          <pc:sldMk cId="3878211436" sldId="257"/>
        </pc:sldMkLst>
        <pc:spChg chg="mod ord">
          <ac:chgData name="Kolisetty Surya Mahesh(D&amp;AI/Hosur/TVSMotor)" userId="2c6039b6-77cc-43b9-92a3-b6f797545b34" providerId="ADAL" clId="{A5813C6D-66D1-4B8F-A695-0BA47DCFF5B0}" dt="2024-12-30T10:43:12.429" v="80" actId="26606"/>
          <ac:spMkLst>
            <pc:docMk/>
            <pc:sldMk cId="3878211436" sldId="257"/>
            <ac:spMk id="2" creationId="{61A3D47B-5A9B-31BB-BE1A-81B1D7D78895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42:58.834" v="74" actId="26606"/>
          <ac:spMkLst>
            <pc:docMk/>
            <pc:sldMk cId="3878211436" sldId="257"/>
            <ac:spMk id="9" creationId="{A4AC5506-6312-4701-8D3C-40187889A947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43:06.583" v="77" actId="26606"/>
          <ac:spMkLst>
            <pc:docMk/>
            <pc:sldMk cId="3878211436" sldId="257"/>
            <ac:spMk id="16" creationId="{870A1295-61BC-4214-AA3E-D396673024D0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43:12.429" v="79" actId="26606"/>
          <ac:spMkLst>
            <pc:docMk/>
            <pc:sldMk cId="3878211436" sldId="257"/>
            <ac:spMk id="18" creationId="{22A397E7-BF60-45B2-84C7-B074B76C37A7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0:43:12.429" v="79" actId="26606"/>
          <ac:spMkLst>
            <pc:docMk/>
            <pc:sldMk cId="3878211436" sldId="257"/>
            <ac:spMk id="19" creationId="{890DEF05-784E-4B61-89E4-04C4ECF4E5A0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0:43:12.429" v="80" actId="26606"/>
          <ac:spMkLst>
            <pc:docMk/>
            <pc:sldMk cId="3878211436" sldId="257"/>
            <ac:spMk id="22" creationId="{A4AC5506-6312-4701-8D3C-40187889A947}"/>
          </ac:spMkLst>
        </pc:spChg>
        <pc:grpChg chg="add del">
          <ac:chgData name="Kolisetty Surya Mahesh(D&amp;AI/Hosur/TVSMotor)" userId="2c6039b6-77cc-43b9-92a3-b6f797545b34" providerId="ADAL" clId="{A5813C6D-66D1-4B8F-A695-0BA47DCFF5B0}" dt="2024-12-30T10:43:06.583" v="77" actId="26606"/>
          <ac:grpSpMkLst>
            <pc:docMk/>
            <pc:sldMk cId="3878211436" sldId="257"/>
            <ac:grpSpMk id="11" creationId="{0B139475-2B26-4CA9-9413-DE741E49F7BB}"/>
          </ac:grpSpMkLst>
        </pc:grpChg>
        <pc:picChg chg="add mod">
          <ac:chgData name="Kolisetty Surya Mahesh(D&amp;AI/Hosur/TVSMotor)" userId="2c6039b6-77cc-43b9-92a3-b6f797545b34" providerId="ADAL" clId="{A5813C6D-66D1-4B8F-A695-0BA47DCFF5B0}" dt="2024-12-30T10:43:21.086" v="81" actId="27614"/>
          <ac:picMkLst>
            <pc:docMk/>
            <pc:sldMk cId="3878211436" sldId="257"/>
            <ac:picMk id="4" creationId="{8B5713FE-C7E5-BBCF-AA6B-99E68AB7BC52}"/>
          </ac:picMkLst>
        </pc:picChg>
        <pc:picChg chg="del">
          <ac:chgData name="Kolisetty Surya Mahesh(D&amp;AI/Hosur/TVSMotor)" userId="2c6039b6-77cc-43b9-92a3-b6f797545b34" providerId="ADAL" clId="{A5813C6D-66D1-4B8F-A695-0BA47DCFF5B0}" dt="2024-12-30T10:25:45.118" v="49" actId="478"/>
          <ac:picMkLst>
            <pc:docMk/>
            <pc:sldMk cId="3878211436" sldId="257"/>
            <ac:picMk id="5" creationId="{FB38EAAD-3306-2CFC-5E54-7F959A5F5B58}"/>
          </ac:picMkLst>
        </pc:picChg>
        <pc:cxnChg chg="add del">
          <ac:chgData name="Kolisetty Surya Mahesh(D&amp;AI/Hosur/TVSMotor)" userId="2c6039b6-77cc-43b9-92a3-b6f797545b34" providerId="ADAL" clId="{A5813C6D-66D1-4B8F-A695-0BA47DCFF5B0}" dt="2024-12-30T10:43:12.429" v="79" actId="26606"/>
          <ac:cxnSpMkLst>
            <pc:docMk/>
            <pc:sldMk cId="3878211436" sldId="257"/>
            <ac:cxnSpMk id="20" creationId="{C41BAEC7-F7B0-4224-8B18-8F74B7D87F0B}"/>
          </ac:cxnSpMkLst>
        </pc:cxnChg>
      </pc:sldChg>
      <pc:sldChg chg="addSp delSp modSp add mod setBg">
        <pc:chgData name="Kolisetty Surya Mahesh(D&amp;AI/Hosur/TVSMotor)" userId="2c6039b6-77cc-43b9-92a3-b6f797545b34" providerId="ADAL" clId="{A5813C6D-66D1-4B8F-A695-0BA47DCFF5B0}" dt="2024-12-30T11:44:20.620" v="271" actId="26606"/>
        <pc:sldMkLst>
          <pc:docMk/>
          <pc:sldMk cId="4008804388" sldId="258"/>
        </pc:sldMkLst>
        <pc:spChg chg="mod">
          <ac:chgData name="Kolisetty Surya Mahesh(D&amp;AI/Hosur/TVSMotor)" userId="2c6039b6-77cc-43b9-92a3-b6f797545b34" providerId="ADAL" clId="{A5813C6D-66D1-4B8F-A695-0BA47DCFF5B0}" dt="2024-12-30T11:44:20.620" v="271" actId="26606"/>
          <ac:spMkLst>
            <pc:docMk/>
            <pc:sldMk cId="4008804388" sldId="258"/>
            <ac:spMk id="2" creationId="{4B69C7EA-556A-D1B4-69EA-1E281AE4A8E5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4:20.620" v="271" actId="26606"/>
          <ac:spMkLst>
            <pc:docMk/>
            <pc:sldMk cId="4008804388" sldId="258"/>
            <ac:spMk id="10" creationId="{A8384FB5-9ADC-4DDC-881B-597D56F5B15D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4:20.620" v="271" actId="26606"/>
          <ac:spMkLst>
            <pc:docMk/>
            <pc:sldMk cId="4008804388" sldId="258"/>
            <ac:spMk id="12" creationId="{1199E1B1-A8C0-4FE8-A5A8-1CB41D69F857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4:20.620" v="271" actId="26606"/>
          <ac:spMkLst>
            <pc:docMk/>
            <pc:sldMk cId="4008804388" sldId="258"/>
            <ac:spMk id="14" creationId="{84A8DE83-DE75-4B41-9DB4-A7EC0B0DEC0B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4:20.620" v="271" actId="26606"/>
          <ac:spMkLst>
            <pc:docMk/>
            <pc:sldMk cId="4008804388" sldId="258"/>
            <ac:spMk id="16" creationId="{A7009A0A-BEF5-4EAC-AF15-E4F9F002E239}"/>
          </ac:spMkLst>
        </pc:spChg>
        <pc:picChg chg="del">
          <ac:chgData name="Kolisetty Surya Mahesh(D&amp;AI/Hosur/TVSMotor)" userId="2c6039b6-77cc-43b9-92a3-b6f797545b34" providerId="ADAL" clId="{A5813C6D-66D1-4B8F-A695-0BA47DCFF5B0}" dt="2024-12-30T11:04:18.731" v="82" actId="478"/>
          <ac:picMkLst>
            <pc:docMk/>
            <pc:sldMk cId="4008804388" sldId="258"/>
            <ac:picMk id="4" creationId="{029A2448-FC24-C698-AB53-18AFFDEBA85B}"/>
          </ac:picMkLst>
        </pc:picChg>
        <pc:picChg chg="add mod">
          <ac:chgData name="Kolisetty Surya Mahesh(D&amp;AI/Hosur/TVSMotor)" userId="2c6039b6-77cc-43b9-92a3-b6f797545b34" providerId="ADAL" clId="{A5813C6D-66D1-4B8F-A695-0BA47DCFF5B0}" dt="2024-12-30T11:44:20.620" v="271" actId="26606"/>
          <ac:picMkLst>
            <pc:docMk/>
            <pc:sldMk cId="4008804388" sldId="258"/>
            <ac:picMk id="5" creationId="{D8DC79BD-4402-FA8D-0230-D227060CC70A}"/>
          </ac:picMkLst>
        </pc:picChg>
      </pc:sldChg>
      <pc:sldChg chg="addSp delSp modSp add mod setBg">
        <pc:chgData name="Kolisetty Surya Mahesh(D&amp;AI/Hosur/TVSMotor)" userId="2c6039b6-77cc-43b9-92a3-b6f797545b34" providerId="ADAL" clId="{A5813C6D-66D1-4B8F-A695-0BA47DCFF5B0}" dt="2024-12-30T11:44:56.610" v="280" actId="1076"/>
        <pc:sldMkLst>
          <pc:docMk/>
          <pc:sldMk cId="2132006047" sldId="259"/>
        </pc:sldMkLst>
        <pc:spChg chg="mod">
          <ac:chgData name="Kolisetty Surya Mahesh(D&amp;AI/Hosur/TVSMotor)" userId="2c6039b6-77cc-43b9-92a3-b6f797545b34" providerId="ADAL" clId="{A5813C6D-66D1-4B8F-A695-0BA47DCFF5B0}" dt="2024-12-30T11:44:49.787" v="277" actId="1076"/>
          <ac:spMkLst>
            <pc:docMk/>
            <pc:sldMk cId="2132006047" sldId="259"/>
            <ac:spMk id="2" creationId="{BBFB36E1-E112-D772-4798-16C9C0DE8C50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4:25.587" v="272" actId="26606"/>
          <ac:spMkLst>
            <pc:docMk/>
            <pc:sldMk cId="2132006047" sldId="259"/>
            <ac:spMk id="9" creationId="{23D09407-53BC-485E-B4CE-BC5E4FC4B25B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4:25.587" v="272" actId="26606"/>
          <ac:spMkLst>
            <pc:docMk/>
            <pc:sldMk cId="2132006047" sldId="259"/>
            <ac:spMk id="11" creationId="{921DB988-49FC-4608-B0A2-E2F3A4019041}"/>
          </ac:spMkLst>
        </pc:spChg>
        <pc:grpChg chg="add">
          <ac:chgData name="Kolisetty Surya Mahesh(D&amp;AI/Hosur/TVSMotor)" userId="2c6039b6-77cc-43b9-92a3-b6f797545b34" providerId="ADAL" clId="{A5813C6D-66D1-4B8F-A695-0BA47DCFF5B0}" dt="2024-12-30T11:44:25.587" v="272" actId="26606"/>
          <ac:grpSpMkLst>
            <pc:docMk/>
            <pc:sldMk cId="2132006047" sldId="259"/>
            <ac:grpSpMk id="13" creationId="{E9B930FD-8671-4C4C-ADCF-73AC1D0CD417}"/>
          </ac:grpSpMkLst>
        </pc:grpChg>
        <pc:grpChg chg="add">
          <ac:chgData name="Kolisetty Surya Mahesh(D&amp;AI/Hosur/TVSMotor)" userId="2c6039b6-77cc-43b9-92a3-b6f797545b34" providerId="ADAL" clId="{A5813C6D-66D1-4B8F-A695-0BA47DCFF5B0}" dt="2024-12-30T11:44:25.587" v="272" actId="26606"/>
          <ac:grpSpMkLst>
            <pc:docMk/>
            <pc:sldMk cId="2132006047" sldId="259"/>
            <ac:grpSpMk id="19" creationId="{383C2651-AE0C-4AE4-8725-E2F9414FE219}"/>
          </ac:grpSpMkLst>
        </pc:grpChg>
        <pc:picChg chg="add mod">
          <ac:chgData name="Kolisetty Surya Mahesh(D&amp;AI/Hosur/TVSMotor)" userId="2c6039b6-77cc-43b9-92a3-b6f797545b34" providerId="ADAL" clId="{A5813C6D-66D1-4B8F-A695-0BA47DCFF5B0}" dt="2024-12-30T11:44:56.610" v="280" actId="1076"/>
          <ac:picMkLst>
            <pc:docMk/>
            <pc:sldMk cId="2132006047" sldId="259"/>
            <ac:picMk id="4" creationId="{5D72BE12-6FFF-6BD2-DB98-55F70147A2FA}"/>
          </ac:picMkLst>
        </pc:picChg>
        <pc:picChg chg="del">
          <ac:chgData name="Kolisetty Surya Mahesh(D&amp;AI/Hosur/TVSMotor)" userId="2c6039b6-77cc-43b9-92a3-b6f797545b34" providerId="ADAL" clId="{A5813C6D-66D1-4B8F-A695-0BA47DCFF5B0}" dt="2024-12-30T11:05:09.231" v="112" actId="478"/>
          <ac:picMkLst>
            <pc:docMk/>
            <pc:sldMk cId="2132006047" sldId="259"/>
            <ac:picMk id="5" creationId="{E9C56D90-7A6C-3101-3E87-97C14E616C39}"/>
          </ac:picMkLst>
        </pc:picChg>
      </pc:sldChg>
      <pc:sldChg chg="addSp delSp modSp add mod setBg addAnim delAnim setClrOvrMap">
        <pc:chgData name="Kolisetty Surya Mahesh(D&amp;AI/Hosur/TVSMotor)" userId="2c6039b6-77cc-43b9-92a3-b6f797545b34" providerId="ADAL" clId="{A5813C6D-66D1-4B8F-A695-0BA47DCFF5B0}" dt="2024-12-30T11:42:12.364" v="228" actId="1076"/>
        <pc:sldMkLst>
          <pc:docMk/>
          <pc:sldMk cId="1015146690" sldId="260"/>
        </pc:sldMkLst>
        <pc:spChg chg="mod ord">
          <ac:chgData name="Kolisetty Surya Mahesh(D&amp;AI/Hosur/TVSMotor)" userId="2c6039b6-77cc-43b9-92a3-b6f797545b34" providerId="ADAL" clId="{A5813C6D-66D1-4B8F-A695-0BA47DCFF5B0}" dt="2024-12-30T11:41:50.969" v="222" actId="26606"/>
          <ac:spMkLst>
            <pc:docMk/>
            <pc:sldMk cId="1015146690" sldId="260"/>
            <ac:spMk id="2" creationId="{45A8B107-04A1-4098-80FA-9E58B56F2947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1:41:50.963" v="221" actId="26606"/>
          <ac:spMkLst>
            <pc:docMk/>
            <pc:sldMk cId="1015146690" sldId="260"/>
            <ac:spMk id="7" creationId="{A4AC5506-6312-4701-8D3C-40187889A947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1:50.969" v="222" actId="26606"/>
          <ac:spMkLst>
            <pc:docMk/>
            <pc:sldMk cId="1015146690" sldId="260"/>
            <ac:spMk id="9" creationId="{F0DCC097-1DB8-4B6D-85D0-6FBA0E1CA4BA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1:41:29.504" v="212" actId="26606"/>
          <ac:spMkLst>
            <pc:docMk/>
            <pc:sldMk cId="1015146690" sldId="260"/>
            <ac:spMk id="10" creationId="{522A94E1-AEBD-4286-BFF8-0711E4CD3E3B}"/>
          </ac:spMkLst>
        </pc:spChg>
        <pc:spChg chg="add">
          <ac:chgData name="Kolisetty Surya Mahesh(D&amp;AI/Hosur/TVSMotor)" userId="2c6039b6-77cc-43b9-92a3-b6f797545b34" providerId="ADAL" clId="{A5813C6D-66D1-4B8F-A695-0BA47DCFF5B0}" dt="2024-12-30T11:41:50.969" v="222" actId="26606"/>
          <ac:spMkLst>
            <pc:docMk/>
            <pc:sldMk cId="1015146690" sldId="260"/>
            <ac:spMk id="11" creationId="{E0B58608-23C8-4441-994D-C6823EEE1DB7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1:41:33.859" v="214" actId="26606"/>
          <ac:spMkLst>
            <pc:docMk/>
            <pc:sldMk cId="1015146690" sldId="260"/>
            <ac:spMk id="12" creationId="{F7F3A0AA-35E5-4085-942B-737839030604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1:41:33.859" v="214" actId="26606"/>
          <ac:spMkLst>
            <pc:docMk/>
            <pc:sldMk cId="1015146690" sldId="260"/>
            <ac:spMk id="13" creationId="{F0A604E4-7307-451C-93BE-F1F7E1BF3BF8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1:41:33.859" v="214" actId="26606"/>
          <ac:spMkLst>
            <pc:docMk/>
            <pc:sldMk cId="1015146690" sldId="260"/>
            <ac:spMk id="14" creationId="{402F5C38-C747-4173-ABBF-656E39E82130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1:41:33.859" v="214" actId="26606"/>
          <ac:spMkLst>
            <pc:docMk/>
            <pc:sldMk cId="1015146690" sldId="260"/>
            <ac:spMk id="16" creationId="{E37EECFC-A684-4391-AE85-4CDAF5565F61}"/>
          </ac:spMkLst>
        </pc:spChg>
        <pc:spChg chg="add del">
          <ac:chgData name="Kolisetty Surya Mahesh(D&amp;AI/Hosur/TVSMotor)" userId="2c6039b6-77cc-43b9-92a3-b6f797545b34" providerId="ADAL" clId="{A5813C6D-66D1-4B8F-A695-0BA47DCFF5B0}" dt="2024-12-30T11:41:40.353" v="216" actId="26606"/>
          <ac:spMkLst>
            <pc:docMk/>
            <pc:sldMk cId="1015146690" sldId="260"/>
            <ac:spMk id="18" creationId="{A4AC5506-6312-4701-8D3C-40187889A947}"/>
          </ac:spMkLst>
        </pc:spChg>
        <pc:picChg chg="del">
          <ac:chgData name="Kolisetty Surya Mahesh(D&amp;AI/Hosur/TVSMotor)" userId="2c6039b6-77cc-43b9-92a3-b6f797545b34" providerId="ADAL" clId="{A5813C6D-66D1-4B8F-A695-0BA47DCFF5B0}" dt="2024-12-30T11:40:41.833" v="155" actId="478"/>
          <ac:picMkLst>
            <pc:docMk/>
            <pc:sldMk cId="1015146690" sldId="260"/>
            <ac:picMk id="4" creationId="{94031B93-8D1E-340F-05C1-3FF87E10B805}"/>
          </ac:picMkLst>
        </pc:picChg>
        <pc:picChg chg="add del mod">
          <ac:chgData name="Kolisetty Surya Mahesh(D&amp;AI/Hosur/TVSMotor)" userId="2c6039b6-77cc-43b9-92a3-b6f797545b34" providerId="ADAL" clId="{A5813C6D-66D1-4B8F-A695-0BA47DCFF5B0}" dt="2024-12-30T11:42:00.607" v="226" actId="478"/>
          <ac:picMkLst>
            <pc:docMk/>
            <pc:sldMk cId="1015146690" sldId="260"/>
            <ac:picMk id="5" creationId="{474ED81E-EA07-7C15-B9A6-EBD265CA962C}"/>
          </ac:picMkLst>
        </pc:picChg>
        <pc:picChg chg="add mod">
          <ac:chgData name="Kolisetty Surya Mahesh(D&amp;AI/Hosur/TVSMotor)" userId="2c6039b6-77cc-43b9-92a3-b6f797545b34" providerId="ADAL" clId="{A5813C6D-66D1-4B8F-A695-0BA47DCFF5B0}" dt="2024-12-30T11:42:12.364" v="228" actId="1076"/>
          <ac:picMkLst>
            <pc:docMk/>
            <pc:sldMk cId="1015146690" sldId="260"/>
            <ac:picMk id="8" creationId="{F5C9B990-54F0-0665-95DA-0225DE22F13D}"/>
          </ac:picMkLst>
        </pc:picChg>
      </pc:sldChg>
      <pc:sldChg chg="addSp delSp modSp add mod">
        <pc:chgData name="Kolisetty Surya Mahesh(D&amp;AI/Hosur/TVSMotor)" userId="2c6039b6-77cc-43b9-92a3-b6f797545b34" providerId="ADAL" clId="{A5813C6D-66D1-4B8F-A695-0BA47DCFF5B0}" dt="2024-12-30T11:44:09.099" v="270" actId="20577"/>
        <pc:sldMkLst>
          <pc:docMk/>
          <pc:sldMk cId="2200286147" sldId="261"/>
        </pc:sldMkLst>
        <pc:spChg chg="mod">
          <ac:chgData name="Kolisetty Surya Mahesh(D&amp;AI/Hosur/TVSMotor)" userId="2c6039b6-77cc-43b9-92a3-b6f797545b34" providerId="ADAL" clId="{A5813C6D-66D1-4B8F-A695-0BA47DCFF5B0}" dt="2024-12-30T11:44:09.099" v="270" actId="20577"/>
          <ac:spMkLst>
            <pc:docMk/>
            <pc:sldMk cId="2200286147" sldId="261"/>
            <ac:spMk id="2" creationId="{F7982E8F-8E0B-2363-2DF5-672E095421DE}"/>
          </ac:spMkLst>
        </pc:spChg>
        <pc:picChg chg="add mod">
          <ac:chgData name="Kolisetty Surya Mahesh(D&amp;AI/Hosur/TVSMotor)" userId="2c6039b6-77cc-43b9-92a3-b6f797545b34" providerId="ADAL" clId="{A5813C6D-66D1-4B8F-A695-0BA47DCFF5B0}" dt="2024-12-30T11:43:32.539" v="234" actId="1076"/>
          <ac:picMkLst>
            <pc:docMk/>
            <pc:sldMk cId="2200286147" sldId="261"/>
            <ac:picMk id="4" creationId="{834A2DBE-8D97-A49E-0701-08CEF5AB0045}"/>
          </ac:picMkLst>
        </pc:picChg>
        <pc:picChg chg="del">
          <ac:chgData name="Kolisetty Surya Mahesh(D&amp;AI/Hosur/TVSMotor)" userId="2c6039b6-77cc-43b9-92a3-b6f797545b34" providerId="ADAL" clId="{A5813C6D-66D1-4B8F-A695-0BA47DCFF5B0}" dt="2024-12-30T11:42:16.814" v="230" actId="478"/>
          <ac:picMkLst>
            <pc:docMk/>
            <pc:sldMk cId="2200286147" sldId="261"/>
            <ac:picMk id="8" creationId="{D51A9696-CBAE-2D19-1D23-D05BBDA593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7B6D-3AF4-33BD-489B-FAD33DD3F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AD466-3DE3-837B-8AD6-8193C915E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4CE2-714F-A0C7-B3DA-62BB713D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0AA0-370F-FD77-A037-A3D07783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9029-BDB0-425E-6219-C1963130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9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C11B-A7C6-A130-6D2B-ED357A70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42F07-0CED-5A9C-8D86-87F7C77D0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AED2E-F82E-91FC-B9A4-89E978EF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A51BA-2E76-318B-CA0C-E989380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17E35-8E41-D2AD-3253-EDB02C8C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AE85A-52B6-372F-68E6-0858E0581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43A8B-CA96-A613-91EB-26052C4F1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29F9-7360-ACAB-8852-34B723B1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9519-4EAC-32F6-5ECD-F41163A6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D912-2B25-AFF2-4CF5-C1E7FD24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24E1-85B1-181B-880F-5D82AE86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5689-AF83-DA73-32ED-05F7F512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DAB6-758C-B9F4-9347-64793595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5E2F-5DA9-A23B-2B5D-D449F015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A971-2719-75BD-15C8-85A55803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2F25-ACF6-66D4-E522-06FE6489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E577-60E7-C287-6C7D-48C4C3A0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B6E6-DF5F-8181-18F1-4CA1C7C4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2888-1A78-D59F-705B-5D102320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2539-BF55-8650-747B-135C7644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5616-D600-8D42-CC97-92C329F4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1AB8-802B-9A02-5832-9E9602B0F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25AF3-9E31-EDC6-D764-6DC7F774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61F1C-3994-2067-EF05-AE9488A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EC78E-79AE-3D5E-D48A-A67152B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96045-37A7-10DD-0B4D-BBD26911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A3E7-AD21-7691-636B-C53E207D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2C64B-D8E9-04C6-4425-1662CC6FC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45B6-4E29-3560-ED51-44EDC4C4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2C833-E42B-3EB7-1F05-984B29016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3AA70-1486-A56B-0709-21516189C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0E6E9-C28D-DABB-477D-20511388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2FB97-8832-5642-9F11-BF10BC5B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291CD-7E6A-B52B-7EDD-D04A1215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88E8-6C93-C925-76DA-2A05F5CB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5B0FB-1A20-3A1F-A5FC-FE0675B8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397C6-B535-29D6-162E-25496B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9D84-0620-36C8-6702-2945A5DC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8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CC1B-3D11-93BF-A43B-05C39CF5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C4E5F-1670-76B6-792D-40E17ACE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53E0-38CA-EA0B-32A9-5EDA076C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2806-42C1-D6FD-52A7-99BC5BF5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6E28-3E20-DE19-85C7-AE7174FC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0195-1E82-36ED-2F8A-6A6F87E3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5BF8D-6273-C9B4-5F8E-5DE3E059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A8758-64E2-2FC5-F7E2-E777E91A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A8108-49FA-A9AD-7849-D0A0EED3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3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0F51-F756-4721-9ED0-A7B48A62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4FD70-461B-DD35-988D-E910CDC1F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938F-1F73-DEEE-5A39-0714B7D3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B17FE-26B0-5757-C02A-B20FD7B0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39E6-27BD-7E78-B987-9C09BEEE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CF4A2-A5E4-315A-4272-A3131230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88C7B-915B-8B96-197E-6EA69FD4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A953-53F4-9189-A52E-FD0C85079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54EF-9DEB-E64F-4DA8-9769A6B37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78180-AA30-4641-8DBF-25B5B1255E2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875E-2F57-A436-A101-C8ABFC89B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7F2C-1BFA-DE2A-E43C-B890EEEF8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0524C-286B-4935-801F-E73F1E432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33D1D-82BE-4BCC-E15E-B3C5A19E7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390525"/>
            <a:ext cx="10909640" cy="1510301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Top 5 Content Categories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82335-7665-9510-D6B9-3D2F3FF2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0" y="3263567"/>
            <a:ext cx="11783161" cy="30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BDEE7-3E0F-03AF-7B6F-12287640E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3D47B-5A9B-31BB-BE1A-81B1D7D78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Unique Categories</a:t>
            </a:r>
          </a:p>
        </p:txBody>
      </p:sp>
      <p:pic>
        <p:nvPicPr>
          <p:cNvPr id="4" name="Picture 3" descr="A pie chart with different colors&#10;&#10;Description automatically generated">
            <a:extLst>
              <a:ext uri="{FF2B5EF4-FFF2-40B4-BE49-F238E27FC236}">
                <a16:creationId xmlns:a16="http://schemas.microsoft.com/office/drawing/2014/main" id="{8B5713FE-C7E5-BBCF-AA6B-99E68AB7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7" y="1675227"/>
            <a:ext cx="106526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3E051-BAF2-97CE-4865-0E9B3A9A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9C7EA-556A-D1B4-69EA-1E281AE4A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Reactions Vs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C79BD-4402-FA8D-0230-D227060C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95009"/>
            <a:ext cx="11327549" cy="37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0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E6A66-991A-228F-A7A7-B0E26BD4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B36E1-E112-D772-4798-16C9C0DE8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4963" y="5455829"/>
            <a:ext cx="8739893" cy="701132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Popular Categories By Reaction Count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72BE12-6FFF-6BD2-DB98-55F70147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333" y="383740"/>
            <a:ext cx="10586846" cy="373186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00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1FBFB-8C4E-D0DF-3796-45BD7BB3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8B107-04A1-4098-80FA-9E58B56F2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494414"/>
            <a:ext cx="10534650" cy="817403"/>
          </a:xfrm>
        </p:spPr>
        <p:txBody>
          <a:bodyPr anchor="b">
            <a:normAutofit/>
          </a:bodyPr>
          <a:lstStyle/>
          <a:p>
            <a:r>
              <a:rPr lang="en-US" sz="3600"/>
              <a:t>Month Wise Posts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9B990-54F0-0665-95DA-0225DE22F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577920"/>
            <a:ext cx="1107912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4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66ED2-3888-599F-7829-8B1B496B9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091AF-F6DF-1B2E-999E-666F1A77B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05A40B-6870-7961-912C-C04FAE3F2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82E8F-8E0B-2363-2DF5-672E09542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494414"/>
            <a:ext cx="10534650" cy="817403"/>
          </a:xfrm>
        </p:spPr>
        <p:txBody>
          <a:bodyPr anchor="b">
            <a:normAutofit/>
          </a:bodyPr>
          <a:lstStyle/>
          <a:p>
            <a:r>
              <a:rPr lang="en-US" sz="3600" dirty="0"/>
              <a:t>Posts wise Popular Months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A2DBE-8D97-A49E-0701-08CEF5AB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4" y="2439444"/>
            <a:ext cx="11378669" cy="34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8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Top 5 Content Categories</vt:lpstr>
      <vt:lpstr>Unique Categories</vt:lpstr>
      <vt:lpstr>Reactions Vs Categories</vt:lpstr>
      <vt:lpstr>Popular Categories By Reaction Count</vt:lpstr>
      <vt:lpstr>Month Wise Posts</vt:lpstr>
      <vt:lpstr>Posts wise Popular Months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Kolisetty Surya Mahesh(D&amp;AI/Hosur/TVSMotor)</dc:creator>
  <cp:lastModifiedBy>Kolisetty Surya Mahesh(D&amp;AI/Hosur/TVSMotor)</cp:lastModifiedBy>
  <cp:revision>1</cp:revision>
  <dcterms:created xsi:type="dcterms:W3CDTF">2024-12-30T10:23:52Z</dcterms:created>
  <dcterms:modified xsi:type="dcterms:W3CDTF">2024-12-30T11:49:11Z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847cdb-dc7c-42a2-b569-f8e7db656104_Enabled">
    <vt:lpwstr>true</vt:lpwstr>
  </property>
  <property fmtid="{D5CDD505-2E9C-101B-9397-08002B2CF9AE}" pid="3" name="MSIP_Label_b1847cdb-dc7c-42a2-b569-f8e7db656104_SetDate">
    <vt:lpwstr>2024-12-30T11:49:01Z</vt:lpwstr>
  </property>
  <property fmtid="{D5CDD505-2E9C-101B-9397-08002B2CF9AE}" pid="4" name="MSIP_Label_b1847cdb-dc7c-42a2-b569-f8e7db656104_Method">
    <vt:lpwstr>Privileged</vt:lpwstr>
  </property>
  <property fmtid="{D5CDD505-2E9C-101B-9397-08002B2CF9AE}" pid="5" name="MSIP_Label_b1847cdb-dc7c-42a2-b569-f8e7db656104_Name">
    <vt:lpwstr>External</vt:lpwstr>
  </property>
  <property fmtid="{D5CDD505-2E9C-101B-9397-08002B2CF9AE}" pid="6" name="MSIP_Label_b1847cdb-dc7c-42a2-b569-f8e7db656104_SiteId">
    <vt:lpwstr>d30feff3-78f9-476a-81e4-c71b80743988</vt:lpwstr>
  </property>
  <property fmtid="{D5CDD505-2E9C-101B-9397-08002B2CF9AE}" pid="7" name="MSIP_Label_b1847cdb-dc7c-42a2-b569-f8e7db656104_ActionId">
    <vt:lpwstr>7a502a0e-3b29-4a30-b95e-80f4c52b7cf7</vt:lpwstr>
  </property>
  <property fmtid="{D5CDD505-2E9C-101B-9397-08002B2CF9AE}" pid="8" name="MSIP_Label_b1847cdb-dc7c-42a2-b569-f8e7db656104_ContentBits">
    <vt:lpwstr>0</vt:lpwstr>
  </property>
</Properties>
</file>