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0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B389-F926-22A7-DF6D-D7504C3C9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FCC9C-8586-81F6-67BF-69E7AA025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43C8-3AD0-D3D1-9D8A-A4A449E5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8CCA-8717-4AB0-B4BF-F73AE0A3C01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F1E4-4976-54CC-8EA2-A9A08732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3005D-E6E5-B2FB-CC63-8B0D72F0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90E8-7CAC-4EE5-862A-A26152961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DDEA-E2F8-492D-97D0-0487B5B3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C69DB-1DA1-CE92-E911-F1FB3B4A9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0B505-9B23-42D3-025B-793CC34C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8CCA-8717-4AB0-B4BF-F73AE0A3C01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E99D5-ACA4-0596-70AB-260D38FC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4EB1-F95B-560E-8114-0ABBFB21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90E8-7CAC-4EE5-862A-A26152961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9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DC760-50BB-898D-C868-C8F87614C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E6541-75DC-2A58-CCFE-0F4EDBBA3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6F8D-4D2B-ABB9-1C6B-AD417596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8CCA-8717-4AB0-B4BF-F73AE0A3C01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7A0A-3221-3B43-00B1-AF03C084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EAC9C-F8DE-660D-A389-30DF5287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90E8-7CAC-4EE5-862A-A26152961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7F92-4630-4553-71CB-0CBF7BC0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57E9F-CD62-D75F-205A-25E626F5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CD81-B97D-F1DD-77D9-19830939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8CCA-8717-4AB0-B4BF-F73AE0A3C01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AD16-9AB2-F043-8157-39048140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874D-F751-D80A-913D-50148939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90E8-7CAC-4EE5-862A-A26152961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5C42-3649-95E8-1118-E70B9531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0E219-1601-0A42-9840-3D179C098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635A-A8FF-116F-45E4-ADCFBB98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8CCA-8717-4AB0-B4BF-F73AE0A3C01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6B8B1-1039-7653-C1D3-C01B720C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F719C-B515-796D-6444-6D97F21A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90E8-7CAC-4EE5-862A-A26152961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5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C6A2-0936-A08E-6CEA-245BCE6F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D460-DB00-E981-1310-3E2451976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CE367-7237-72A3-A76B-2B8F1E88C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05CED-9BE7-CFD2-156A-1887CF37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8CCA-8717-4AB0-B4BF-F73AE0A3C01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B1BAE-3114-1FF0-467E-E5D4C306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17BCD-9EB7-62F7-AE0F-656D2F27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90E8-7CAC-4EE5-862A-A26152961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39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D314-77D5-7227-2A3D-3449321E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59F7-4B19-3A76-7069-48080023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A8954-7733-4230-0EA3-8D7F96129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AC26B-4A0F-AAEC-D7C3-97EEF9F5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F0DAF-65BF-5350-1BC7-5E9B9F43C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C36D0-B957-22F4-AEC6-9CAC155C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8CCA-8717-4AB0-B4BF-F73AE0A3C01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0D456-D916-9177-A072-D76871A6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6CD93-0126-0C9B-ADCB-57DED5EC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90E8-7CAC-4EE5-862A-A26152961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F257-3052-8754-D5FE-58249EA0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901FC-917D-AB3C-AA48-46FED88E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8CCA-8717-4AB0-B4BF-F73AE0A3C01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3C40B-0849-607D-6666-AD3BCFFB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46641-CF4E-ACCB-A0FE-ECEEBF7F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90E8-7CAC-4EE5-862A-A26152961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D278F-018E-1056-476D-4A47049F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8CCA-8717-4AB0-B4BF-F73AE0A3C01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87D9E-A15F-9576-5F1C-FA3B8836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B120F-5B29-6A56-85F4-52E87250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90E8-7CAC-4EE5-862A-A26152961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21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1940-0E05-0F6D-821D-3A158CEE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6459-DAA2-E00C-6477-2B3EC4D1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8CF9-0EA0-3CB2-A575-F8FC76B5F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CDE70-AE3A-D9D4-4991-BB2876B8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8CCA-8717-4AB0-B4BF-F73AE0A3C01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F6861-B0CD-6978-24E1-E25653DE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A73B4-5FBA-60C1-6522-8993E443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90E8-7CAC-4EE5-862A-A26152961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73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EB91-1258-19DF-7F7F-9945BEAD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6297B-C19C-CF8B-593F-227F46C1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30F90-74F4-E61C-B36F-2FF9EF21E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D3292-3875-4974-A2BA-7F864066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8CCA-8717-4AB0-B4BF-F73AE0A3C01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022BC-017A-22F9-9BE9-CBF7E3EC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52538-EBF5-C55E-3BD7-4417C7F7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90E8-7CAC-4EE5-862A-A26152961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3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21AD7-E189-188D-092A-43A07EA2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95C42-F16A-E735-6F79-2DCF0622A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405C-2BB6-E4BB-B051-A7E8DB170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8CCA-8717-4AB0-B4BF-F73AE0A3C016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C3F63-E305-6D06-3B82-C3BB7DA98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EAAB-2A15-36BD-46A9-5290540E2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690E8-7CAC-4EE5-862A-A26152961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04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E5A4A4-939D-6C84-9699-C35452C8D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28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63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6617E3-B491-9F39-7F7D-BA2672938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0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69857B4-F671-7169-2240-140E179B6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28"/>
          <a:stretch/>
        </p:blipFill>
        <p:spPr bwMode="auto">
          <a:xfrm>
            <a:off x="0" y="0"/>
            <a:ext cx="12192000" cy="460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6EE41E-9C1E-D8DB-CAA7-0FE9C8B24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0280"/>
            <a:ext cx="121920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81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AE72FF4-C6BF-79B1-0DC3-7D5D71E1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6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43BFDEA-A22C-06A3-C342-9926F645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0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0993607-BD4A-202B-02FC-0DDCA0F5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" y="5194491"/>
            <a:ext cx="12126012" cy="166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9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27F1F2A-A4E0-5681-E410-D5752AF2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26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A6086C3-59E6-7E18-66EE-79BAA43AD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54"/>
          <a:stretch/>
        </p:blipFill>
        <p:spPr bwMode="auto">
          <a:xfrm>
            <a:off x="0" y="5269423"/>
            <a:ext cx="12192000" cy="196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6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B125746-A9A6-0455-878E-467096E9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" y="759203"/>
            <a:ext cx="12168881" cy="2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B92CC06-66A4-523F-8A05-34280C56A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5943"/>
            <a:ext cx="12192000" cy="20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08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KOLISETTY SURYA MAHESH</dc:creator>
  <cp:lastModifiedBy>KOLISETTY SURYA MAHESH</cp:lastModifiedBy>
  <cp:revision>1</cp:revision>
  <dcterms:created xsi:type="dcterms:W3CDTF">2024-06-01T10:15:36Z</dcterms:created>
  <dcterms:modified xsi:type="dcterms:W3CDTF">2024-06-01T10:23:11Z</dcterms:modified>
</cp:coreProperties>
</file>