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Default ContentType="image/png" Extension="png"/>
  <Default ContentType="image/jpeg" Extension="jpe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jpeg" Type="http://schemas.openxmlformats.org/officeDocument/2006/relationships/image"/><Relationship Id="rId3" Target="ppt/media/img_cc_black.png" Type="http://schemas.openxmlformats.org/officeDocument/2006/relationships/image"/><Relationship Id="rId4" Target="ppt/presentation.xml" Type="http://schemas.openxmlformats.org/officeDocument/2006/relationships/officeDocument"/><Relationship Id="rId5" Target="docProps/core.xml" Type="http://schemas.openxmlformats.org/package/2006/relationships/metadata/core-properties"/><Relationship Id="rId6"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type="custom"/>
  <p:notesSz cx="12192000" cy="6858000"/>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slides/slide13.xml" Type="http://schemas.openxmlformats.org/officeDocument/2006/relationships/slide"/><Relationship Id="rId18" Target="slides/slide14.xml" Type="http://schemas.openxmlformats.org/officeDocument/2006/relationships/slide"/><Relationship Id="rId19" Target="slides/slide15.xml" Type="http://schemas.openxmlformats.org/officeDocument/2006/relationships/slide"/><Relationship Id="rId20" Target="slides/slide16.xml" Type="http://schemas.openxmlformats.org/officeDocument/2006/relationships/slide"/><Relationship Id="rId21" Target="tableStyles.xml" Type="http://schemas.openxmlformats.org/officeDocument/2006/relationships/tableStyles"/><Relationship Id="rId22" Target="presProps.xml" Type="http://schemas.openxmlformats.org/officeDocument/2006/relationships/presProps"/><Relationship Id="rId23"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Rectangle 6">
            <a:extLst>
              <a:ext uri="{31A51BC2-CF83-4024-AE61-5D7FD7FE793C}">
                <a16:creationId xmlns:a16="http://schemas.microsoft.com/office/drawing/2010/main" id="{C7AF6656-440F-416B-8820-D0373A998450}"/>
              </a:ext>
            </a:extLst>
          </p:cNvPr>
          <p:cNvSpPr/>
          <p:nvPr/>
        </p:nvSpPr>
        <p:spPr>
          <a:xfrm rot="0">
            <a:off x="446534" y="3085764"/>
            <a:ext cx="11298932" cy="3338149"/>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235E80B0-3DFB-478E-930A-50C01329D5F3}">
                <a16:creationId xmlns:a16="http://schemas.microsoft.com/office/drawing/2010/main" id="{7A6F5338-B211-4E59-A861-1F540B6C6473}"/>
              </a:ext>
            </a:extLst>
          </p:cNvPr>
          <p:cNvSpPr>
            <a:spLocks noGrp="true"/>
          </p:cNvSpPr>
          <p:nvPr>
            <p:ph type="title"/>
          </p:nvPr>
        </p:nvSpPr>
        <p:spPr>
          <a:xfrm rot="0">
            <a:off x="581190" y="1020431"/>
            <a:ext cx="10993550" cy="1475013"/>
          </a:xfrm>
        </p:spPr>
        <p:txBody>
          <a:bodyPr anchor="b" rtlCol="0">
            <a:normAutofit/>
          </a:bodyPr>
          <a:lstStyle>
            <a:lvl1pPr lvl="0">
              <a:defRPr dirty="0" lang="en-US" sz="3600">
                <a:solidFill>
                  <a:schemeClr val="tx1">
                    <a:lumMod val="75000"/>
                    <a:lumOff val="25000"/>
                  </a:schemeClr>
                </a:solidFill>
              </a:defRPr>
            </a:lvl1pPr>
          </a:lstStyle>
          <a:p>
            <a:pPr/>
            <a:r>
              <a:rPr dirty="0" lang="en-US"/>
              <a:t>Click to edit Master title style</a:t>
            </a:r>
            <a:endParaRPr dirty="0" lang="en-US"/>
          </a:p>
        </p:txBody>
      </p:sp>
      <p:sp>
        <p:nvSpPr>
          <p:cNvPr id="4" name="Subtitle 2">
            <a:extLst>
              <a:ext uri="{024A1D04-9FD4-4CD5-93EC-94543CA27C1C}">
                <a16:creationId xmlns:a16="http://schemas.microsoft.com/office/drawing/2010/main" id="{5C7F1375-C4A6-4A08-AB7E-6EA11A4B3DCA}"/>
              </a:ext>
            </a:extLst>
          </p:cNvPr>
          <p:cNvSpPr>
            <a:spLocks noGrp="true"/>
          </p:cNvSpPr>
          <p:nvPr>
            <p:ph idx="1" type="subTitle"/>
          </p:nvPr>
        </p:nvSpPr>
        <p:spPr>
          <a:xfrm rot="0">
            <a:off x="581193" y="2495445"/>
            <a:ext cx="10993545" cy="590321"/>
          </a:xfrm>
        </p:spPr>
        <p:txBody>
          <a:bodyPr anchor="t" rtlCol="0">
            <a:normAutofit/>
          </a:bodyPr>
          <a:lstStyle>
            <a:lvl1pPr algn="l" indent="0" lvl="0" marL="0">
              <a:buNone/>
              <a:defRPr cap="all" dirty="0" lang="en-US" sz="1600">
                <a:solidFill>
                  <a:schemeClr val="accent1"/>
                </a:solidFill>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5" name="Date Placeholder 7">
            <a:extLst>
              <a:ext uri="{5AAB51E5-6B56-423A-B34D-07FD31308ECF}">
                <a16:creationId xmlns:a16="http://schemas.microsoft.com/office/drawing/2010/main" id="{4DFBC5D8-C281-4A32-B37A-1B0102BBAB86}"/>
              </a:ext>
            </a:extLst>
          </p:cNvPr>
          <p:cNvSpPr>
            <a:spLocks noGrp="true"/>
          </p:cNvSpPr>
          <p:nvPr>
            <p:ph idx="10" sz="half" type="dt"/>
          </p:nvPr>
        </p:nvSpPr>
        <p:spPr/>
        <p:txBody>
          <a:bodyPr rtlCol="0"/>
          <a:lstStyle/>
          <a:p>
            <a:pPr/>
            <a:fld id="{16F556D6-8B77-4CE1-8C93-AF8132F2BA25}" type="datetime1">
              <a:t>7/23/2024</a:t>
            </a:fld>
            <a:endParaRPr dirty="0" lang="en-US"/>
          </a:p>
        </p:txBody>
      </p:sp>
      <p:sp>
        <p:nvSpPr>
          <p:cNvPr id="6" name="Footer Placeholder 8">
            <a:extLst>
              <a:ext uri="{2F86ABBE-547D-473D-A90B-423020EFA897}">
                <a16:creationId xmlns:a16="http://schemas.microsoft.com/office/drawing/2010/main" id="{440D04CE-8F2E-4CFB-9D47-0ECDDB1595DC}"/>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9">
            <a:extLst>
              <a:ext uri="{8C5C82FC-5488-4009-BEC2-A9F0731B175B}">
                <a16:creationId xmlns:a16="http://schemas.microsoft.com/office/drawing/2010/main" id="{DC637E6D-C9E1-4712-8048-8FD05A47F31A}"/>
              </a:ext>
            </a:extLst>
          </p:cNvPr>
          <p:cNvSpPr>
            <a:spLocks noGrp="true"/>
          </p:cNvSpPr>
          <p:nvPr>
            <p:ph idx="12" sz="quarter" type="sldNum"/>
          </p:nvPr>
        </p:nvSpPr>
        <p:spPr/>
        <p:txBody>
          <a:bodyPr rtlCol="0"/>
          <a:lstStyle/>
          <a:p>
            <a:pPr/>
            <a:fld id="{D10A94FC-418C-412C-B241-992AE2E82E2A}" type="slidenum"/>
            <a:endParaRPr dirty="0" lang="en-US"/>
          </a:p>
        </p:txBody>
      </p:sp>
    </p:spTree>
    <p:extLst>
      <p:ext uri="{B1E9861F-01D8-4DAA-A06B-436D42384EE2}">
        <p14:creationId xmlns:p14="http://schemas.microsoft.com/office/powerpoint/2010/main" val="1721718457708"/>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a:extLst>
              <a:ext uri="{B92DAD20-52BD-4148-A822-BA59A34A954F}">
                <a16:creationId xmlns:a16="http://schemas.microsoft.com/office/drawing/2010/main" id="{B53327D6-FAAF-4401-AD42-A0548A68E58E}"/>
              </a:ext>
            </a:extLst>
          </p:cNvPr>
          <p:cNvSpPr>
            <a:spLocks noGrp="true"/>
          </p:cNvSpPr>
          <p:nvPr>
            <p:ph type="title"/>
          </p:nvPr>
        </p:nvSpPr>
        <p:spPr>
          <a:xfrm rot="0">
            <a:off x="581192" y="702156"/>
            <a:ext cx="11029616" cy="1013800"/>
          </a:xfrm>
        </p:spPr>
        <p:txBody>
          <a:bodyPr rtlCol="0"/>
          <a:lstStyle/>
          <a:p>
            <a:pPr/>
            <a:r>
              <a:rPr dirty="0" lang="en-US"/>
              <a:t>Click to edit Master title style</a:t>
            </a:r>
            <a:endParaRPr dirty="0" lang="en-US"/>
          </a:p>
        </p:txBody>
      </p:sp>
      <p:sp>
        <p:nvSpPr>
          <p:cNvPr id="3" name="Vertical Text Placeholder 2">
            <a:extLst>
              <a:ext uri="{BDCDB46B-F825-4F78-976F-4C415DBB9372}">
                <a16:creationId xmlns:a16="http://schemas.microsoft.com/office/drawing/2010/main" id="{19707716-5950-4711-A67B-C54DC0FE1568}"/>
              </a:ext>
            </a:extLst>
          </p:cNvPr>
          <p:cNvSpPr>
            <a:spLocks noGrp="true"/>
          </p:cNvSpPr>
          <p:nvPr>
            <p:ph idx="1" type="body"/>
          </p:nvPr>
        </p:nvSpPr>
        <p:spPr/>
        <p:txBody>
          <a:bodyPr anchor="t" rtlCol="0"/>
          <a:lstStyle>
            <a:lvl1pPr algn="l" lvl="0"/>
            <a:lvl2pPr algn="l" lvl="1"/>
            <a:lvl3pPr algn="l" lvl="2"/>
            <a:lvl4pPr algn="l" lvl="3"/>
            <a:lvl5pPr algn="l"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AE91B6C3-4644-46E6-96F0-81FFF3F3AE22}">
                <a16:creationId xmlns:a16="http://schemas.microsoft.com/office/drawing/2010/main" id="{818D6971-DC34-4D4D-AAD1-4028E56B6616}"/>
              </a:ext>
            </a:extLst>
          </p:cNvPr>
          <p:cNvSpPr>
            <a:spLocks noGrp="true"/>
          </p:cNvSpPr>
          <p:nvPr>
            <p:ph idx="10" sz="half" type="dt"/>
          </p:nvPr>
        </p:nvSpPr>
        <p:spPr/>
        <p:txBody>
          <a:bodyPr rtlCol="0"/>
          <a:lstStyle/>
          <a:p>
            <a:pPr/>
            <a:fld id="{727635F5-B1E9-4AE3-9FFB-A2276600506D}" type="datetime1">
              <a:t>7/23/2024</a:t>
            </a:fld>
            <a:endParaRPr dirty="0" lang="en-US"/>
          </a:p>
        </p:txBody>
      </p:sp>
      <p:sp>
        <p:nvSpPr>
          <p:cNvPr id="5" name="Footer Placeholder 4">
            <a:extLst>
              <a:ext uri="{3C089F07-43FF-4C1B-A22F-0D8191C1D225}">
                <a16:creationId xmlns:a16="http://schemas.microsoft.com/office/drawing/2010/main" id="{5C51355D-49E3-440A-8E30-FFF1E95550A5}"/>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6" name="Slide Number Placeholder 5">
            <a:extLst>
              <a:ext uri="{2235B69A-8BBD-4056-966F-BA0C0F686224}">
                <a16:creationId xmlns:a16="http://schemas.microsoft.com/office/drawing/2010/main" id="{209B21C9-AF52-40D8-91FE-D2C617E7C559}"/>
              </a:ext>
            </a:extLst>
          </p:cNvPr>
          <p:cNvSpPr>
            <a:spLocks noGrp="true"/>
          </p:cNvSpPr>
          <p:nvPr>
            <p:ph idx="12" sz="quarter" type="sldNum"/>
          </p:nvPr>
        </p:nvSpPr>
        <p:spPr/>
        <p:txBody>
          <a:bodyPr rtlCol="0"/>
          <a:lstStyle/>
          <a:p>
            <a:pPr/>
            <a:fld id="{4352BEB8-26BC-4599-9141-7F99C52FEB2A}" type="slidenum"/>
            <a:endParaRPr dirty="0" lang="en-US"/>
          </a:p>
        </p:txBody>
      </p:sp>
    </p:spTree>
    <p:extLst>
      <p:ext uri="{0981AEE2-D280-4903-AD65-1864572B99F7}">
        <p14:creationId xmlns:p14="http://schemas.microsoft.com/office/powerpoint/2010/main" val="1721718457721"/>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itleAndTx">
  <p:cSld name="Vertical Title and Text">
    <p:spTree>
      <p:nvGrpSpPr>
        <p:cNvPr id="1" name=""/>
        <p:cNvGrpSpPr/>
        <p:nvPr/>
      </p:nvGrpSpPr>
      <p:grpSpPr>
        <a:xfrm>
          <a:off x="0" y="0"/>
          <a:ext cx="0" cy="0"/>
          <a:chOff x="0" y="0"/>
          <a:chExt cx="0" cy="0"/>
        </a:xfrm>
      </p:grpSpPr>
      <p:sp>
        <p:nvSpPr>
          <p:cNvPr id="2" name="Rectangle 6">
            <a:extLst>
              <a:ext uri="{90BC5178-F32D-45DD-8013-C7AA45DD3BE6}">
                <a16:creationId xmlns:a16="http://schemas.microsoft.com/office/drawing/2010/main" id="{DE258FD8-9621-4B08-ACB6-4EB602A0AF2E}"/>
              </a:ext>
            </a:extLst>
          </p:cNvPr>
          <p:cNvSpPr>
            <a:spLocks noChangeAspect="true"/>
          </p:cNvSpPr>
          <p:nvPr/>
        </p:nvSpPr>
        <p:spPr>
          <a:xfrm rot="0">
            <a:off x="8058151" y="599725"/>
            <a:ext cx="3687316" cy="5816950"/>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Vertical Title 1">
            <a:extLst>
              <a:ext uri="{F05A3391-1619-4BD8-91A1-BCF7D98BDD81}">
                <a16:creationId xmlns:a16="http://schemas.microsoft.com/office/drawing/2010/main" id="{6833DA0C-789D-40BE-BEC1-403B2C4836A2}"/>
              </a:ext>
            </a:extLst>
          </p:cNvPr>
          <p:cNvSpPr>
            <a:spLocks noGrp="true"/>
          </p:cNvSpPr>
          <p:nvPr>
            <p:ph type="title"/>
          </p:nvPr>
        </p:nvSpPr>
        <p:spPr>
          <a:xfrm rot="0">
            <a:off x="8204200" y="863600"/>
            <a:ext cx="3124200" cy="4807326"/>
          </a:xfrm>
        </p:spPr>
        <p:txBody>
          <a:bodyPr anchor="ctr" rtlCol="0"/>
          <a:lstStyle>
            <a:lvl1pPr lvl="0">
              <a:defRPr dirty="0" lang="en-US">
                <a:solidFill>
                  <a:srgbClr val="ffffff"/>
                </a:solidFill>
              </a:defRPr>
            </a:lvl1pPr>
          </a:lstStyle>
          <a:p>
            <a:pPr/>
            <a:r>
              <a:rPr dirty="0" lang="en-US"/>
              <a:t>Click to edit Master title style</a:t>
            </a:r>
            <a:endParaRPr dirty="0" lang="en-US"/>
          </a:p>
        </p:txBody>
      </p:sp>
      <p:sp>
        <p:nvSpPr>
          <p:cNvPr id="4" name="Vertical Text Placeholder 2">
            <a:extLst>
              <a:ext uri="{ABA3EE5E-146F-40DE-8B2A-E849C700385D}">
                <a16:creationId xmlns:a16="http://schemas.microsoft.com/office/drawing/2010/main" id="{20BCF982-F740-4780-B7A0-BC19A18AE21D}"/>
              </a:ext>
            </a:extLst>
          </p:cNvPr>
          <p:cNvSpPr>
            <a:spLocks noGrp="true"/>
          </p:cNvSpPr>
          <p:nvPr>
            <p:ph idx="1" type="body"/>
          </p:nvPr>
        </p:nvSpPr>
        <p:spPr>
          <a:xfrm rot="0">
            <a:off x="774923" y="863600"/>
            <a:ext cx="7161625" cy="4807326"/>
          </a:xfrm>
        </p:spPr>
        <p:txBody>
          <a:bodyPr anchor="t"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Rectangle 7">
            <a:extLst>
              <a:ext uri="{7D71A903-1692-4ED8-B426-764A337755A5}">
                <a16:creationId xmlns:a16="http://schemas.microsoft.com/office/drawing/2010/main" id="{E39BCF55-6A80-497E-8D3E-0E1C738F2E76}"/>
              </a:ext>
            </a:extLst>
          </p:cNvPr>
          <p:cNvSpPr/>
          <p:nvPr/>
        </p:nvSpPr>
        <p:spPr>
          <a:xfrm rot="0">
            <a:off x="446534" y="457200"/>
            <a:ext cx="3703320" cy="94997"/>
          </a:xfrm>
          <a:prstGeom prst="rect">
            <a:avLst/>
          </a:prstGeom>
          <a:solidFill>
            <a:srgbClr val="969fa7"/>
          </a:solidFill>
          <a:ln>
            <a:noFill/>
          </a:ln>
          <a:effectLst/>
        </p:spPr>
        <p:style>
          <a:lnRef idx="1">
            <a:schemeClr val="accent1"/>
          </a:lnRef>
          <a:fillRef idx="3">
            <a:schemeClr val="accent1"/>
          </a:fillRef>
          <a:effectRef idx="0">
            <a:schemeClr val="accent1"/>
          </a:effectRef>
          <a:fontRef idx="minor">
            <a:schemeClr val="lt1"/>
          </a:fontRef>
        </p:style>
      </p:sp>
      <p:sp>
        <p:nvSpPr>
          <p:cNvPr id="6" name="Rectangle 8">
            <a:extLst>
              <a:ext uri="{F58F323D-6D4C-4C6D-A216-7BA91DE750AC}">
                <a16:creationId xmlns:a16="http://schemas.microsoft.com/office/drawing/2010/main" id="{BC94462D-DBBA-46D6-9FC0-0F90AE8DFCD8}"/>
              </a:ext>
            </a:extLst>
          </p:cNvPr>
          <p:cNvSpPr/>
          <p:nvPr/>
        </p:nvSpPr>
        <p:spPr>
          <a:xfrm rot="0">
            <a:off x="8042147" y="453643"/>
            <a:ext cx="3703320" cy="98554"/>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7" name="Rectangle 9">
            <a:extLst>
              <a:ext uri="{FFAA50C5-427A-4178-9C99-EA19548772D0}">
                <a16:creationId xmlns:a16="http://schemas.microsoft.com/office/drawing/2010/main" id="{4DC17B85-8D8C-4230-B49E-F8421CE37AEE}"/>
              </a:ext>
            </a:extLst>
          </p:cNvPr>
          <p:cNvSpPr/>
          <p:nvPr/>
        </p:nvSpPr>
        <p:spPr>
          <a:xfrm rot="0">
            <a:off x="4241830" y="457200"/>
            <a:ext cx="3703320" cy="91440"/>
          </a:xfrm>
          <a:prstGeom prst="rect">
            <a:avLst/>
          </a:prstGeom>
          <a:solidFill>
            <a:schemeClr val="accent1"/>
          </a:solidFill>
          <a:ln>
            <a:noFill/>
          </a:ln>
          <a:effectLst/>
        </p:spPr>
        <p:style>
          <a:lnRef idx="1">
            <a:schemeClr val="accent1"/>
          </a:lnRef>
          <a:fillRef idx="3">
            <a:schemeClr val="accent1"/>
          </a:fillRef>
          <a:effectRef idx="0">
            <a:schemeClr val="accent1"/>
          </a:effectRef>
          <a:fontRef idx="minor">
            <a:schemeClr val="lt1"/>
          </a:fontRef>
        </p:style>
      </p:sp>
      <p:sp>
        <p:nvSpPr>
          <p:cNvPr id="8" name="Date Placeholder 10">
            <a:extLst>
              <a:ext uri="{6E2B288D-D999-4BBE-A520-14BD2273E012}">
                <a16:creationId xmlns:a16="http://schemas.microsoft.com/office/drawing/2010/main" id="{E829D297-2E36-4F58-AC1D-21B03E6EB52C}"/>
              </a:ext>
            </a:extLst>
          </p:cNvPr>
          <p:cNvSpPr>
            <a:spLocks noGrp="true"/>
          </p:cNvSpPr>
          <p:nvPr>
            <p:ph idx="10" sz="half" type="dt"/>
          </p:nvPr>
        </p:nvSpPr>
        <p:spPr/>
        <p:txBody>
          <a:bodyPr rtlCol="0"/>
          <a:lstStyle/>
          <a:p>
            <a:pPr/>
            <a:fld id="{692C6E78-2C62-41B1-A2F1-9DE53B06386D}" type="datetime1">
              <a:t>7/23/2024</a:t>
            </a:fld>
            <a:endParaRPr dirty="0" lang="en-US"/>
          </a:p>
        </p:txBody>
      </p:sp>
      <p:sp>
        <p:nvSpPr>
          <p:cNvPr id="9" name="Footer Placeholder 11">
            <a:extLst>
              <a:ext uri="{E4A0D891-4D2E-42D0-98BA-B30959504A83}">
                <a16:creationId xmlns:a16="http://schemas.microsoft.com/office/drawing/2010/main" id="{A6F6C9D4-8F01-4C23-9AB4-BE41439005F4}"/>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10" name="Slide Number Placeholder 12">
            <a:extLst>
              <a:ext uri="{8D3AC05B-3B10-443C-BA4E-B41AFAB0FD26}">
                <a16:creationId xmlns:a16="http://schemas.microsoft.com/office/drawing/2010/main" id="{62BE8315-A648-40AE-B74D-4B8417C7034D}"/>
              </a:ext>
            </a:extLst>
          </p:cNvPr>
          <p:cNvSpPr>
            <a:spLocks noGrp="true"/>
          </p:cNvSpPr>
          <p:nvPr>
            <p:ph idx="12" sz="quarter" type="sldNum"/>
          </p:nvPr>
        </p:nvSpPr>
        <p:spPr/>
        <p:txBody>
          <a:bodyPr rtlCol="0"/>
          <a:lstStyle/>
          <a:p>
            <a:pPr/>
            <a:fld id="{F4EFA6E4-9B6D-4151-9BDE-EAA7E5CDCDCB}" type="slidenum"/>
            <a:endParaRPr dirty="0" lang="en-US"/>
          </a:p>
        </p:txBody>
      </p:sp>
    </p:spTree>
    <p:extLst>
      <p:ext uri="{E0A766B1-1BCB-4900-BFC5-A88D0FB89C91}">
        <p14:creationId xmlns:p14="http://schemas.microsoft.com/office/powerpoint/2010/main" val="1721718457723"/>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a:extLst>
              <a:ext uri="{6CEFF5D9-D18F-425C-9B73-1B8B9CF51157}">
                <a16:creationId xmlns:a16="http://schemas.microsoft.com/office/drawing/2010/main" id="{287EA0D7-7454-469A-86EA-BCC5BF8DD598}"/>
              </a:ext>
            </a:extLst>
          </p:cNvPr>
          <p:cNvSpPr>
            <a:spLocks noGrp="true"/>
          </p:cNvSpPr>
          <p:nvPr>
            <p:ph type="title"/>
          </p:nvPr>
        </p:nvSpPr>
        <p:spPr>
          <a:xfrm rot="0">
            <a:off x="581192" y="702156"/>
            <a:ext cx="11029616" cy="530296"/>
          </a:xfrm>
        </p:spPr>
        <p:txBody>
          <a:bodyPr rtlCol="0"/>
          <a:lstStyle/>
          <a:p>
            <a:pPr/>
            <a:r>
              <a:rPr dirty="0" lang="en-US"/>
              <a:t>Click to edit Master title style</a:t>
            </a:r>
            <a:endParaRPr dirty="0" lang="en-US"/>
          </a:p>
        </p:txBody>
      </p:sp>
      <p:sp>
        <p:nvSpPr>
          <p:cNvPr id="3" name="Content Placeholder 2">
            <a:extLst>
              <a:ext uri="{333DDDB1-721F-408F-BF27-369CF19DD10A}">
                <a16:creationId xmlns:a16="http://schemas.microsoft.com/office/drawing/2010/main" id="{9588683A-85C2-4544-8D78-9A18B61FA45A}"/>
              </a:ext>
            </a:extLst>
          </p:cNvPr>
          <p:cNvSpPr>
            <a:spLocks noGrp="true"/>
          </p:cNvSpPr>
          <p:nvPr>
            <p:ph idx="1"/>
          </p:nvPr>
        </p:nvSpPr>
        <p:spPr>
          <a:xfrm rot="0">
            <a:off x="581192" y="1302026"/>
            <a:ext cx="11029615" cy="4673324"/>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7">
            <a:extLst>
              <a:ext uri="{EE9B561B-B9DC-4551-9A26-52F74469E588}">
                <a16:creationId xmlns:a16="http://schemas.microsoft.com/office/drawing/2010/main" id="{4E8AF9D3-19E0-44EB-A12E-98D81BDEF5BE}"/>
              </a:ext>
            </a:extLst>
          </p:cNvPr>
          <p:cNvSpPr>
            <a:spLocks noGrp="true"/>
          </p:cNvSpPr>
          <p:nvPr>
            <p:ph idx="10" sz="half" type="dt"/>
          </p:nvPr>
        </p:nvSpPr>
        <p:spPr/>
        <p:txBody>
          <a:bodyPr rtlCol="0"/>
          <a:lstStyle/>
          <a:p>
            <a:pPr/>
            <a:fld id="{E5FAF072-D8FC-479A-AA03-3BA59B6B8680}" type="datetime1">
              <a:t>7/23/2024</a:t>
            </a:fld>
            <a:endParaRPr dirty="0" lang="en-US"/>
          </a:p>
        </p:txBody>
      </p:sp>
      <p:sp>
        <p:nvSpPr>
          <p:cNvPr hidden="false" id="5" name="Footer Placeholder 4">
            <a:extLst>
              <a:ext uri="{2D69AA8B-8B3C-4926-8331-498A6B860FF0}">
                <a16:creationId xmlns:a16="http://schemas.microsoft.com/office/drawing/2010/main" id="{54EADE0D-B347-4BB5-A6EC-AA0484430A49}"/>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6" name="Slide Number Placeholder 5">
            <a:extLst>
              <a:ext uri="{DC5F458E-AD17-4FEC-8E7B-E77EAD93D9F6}">
                <a16:creationId xmlns:a16="http://schemas.microsoft.com/office/drawing/2010/main" id="{7878F131-B82D-4189-9FEC-DBEB0FA8A190}"/>
              </a:ext>
            </a:extLst>
          </p:cNvPr>
          <p:cNvSpPr>
            <a:spLocks noGrp="true"/>
          </p:cNvSpPr>
          <p:nvPr>
            <p:ph idx="12" sz="quarter" type="sldNum"/>
          </p:nvPr>
        </p:nvSpPr>
        <p:spPr/>
        <p:txBody>
          <a:bodyPr rtlCol="0"/>
          <a:lstStyle>
            <a:lvl1pPr lvl="0"/>
          </a:lstStyle>
          <a:p>
            <a:pPr/>
            <a:r>
              <a:rPr dirty="0" lang="en-US"/>
              <a:t>&lt;#&gt;</a:t>
            </a:r>
            <a:endParaRPr dirty="0" lang="en-US"/>
          </a:p>
        </p:txBody>
      </p:sp>
    </p:spTree>
    <p:extLst>
      <p:ext uri="{A722DA5A-22A2-424F-BCAF-9A398BC53D73}">
        <p14:creationId xmlns:p14="http://schemas.microsoft.com/office/powerpoint/2010/main" val="1721718457709"/>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Rectangle 7">
            <a:extLst>
              <a:ext uri="{35FEDEC4-7F76-4534-B733-6075B2B3474E}">
                <a16:creationId xmlns:a16="http://schemas.microsoft.com/office/drawing/2010/main" id="{D21E85D7-90A0-45C9-85E5-58FDA56E058C}"/>
              </a:ext>
            </a:extLst>
          </p:cNvPr>
          <p:cNvSpPr>
            <a:spLocks noChangeAspect="true"/>
          </p:cNvSpPr>
          <p:nvPr/>
        </p:nvSpPr>
        <p:spPr>
          <a:xfrm rot="0">
            <a:off x="447817" y="5141974"/>
            <a:ext cx="11290860" cy="1258827"/>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19EF2C73-4EDE-4D98-B09E-9435D0DAE98D}">
                <a16:creationId xmlns:a16="http://schemas.microsoft.com/office/drawing/2010/main" id="{A5AAB10B-2B09-40B5-B935-127F72EDDC0F}"/>
              </a:ext>
            </a:extLst>
          </p:cNvPr>
          <p:cNvSpPr>
            <a:spLocks noGrp="true"/>
          </p:cNvSpPr>
          <p:nvPr>
            <p:ph type="title"/>
          </p:nvPr>
        </p:nvSpPr>
        <p:spPr>
          <a:xfrm rot="0">
            <a:off x="581193" y="2393950"/>
            <a:ext cx="11029615" cy="2147467"/>
          </a:xfrm>
        </p:spPr>
        <p:txBody>
          <a:bodyPr anchor="b" rtlCol="0">
            <a:normAutofit/>
          </a:bodyPr>
          <a:lstStyle>
            <a:lvl1pPr algn="l" lvl="0">
              <a:defRPr b="0" cap="all" dirty="0" lang="en-US" sz="3600">
                <a:solidFill>
                  <a:schemeClr val="tx1">
                    <a:lumMod val="75000"/>
                    <a:lumOff val="25000"/>
                  </a:schemeClr>
                </a:solidFill>
                <a:latin typeface="+mj-lt"/>
              </a:defRPr>
            </a:lvl1pPr>
          </a:lstStyle>
          <a:p>
            <a:pPr/>
            <a:r>
              <a:rPr dirty="0" lang="en-US"/>
              <a:t>Click to edit Master title style</a:t>
            </a:r>
            <a:endParaRPr dirty="0" lang="en-US"/>
          </a:p>
        </p:txBody>
      </p:sp>
      <p:sp>
        <p:nvSpPr>
          <p:cNvPr id="4" name="Text Placeholder 2">
            <a:extLst>
              <a:ext uri="{D5239825-8FD6-4D73-8081-455A1CCA3EFF}">
                <a16:creationId xmlns:a16="http://schemas.microsoft.com/office/drawing/2010/main" id="{086F70A5-DBDB-4EEF-AB7F-9429E1E303AA}"/>
              </a:ext>
            </a:extLst>
          </p:cNvPr>
          <p:cNvSpPr>
            <a:spLocks noGrp="true"/>
          </p:cNvSpPr>
          <p:nvPr>
            <p:ph idx="1" type="body"/>
          </p:nvPr>
        </p:nvSpPr>
        <p:spPr>
          <a:xfrm rot="0">
            <a:off x="581192" y="4541417"/>
            <a:ext cx="11029615" cy="600556"/>
          </a:xfrm>
        </p:spPr>
        <p:txBody>
          <a:bodyPr anchor="t" rtlCol="0">
            <a:normAutofit/>
          </a:bodyPr>
          <a:lstStyle>
            <a:lvl1pPr algn="l" indent="0" lvl="0" marL="0">
              <a:buNone/>
              <a:defRPr cap="all" dirty="0" lang="en-US" sz="1800">
                <a:solidFill>
                  <a:schemeClr val="accent1"/>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5" name="Date Placeholder 6">
            <a:extLst>
              <a:ext uri="{C2EE3E2C-0B80-4B88-BD44-B85C15D177A8}">
                <a16:creationId xmlns:a16="http://schemas.microsoft.com/office/drawing/2010/main" id="{93821FC8-9ACF-466C-8FBB-6AE597CF0975}"/>
              </a:ext>
            </a:extLst>
          </p:cNvPr>
          <p:cNvSpPr>
            <a:spLocks noGrp="true"/>
          </p:cNvSpPr>
          <p:nvPr>
            <p:ph idx="10" sz="half" type="dt"/>
          </p:nvPr>
        </p:nvSpPr>
        <p:spPr/>
        <p:txBody>
          <a:bodyPr rtlCol="0"/>
          <a:lstStyle/>
          <a:p>
            <a:pPr/>
            <a:fld id="{D9B6A8EE-DCFD-430C-A06E-4D5AB520D14F}" type="datetime1">
              <a:t>7/23/2024</a:t>
            </a:fld>
            <a:endParaRPr dirty="0" lang="en-US"/>
          </a:p>
        </p:txBody>
      </p:sp>
      <p:sp>
        <p:nvSpPr>
          <p:cNvPr id="6" name="Footer Placeholder 8">
            <a:extLst>
              <a:ext uri="{D4A7D439-DE8E-424D-8DA8-3A46EFAE69BF}">
                <a16:creationId xmlns:a16="http://schemas.microsoft.com/office/drawing/2010/main" id="{17F5CB1F-A34A-4751-8318-5FB3168A77A1}"/>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9">
            <a:extLst>
              <a:ext uri="{1503FFC7-7ACC-4C64-B38A-556010F2DA51}">
                <a16:creationId xmlns:a16="http://schemas.microsoft.com/office/drawing/2010/main" id="{BCCEAA17-FABB-4D98-83B6-B4EF174908E8}"/>
              </a:ext>
            </a:extLst>
          </p:cNvPr>
          <p:cNvSpPr>
            <a:spLocks noGrp="true"/>
          </p:cNvSpPr>
          <p:nvPr>
            <p:ph idx="12" sz="quarter" type="sldNum"/>
          </p:nvPr>
        </p:nvSpPr>
        <p:spPr/>
        <p:txBody>
          <a:bodyPr rtlCol="0"/>
          <a:lstStyle/>
          <a:p>
            <a:pPr/>
            <a:fld id="{F44AE2DC-241D-4727-90A7-5D1C63E906BD}" type="slidenum"/>
            <a:endParaRPr dirty="0" lang="en-US"/>
          </a:p>
        </p:txBody>
      </p:sp>
    </p:spTree>
    <p:extLst>
      <p:ext uri="{5F68BCE1-FBB5-475C-9252-381CE9DA193A}">
        <p14:creationId xmlns:p14="http://schemas.microsoft.com/office/powerpoint/2010/main" val="1721718457711"/>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a:extLst>
              <a:ext uri="{A03E939C-5141-48D7-A6C4-DECA4F06E503}">
                <a16:creationId xmlns:a16="http://schemas.microsoft.com/office/drawing/2010/main" id="{82A063D4-63CE-4085-A77D-2D6F5B9023EF}"/>
              </a:ext>
            </a:extLst>
          </p:cNvPr>
          <p:cNvSpPr>
            <a:spLocks noGrp="true"/>
          </p:cNvSpPr>
          <p:nvPr>
            <p:ph type="title"/>
          </p:nvPr>
        </p:nvSpPr>
        <p:spPr>
          <a:xfrm rot="0">
            <a:off x="581193" y="729658"/>
            <a:ext cx="11029616" cy="492855"/>
          </a:xfrm>
        </p:spPr>
        <p:txBody>
          <a:bodyPr rtlCol="0"/>
          <a:lstStyle/>
          <a:p>
            <a:pPr/>
            <a:r>
              <a:rPr dirty="0" lang="en-US"/>
              <a:t>Click to edit Master title style</a:t>
            </a:r>
            <a:endParaRPr dirty="0" lang="en-US"/>
          </a:p>
        </p:txBody>
      </p:sp>
      <p:sp>
        <p:nvSpPr>
          <p:cNvPr id="3" name="Content Placeholder 2">
            <a:extLst>
              <a:ext uri="{9A65CB07-F9CB-48ED-A58B-71B833579E5C}">
                <a16:creationId xmlns:a16="http://schemas.microsoft.com/office/drawing/2010/main" id="{E3AEA601-DB8C-4F3D-A901-CC0308C05296}"/>
              </a:ext>
            </a:extLst>
          </p:cNvPr>
          <p:cNvSpPr>
            <a:spLocks noGrp="true"/>
          </p:cNvSpPr>
          <p:nvPr>
            <p:ph idx="1"/>
          </p:nvPr>
        </p:nvSpPr>
        <p:spPr>
          <a:xfrm rot="0">
            <a:off x="581193" y="1391479"/>
            <a:ext cx="5194766" cy="4469572"/>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a:extLst>
              <a:ext uri="{8726DE8E-AAEF-4972-BC6B-DAD63E27AF83}">
                <a16:creationId xmlns:a16="http://schemas.microsoft.com/office/drawing/2010/main" id="{F79D907F-6C65-4EFA-9BEA-6E6D9880C292}"/>
              </a:ext>
            </a:extLst>
          </p:cNvPr>
          <p:cNvSpPr>
            <a:spLocks noGrp="true"/>
          </p:cNvSpPr>
          <p:nvPr>
            <p:ph idx="2"/>
          </p:nvPr>
        </p:nvSpPr>
        <p:spPr>
          <a:xfrm rot="0">
            <a:off x="6416038" y="1391479"/>
            <a:ext cx="5194769" cy="4469572"/>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4">
            <a:extLst>
              <a:ext uri="{DA78403F-1DA0-496B-9AFB-ED8E1056CB7B}">
                <a16:creationId xmlns:a16="http://schemas.microsoft.com/office/drawing/2010/main" id="{3ECEB1B1-8A50-44B4-96F4-72AC70166B63}"/>
              </a:ext>
            </a:extLst>
          </p:cNvPr>
          <p:cNvSpPr>
            <a:spLocks noGrp="true"/>
          </p:cNvSpPr>
          <p:nvPr>
            <p:ph idx="10" sz="half" type="dt"/>
          </p:nvPr>
        </p:nvSpPr>
        <p:spPr/>
        <p:txBody>
          <a:bodyPr rtlCol="0"/>
          <a:lstStyle/>
          <a:p>
            <a:pPr/>
            <a:fld id="{9A7641F6-0A98-4EC8-B7F3-8183CC1F183F}" type="datetime1">
              <a:t>7/23/2024</a:t>
            </a:fld>
            <a:endParaRPr dirty="0" lang="en-US"/>
          </a:p>
        </p:txBody>
      </p:sp>
      <p:sp>
        <p:nvSpPr>
          <p:cNvPr id="6" name="Footer Placeholder 5">
            <a:extLst>
              <a:ext uri="{972F9238-7FA0-4381-AF0D-4AAD75244959}">
                <a16:creationId xmlns:a16="http://schemas.microsoft.com/office/drawing/2010/main" id="{41D0AAA7-349E-492A-A874-86BA49D6D388}"/>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6">
            <a:extLst>
              <a:ext uri="{03BB3B9E-8579-47CC-A13A-71AD6DB03252}">
                <a16:creationId xmlns:a16="http://schemas.microsoft.com/office/drawing/2010/main" id="{46752DE1-BF20-494D-9A4C-09A4C0648728}"/>
              </a:ext>
            </a:extLst>
          </p:cNvPr>
          <p:cNvSpPr>
            <a:spLocks noGrp="true"/>
          </p:cNvSpPr>
          <p:nvPr>
            <p:ph idx="12" sz="quarter" type="sldNum"/>
          </p:nvPr>
        </p:nvSpPr>
        <p:spPr/>
        <p:txBody>
          <a:bodyPr rtlCol="0"/>
          <a:lstStyle/>
          <a:p>
            <a:pPr/>
            <a:fld id="{FD93D5D4-DE07-4249-A53F-231199185D8E}" type="slidenum"/>
            <a:endParaRPr dirty="0" lang="en-US"/>
          </a:p>
        </p:txBody>
      </p:sp>
    </p:spTree>
    <p:extLst>
      <p:ext uri="{97D66A17-33F2-44CB-8E76-8B9325100BC4}">
        <p14:creationId xmlns:p14="http://schemas.microsoft.com/office/powerpoint/2010/main" val="172171845771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Comparison">
    <p:spTree>
      <p:nvGrpSpPr>
        <p:cNvPr id="1" name=""/>
        <p:cNvGrpSpPr/>
        <p:nvPr/>
      </p:nvGrpSpPr>
      <p:grpSpPr>
        <a:xfrm>
          <a:off x="0" y="0"/>
          <a:ext cx="0" cy="0"/>
          <a:chOff x="0" y="0"/>
          <a:chExt cx="0" cy="0"/>
        </a:xfrm>
      </p:grpSpPr>
      <p:sp>
        <p:nvSpPr>
          <p:cNvPr id="2" name="Title 1">
            <a:extLst>
              <a:ext uri="{BE5ADDAE-53F0-489F-9A35-251C16A27522}">
                <a16:creationId xmlns:a16="http://schemas.microsoft.com/office/drawing/2010/main" id="{B88F68B9-EDB1-4532-947F-1D7FEAB49851}"/>
              </a:ext>
            </a:extLst>
          </p:cNvPr>
          <p:cNvSpPr>
            <a:spLocks noGrp="true"/>
          </p:cNvSpPr>
          <p:nvPr>
            <p:ph idx="10" type="title"/>
          </p:nvPr>
        </p:nvSpPr>
        <p:spPr>
          <a:xfrm rot="0">
            <a:off x="581193" y="729658"/>
            <a:ext cx="11029616" cy="988332"/>
          </a:xfrm>
        </p:spPr>
        <p:txBody>
          <a:bodyPr rtlCol="0"/>
          <a:lstStyle/>
          <a:p>
            <a:pPr/>
            <a:r>
              <a:rPr dirty="0" lang="en-US"/>
              <a:t>Click to edit Master title style</a:t>
            </a:r>
            <a:endParaRPr dirty="0" lang="en-US"/>
          </a:p>
        </p:txBody>
      </p:sp>
      <p:sp>
        <p:nvSpPr>
          <p:cNvPr id="3" name="Text Placeholder 2">
            <a:extLst>
              <a:ext uri="{489EB9A5-A75D-4C80-A420-2B31B5381461}">
                <a16:creationId xmlns:a16="http://schemas.microsoft.com/office/drawing/2010/main" id="{2EC6812D-71E0-48ED-A63D-B8CAC125097A}"/>
              </a:ext>
            </a:extLst>
          </p:cNvPr>
          <p:cNvSpPr>
            <a:spLocks noGrp="true"/>
          </p:cNvSpPr>
          <p:nvPr>
            <p:ph idx="11" type="body"/>
          </p:nvPr>
        </p:nvSpPr>
        <p:spPr>
          <a:xfrm rot="0">
            <a:off x="581190" y="2250891"/>
            <a:ext cx="5194769" cy="557784"/>
          </a:xfrm>
        </p:spPr>
        <p:txBody>
          <a:bodyPr anchor="ctr" rtlCol="0">
            <a:noAutofit/>
          </a:bodyPr>
          <a:lstStyle>
            <a:lvl1pPr indent="0" lvl="0" marL="0">
              <a:buNone/>
              <a:defRPr b="0" dirty="0" lang="en-US" sz="2000">
                <a:solidFill>
                  <a:schemeClr val="tx1">
                    <a:lumMod val="75000"/>
                    <a:lumOff val="2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3">
            <a:extLst>
              <a:ext uri="{0CA781F8-55D3-408B-952A-24519AB888B7}">
                <a16:creationId xmlns:a16="http://schemas.microsoft.com/office/drawing/2010/main" id="{B768E33C-DE15-4249-A1F6-94B603702DA1}"/>
              </a:ext>
            </a:extLst>
          </p:cNvPr>
          <p:cNvSpPr>
            <a:spLocks noGrp="true"/>
          </p:cNvSpPr>
          <p:nvPr>
            <p:ph idx="12"/>
          </p:nvPr>
        </p:nvSpPr>
        <p:spPr>
          <a:xfrm rot="0">
            <a:off x="581193" y="2926052"/>
            <a:ext cx="5194766" cy="2934999"/>
          </a:xfrm>
        </p:spPr>
        <p:txBody>
          <a:bodyPr anchor="t"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a:extLst>
              <a:ext uri="{04C2BFB3-54BD-4EBC-9DC5-DE9BDF1C55EB}">
                <a16:creationId xmlns:a16="http://schemas.microsoft.com/office/drawing/2010/main" id="{EB01FAB3-E1C5-405C-8BE1-6FE6A777794B}"/>
              </a:ext>
            </a:extLst>
          </p:cNvPr>
          <p:cNvSpPr>
            <a:spLocks noGrp="true"/>
          </p:cNvSpPr>
          <p:nvPr>
            <p:ph idx="13" type="body"/>
          </p:nvPr>
        </p:nvSpPr>
        <p:spPr>
          <a:xfrm rot="0">
            <a:off x="6416038" y="2250892"/>
            <a:ext cx="5194770" cy="553373"/>
          </a:xfrm>
        </p:spPr>
        <p:txBody>
          <a:bodyPr anchor="ctr" rtlCol="0">
            <a:noAutofit/>
          </a:bodyPr>
          <a:lstStyle>
            <a:lvl1pPr algn="l" indent="0" lvl="0" marL="0" marR="0" rtl="false">
              <a:lnSpc>
                <a:spcPct val="100000"/>
              </a:lnSpc>
              <a:spcBef>
                <a:spcPct val="20000"/>
              </a:spcBef>
              <a:spcAft>
                <a:spcPts val="600"/>
              </a:spcAft>
              <a:buClr>
                <a:schemeClr val="accent1"/>
              </a:buClr>
              <a:buSzPct val="92000"/>
              <a:buFont typeface="Wingdings 2"/>
              <a:buNone/>
              <a:defRPr b="0" dirty="0" lang="en-US" sz="2000">
                <a:solidFill>
                  <a:schemeClr val="tx1">
                    <a:lumMod val="75000"/>
                    <a:lumOff val="2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algn="l" indent="0" lvl="0" marL="0" marR="0" rtl="false">
              <a:lnSpc>
                <a:spcPct val="100000"/>
              </a:lnSpc>
              <a:spcBef>
                <a:spcPct val="20000"/>
              </a:spcBef>
              <a:spcAft>
                <a:spcPts val="600"/>
              </a:spcAft>
              <a:buClr>
                <a:schemeClr val="accent1"/>
              </a:buClr>
              <a:buSzPct val="92000"/>
              <a:buFont typeface="Wingdings 2"/>
              <a:buNone/>
            </a:pPr>
            <a:r>
              <a:rPr dirty="0" lang="en-US"/>
              <a:t>Click to edit Master text styles</a:t>
            </a:r>
            <a:endParaRPr dirty="0" lang="en-US"/>
          </a:p>
        </p:txBody>
      </p:sp>
      <p:sp>
        <p:nvSpPr>
          <p:cNvPr id="6" name="Content Placeholder 5">
            <a:extLst>
              <a:ext uri="{B2FF6776-46C4-450D-9AFB-4721FD9097F5}">
                <a16:creationId xmlns:a16="http://schemas.microsoft.com/office/drawing/2010/main" id="{D1370D3D-4B6A-4D1D-9BEA-4A10601FE3BB}"/>
              </a:ext>
            </a:extLst>
          </p:cNvPr>
          <p:cNvSpPr>
            <a:spLocks noGrp="true"/>
          </p:cNvSpPr>
          <p:nvPr>
            <p:ph idx="14"/>
          </p:nvPr>
        </p:nvSpPr>
        <p:spPr>
          <a:xfrm rot="0">
            <a:off x="6416037" y="2926052"/>
            <a:ext cx="5194771" cy="2934999"/>
          </a:xfrm>
        </p:spPr>
        <p:txBody>
          <a:bodyPr anchor="t"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6">
            <a:extLst>
              <a:ext uri="{7FAC0026-46A9-4D09-9CBA-BCF3F88E7CD7}">
                <a16:creationId xmlns:a16="http://schemas.microsoft.com/office/drawing/2010/main" id="{AEE73F0C-72D2-4C10-8B81-2FDCAF19BEB4}"/>
              </a:ext>
            </a:extLst>
          </p:cNvPr>
          <p:cNvSpPr>
            <a:spLocks noGrp="true"/>
          </p:cNvSpPr>
          <p:nvPr>
            <p:ph idx="15" sz="half" type="dt"/>
          </p:nvPr>
        </p:nvSpPr>
        <p:spPr/>
        <p:txBody>
          <a:bodyPr rtlCol="0"/>
          <a:lstStyle/>
          <a:p>
            <a:pPr/>
            <a:fld id="{E15B9035-1142-4410-9DA5-FBDC0B34714E}" type="datetime1">
              <a:t>7/23/2024</a:t>
            </a:fld>
            <a:endParaRPr dirty="0" lang="en-US"/>
          </a:p>
        </p:txBody>
      </p:sp>
      <p:sp>
        <p:nvSpPr>
          <p:cNvPr id="8" name="Footer Placeholder 7">
            <a:extLst>
              <a:ext uri="{4170B96D-B2FD-4AFC-B3A5-9312497C914A}">
                <a16:creationId xmlns:a16="http://schemas.microsoft.com/office/drawing/2010/main" id="{010CE89A-FA78-4072-8A06-D93CE8BB80B0}"/>
              </a:ext>
            </a:extLst>
          </p:cNvPr>
          <p:cNvSpPr>
            <a:spLocks noGrp="true"/>
          </p:cNvSpPr>
          <p:nvPr>
            <p:ph idx="16"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9" name="Slide Number Placeholder 8">
            <a:extLst>
              <a:ext uri="{7AA5E050-123C-4DD7-968A-6541A75B351D}">
                <a16:creationId xmlns:a16="http://schemas.microsoft.com/office/drawing/2010/main" id="{956F9EF9-D28F-4259-A88F-E9FF96D4AFED}"/>
              </a:ext>
            </a:extLst>
          </p:cNvPr>
          <p:cNvSpPr>
            <a:spLocks noGrp="true"/>
          </p:cNvSpPr>
          <p:nvPr>
            <p:ph idx="17" sz="quarter" type="sldNum"/>
          </p:nvPr>
        </p:nvSpPr>
        <p:spPr/>
        <p:txBody>
          <a:bodyPr rtlCol="0"/>
          <a:lstStyle/>
          <a:p>
            <a:pPr/>
            <a:fld id="{95B5A65E-B277-48F1-87D1-FEC86C170E5F}" type="slidenum"/>
            <a:endParaRPr dirty="0" lang="en-US"/>
          </a:p>
        </p:txBody>
      </p:sp>
    </p:spTree>
    <p:extLst>
      <p:ext uri="{3A044127-B563-4F7B-8912-DCAB8956DD63}">
        <p14:creationId xmlns:p14="http://schemas.microsoft.com/office/powerpoint/2010/main" val="1721718457714"/>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a:extLst>
              <a:ext uri="{4DE5B45A-104E-48AF-997A-2290711F1CE3}">
                <a16:creationId xmlns:a16="http://schemas.microsoft.com/office/drawing/2010/main" id="{0B5DFAE0-217E-49C6-A4BC-C397116D1465}"/>
              </a:ext>
            </a:extLst>
          </p:cNvPr>
          <p:cNvSpPr>
            <a:spLocks noGrp="true"/>
          </p:cNvSpPr>
          <p:nvPr>
            <p:ph type="title"/>
          </p:nvPr>
        </p:nvSpPr>
        <p:spPr>
          <a:xfrm rot="0">
            <a:off x="575894" y="729658"/>
            <a:ext cx="11029616" cy="592245"/>
          </a:xfrm>
        </p:spPr>
        <p:txBody>
          <a:bodyPr rtlCol="0"/>
          <a:lstStyle/>
          <a:p>
            <a:pPr/>
            <a:r>
              <a:rPr dirty="0" lang="en-US"/>
              <a:t>Click to edit Master title style</a:t>
            </a:r>
            <a:endParaRPr dirty="0" lang="en-US"/>
          </a:p>
        </p:txBody>
      </p:sp>
      <p:sp>
        <p:nvSpPr>
          <p:cNvPr id="3" name="Date Placeholder 2">
            <a:extLst>
              <a:ext uri="{3C0A1FB4-B552-4508-BEA3-F94F7B359532}">
                <a16:creationId xmlns:a16="http://schemas.microsoft.com/office/drawing/2010/main" id="{CD8D5068-E277-43E6-96E1-9359A1F56BEB}"/>
              </a:ext>
            </a:extLst>
          </p:cNvPr>
          <p:cNvSpPr>
            <a:spLocks noGrp="true"/>
          </p:cNvSpPr>
          <p:nvPr>
            <p:ph idx="10" sz="half" type="dt"/>
          </p:nvPr>
        </p:nvSpPr>
        <p:spPr/>
        <p:txBody>
          <a:bodyPr rtlCol="0"/>
          <a:lstStyle/>
          <a:p>
            <a:pPr/>
            <a:fld id="{3F8AE607-FFF3-4DCA-A5A4-C8BB87F4F1C8}" type="datetime1">
              <a:t>7/23/2024</a:t>
            </a:fld>
            <a:endParaRPr dirty="0" lang="en-US"/>
          </a:p>
        </p:txBody>
      </p:sp>
      <p:sp>
        <p:nvSpPr>
          <p:cNvPr id="4" name="Footer Placeholder 3">
            <a:extLst>
              <a:ext uri="{BDF8977F-6819-4567-91AC-1D4AEE874013}">
                <a16:creationId xmlns:a16="http://schemas.microsoft.com/office/drawing/2010/main" id="{0B18F03E-E0A0-4B30-85E8-634853104EED}"/>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5" name="Slide Number Placeholder 4">
            <a:extLst>
              <a:ext uri="{33412701-9660-4CD3-B295-C907AC3957D3}">
                <a16:creationId xmlns:a16="http://schemas.microsoft.com/office/drawing/2010/main" id="{B71BCDA1-F61B-4C88-8B74-80C753BE3E69}"/>
              </a:ext>
            </a:extLst>
          </p:cNvPr>
          <p:cNvSpPr>
            <a:spLocks noGrp="true"/>
          </p:cNvSpPr>
          <p:nvPr>
            <p:ph idx="12" sz="quarter" type="sldNum"/>
          </p:nvPr>
        </p:nvSpPr>
        <p:spPr/>
        <p:txBody>
          <a:bodyPr rtlCol="0"/>
          <a:lstStyle/>
          <a:p>
            <a:pPr/>
            <a:fld id="{0777C5C1-CCBC-4C48-95B3-2DAD313B89F8}" type="slidenum"/>
            <a:endParaRPr dirty="0" lang="en-US"/>
          </a:p>
        </p:txBody>
      </p:sp>
    </p:spTree>
    <p:extLst>
      <p:ext uri="{418987CB-0F1E-4ACC-B54B-DB45BCA951D6}">
        <p14:creationId xmlns:p14="http://schemas.microsoft.com/office/powerpoint/2010/main" val="1721718457716"/>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Date Placeholder 1">
            <a:extLst>
              <a:ext uri="{7D2F40E5-93B9-4824-9C0D-F0641B64337D}">
                <a16:creationId xmlns:a16="http://schemas.microsoft.com/office/drawing/2010/main" id="{46C26880-0C6D-4330-BF80-364383F017CF}"/>
              </a:ext>
            </a:extLst>
          </p:cNvPr>
          <p:cNvSpPr>
            <a:spLocks noGrp="true"/>
          </p:cNvSpPr>
          <p:nvPr>
            <p:ph idx="10" sz="half" type="dt"/>
          </p:nvPr>
        </p:nvSpPr>
        <p:spPr/>
        <p:txBody>
          <a:bodyPr rtlCol="0"/>
          <a:lstStyle/>
          <a:p>
            <a:pPr/>
            <a:fld id="{336A5156-4188-4178-B8BA-302DF1EB3309}" type="datetime1">
              <a:t>7/23/2024</a:t>
            </a:fld>
            <a:endParaRPr dirty="0" lang="en-US"/>
          </a:p>
        </p:txBody>
      </p:sp>
      <p:sp>
        <p:nvSpPr>
          <p:cNvPr id="3" name="Footer Placeholder 2">
            <a:extLst>
              <a:ext uri="{8042EE04-FD2E-4673-8DCE-C9BD40856C8C}">
                <a16:creationId xmlns:a16="http://schemas.microsoft.com/office/drawing/2010/main" id="{C598EF11-57E8-4282-9745-8AFB367D65AA}"/>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4" name="Slide Number Placeholder 3">
            <a:extLst>
              <a:ext uri="{1E6CD307-2BEF-4ED6-A26E-5073FD1F1677}">
                <a16:creationId xmlns:a16="http://schemas.microsoft.com/office/drawing/2010/main" id="{E63737DC-5922-4722-A826-8650DA93EEE9}"/>
              </a:ext>
            </a:extLst>
          </p:cNvPr>
          <p:cNvSpPr>
            <a:spLocks noGrp="true"/>
          </p:cNvSpPr>
          <p:nvPr>
            <p:ph idx="12" sz="quarter" type="sldNum"/>
          </p:nvPr>
        </p:nvSpPr>
        <p:spPr/>
        <p:txBody>
          <a:bodyPr rtlCol="0"/>
          <a:lstStyle/>
          <a:p>
            <a:pPr/>
            <a:fld id="{91BC16F6-18CF-45CD-B8EF-0870F5BEE285}" type="slidenum"/>
            <a:endParaRPr dirty="0" lang="en-US"/>
          </a:p>
        </p:txBody>
      </p:sp>
    </p:spTree>
    <p:extLst>
      <p:ext uri="{1A56140D-861D-4C29-B27C-9B9085D31C24}">
        <p14:creationId xmlns:p14="http://schemas.microsoft.com/office/powerpoint/2010/main" val="1721718457717"/>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Rectangle 8">
            <a:extLst>
              <a:ext uri="{704403A1-8BBA-4F10-8AB0-910217EC3FD4}">
                <a16:creationId xmlns:a16="http://schemas.microsoft.com/office/drawing/2010/main" id="{B4DB46C4-8B34-469D-8DC8-6C3CCA97B2B8}"/>
              </a:ext>
            </a:extLst>
          </p:cNvPr>
          <p:cNvSpPr>
            <a:spLocks noChangeAspect="true"/>
          </p:cNvSpPr>
          <p:nvPr/>
        </p:nvSpPr>
        <p:spPr>
          <a:xfrm rot="0">
            <a:off x="447817" y="601200"/>
            <a:ext cx="3682723" cy="5815475"/>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65CF5D5C-3F01-43BF-8083-77F4B004BE75}">
                <a16:creationId xmlns:a16="http://schemas.microsoft.com/office/drawing/2010/main" id="{F1C6D3CC-A8EA-41FE-ACC7-56C4DB982363}"/>
              </a:ext>
            </a:extLst>
          </p:cNvPr>
          <p:cNvSpPr>
            <a:spLocks noGrp="true"/>
          </p:cNvSpPr>
          <p:nvPr>
            <p:ph type="title"/>
          </p:nvPr>
        </p:nvSpPr>
        <p:spPr>
          <a:xfrm rot="0">
            <a:off x="767857" y="933450"/>
            <a:ext cx="3031852" cy="1722419"/>
          </a:xfrm>
        </p:spPr>
        <p:txBody>
          <a:bodyPr anchor="b" rtlCol="0">
            <a:normAutofit/>
          </a:bodyPr>
          <a:lstStyle>
            <a:lvl1pPr algn="l" lvl="0">
              <a:defRPr b="0" dirty="0" lang="en-US" sz="2400">
                <a:solidFill>
                  <a:srgbClr val="ffffff"/>
                </a:solidFill>
                <a:latin typeface="+mj-lt"/>
              </a:defRPr>
            </a:lvl1pPr>
          </a:lstStyle>
          <a:p>
            <a:pPr/>
            <a:r>
              <a:rPr dirty="0" lang="en-US"/>
              <a:t>Click to edit Master title style</a:t>
            </a:r>
            <a:endParaRPr dirty="0" lang="en-US"/>
          </a:p>
        </p:txBody>
      </p:sp>
      <p:sp>
        <p:nvSpPr>
          <p:cNvPr id="4" name="Content Placeholder 2">
            <a:extLst>
              <a:ext uri="{265952C5-3CA8-4998-9AF2-1AB7C66C6821}">
                <a16:creationId xmlns:a16="http://schemas.microsoft.com/office/drawing/2010/main" id="{9FE641ED-57DB-48F8-8DC6-EC94E676D8D2}"/>
              </a:ext>
            </a:extLst>
          </p:cNvPr>
          <p:cNvSpPr>
            <a:spLocks noGrp="true"/>
          </p:cNvSpPr>
          <p:nvPr>
            <p:ph idx="1"/>
          </p:nvPr>
        </p:nvSpPr>
        <p:spPr>
          <a:xfrm rot="0">
            <a:off x="4900928" y="1179829"/>
            <a:ext cx="6650990" cy="4658216"/>
          </a:xfrm>
        </p:spPr>
        <p:txBody>
          <a:bodyPr anchor="ctr" rtlCol="0">
            <a:normAutofit/>
          </a:bodyPr>
          <a:lstStyle>
            <a:lvl1pPr lvl="0">
              <a:defRPr dirty="0" lang="en-US" sz="2000">
                <a:solidFill>
                  <a:schemeClr val="tx2"/>
                </a:solidFill>
              </a:defRPr>
            </a:lvl1pPr>
            <a:lvl2pPr lvl="1">
              <a:defRPr dirty="0" lang="en-US" sz="1800">
                <a:solidFill>
                  <a:schemeClr val="tx2"/>
                </a:solidFill>
              </a:defRPr>
            </a:lvl2pPr>
            <a:lvl3pPr lvl="2">
              <a:defRPr dirty="0" lang="en-US" sz="1600">
                <a:solidFill>
                  <a:schemeClr val="tx2"/>
                </a:solidFill>
              </a:defRPr>
            </a:lvl3pPr>
            <a:lvl4pPr lvl="3">
              <a:defRPr dirty="0" lang="en-US" sz="1400">
                <a:solidFill>
                  <a:schemeClr val="tx2"/>
                </a:solidFill>
              </a:defRPr>
            </a:lvl4pPr>
            <a:lvl5pPr lvl="4">
              <a:defRPr dirty="0" lang="en-US" sz="1400">
                <a:solidFill>
                  <a:schemeClr val="tx2"/>
                </a:solidFill>
              </a:defRPr>
            </a:lvl5pPr>
            <a:lvl6pPr lvl="5">
              <a:defRPr dirty="0" lang="en-US" sz="1400">
                <a:solidFill>
                  <a:schemeClr val="tx2"/>
                </a:solidFill>
              </a:defRPr>
            </a:lvl6pPr>
            <a:lvl7pPr lvl="6">
              <a:defRPr dirty="0" lang="en-US" sz="1400">
                <a:solidFill>
                  <a:schemeClr val="tx2"/>
                </a:solidFill>
              </a:defRPr>
            </a:lvl7pPr>
            <a:lvl8pPr lvl="7">
              <a:defRPr dirty="0" lang="en-US" sz="1400">
                <a:solidFill>
                  <a:schemeClr val="tx2"/>
                </a:solidFill>
              </a:defRPr>
            </a:lvl8pPr>
            <a:lvl9pPr lvl="8">
              <a:defRPr dirty="0" lang="en-US" sz="1400">
                <a:solidFill>
                  <a:schemeClr val="tx2"/>
                </a:solidFill>
              </a:defRPr>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3">
            <a:extLst>
              <a:ext uri="{99C6D9C4-A3EC-407D-B3F4-B68CEBBD0673}">
                <a16:creationId xmlns:a16="http://schemas.microsoft.com/office/drawing/2010/main" id="{616BF9E2-4C3D-4430-AAFA-C4237705F1F2}"/>
              </a:ext>
            </a:extLst>
          </p:cNvPr>
          <p:cNvSpPr>
            <a:spLocks noGrp="true"/>
          </p:cNvSpPr>
          <p:nvPr>
            <p:ph idx="2" type="body"/>
          </p:nvPr>
        </p:nvSpPr>
        <p:spPr>
          <a:xfrm rot="0">
            <a:off x="767857" y="2836654"/>
            <a:ext cx="3031852" cy="3001392"/>
          </a:xfrm>
        </p:spPr>
        <p:txBody>
          <a:bodyPr anchor="t" rtlCol="0">
            <a:normAutofit/>
          </a:bodyPr>
          <a:lstStyle>
            <a:lvl1pPr algn="l" indent="0" lvl="0" marL="0">
              <a:buNone/>
              <a:defRPr dirty="0" lang="en-US" sz="1600">
                <a:solidFill>
                  <a:srgbClr val="ffffff"/>
                </a:solidFill>
              </a:defRPr>
            </a:lvl1pPr>
            <a:lvl2pPr indent="0" lvl="1" marL="457200">
              <a:buNone/>
              <a:defRPr dirty="0" lang="en-US" sz="11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6" name="Date Placeholder 7">
            <a:extLst>
              <a:ext uri="{3905A6AD-2B9C-4DCE-BF51-3209D5ACCF25}">
                <a16:creationId xmlns:a16="http://schemas.microsoft.com/office/drawing/2010/main" id="{FB0F4495-093D-4A8A-ACCA-EFE9659BE23D}"/>
              </a:ext>
            </a:extLst>
          </p:cNvPr>
          <p:cNvSpPr>
            <a:spLocks noGrp="true"/>
          </p:cNvSpPr>
          <p:nvPr>
            <p:ph idx="10" sz="half" type="dt"/>
          </p:nvPr>
        </p:nvSpPr>
        <p:spPr>
          <a:xfrm rot="0">
            <a:off x="7605950" y="6456916"/>
            <a:ext cx="2844799" cy="365125"/>
          </a:xfrm>
        </p:spPr>
        <p:txBody>
          <a:bodyPr rtlCol="0"/>
          <a:lstStyle/>
          <a:p>
            <a:pPr/>
            <a:fld id="{CBB1E2A3-F0F8-4E00-B036-8554D92E95BA}" type="datetime1">
              <a:t>7/23/2024</a:t>
            </a:fld>
            <a:endParaRPr dirty="0" lang="en-US"/>
          </a:p>
        </p:txBody>
      </p:sp>
      <p:sp>
        <p:nvSpPr>
          <p:cNvPr id="7" name="Footer Placeholder 9">
            <a:extLst>
              <a:ext uri="{1CDE35EE-927D-4A92-987C-D79B630B22B9}">
                <a16:creationId xmlns:a16="http://schemas.microsoft.com/office/drawing/2010/main" id="{E5EC7B7D-81DB-4E0C-A4EF-263E20F991E0}"/>
              </a:ext>
            </a:extLst>
          </p:cNvPr>
          <p:cNvSpPr>
            <a:spLocks noGrp="true"/>
          </p:cNvSpPr>
          <p:nvPr>
            <p:ph idx="11" sz="quarter" type="ftr"/>
          </p:nvPr>
        </p:nvSpPr>
        <p:spPr>
          <a:xfrm rot="0">
            <a:off x="581192" y="6452590"/>
            <a:ext cx="6917210" cy="365125"/>
          </a:xfrm>
          <a:prstGeom prst="rect">
            <a:avLst/>
          </a:prstGeom>
        </p:spPr>
        <p:txBody>
          <a:bodyPr rtlCol="0"/>
          <a:lstStyle/>
          <a:p>
            <a:pPr/>
            <a:r>
              <a:rPr dirty="0" lang="en-US"/>
              <a:t/>
            </a:r>
            <a:endParaRPr dirty="0" lang="en-US"/>
          </a:p>
        </p:txBody>
      </p:sp>
      <p:sp>
        <p:nvSpPr>
          <p:cNvPr id="8" name="Slide Number Placeholder 10">
            <a:extLst>
              <a:ext uri="{BA9AE605-2F8C-408F-9EBB-FDDCE9CA1509}">
                <a16:creationId xmlns:a16="http://schemas.microsoft.com/office/drawing/2010/main" id="{41F556C1-8DE0-4216-A676-A37702AD81B3}"/>
              </a:ext>
            </a:extLst>
          </p:cNvPr>
          <p:cNvSpPr>
            <a:spLocks noGrp="true"/>
          </p:cNvSpPr>
          <p:nvPr>
            <p:ph idx="12" sz="quarter" type="sldNum"/>
          </p:nvPr>
        </p:nvSpPr>
        <p:spPr>
          <a:xfrm rot="0">
            <a:off x="10558300" y="6456916"/>
            <a:ext cx="1052509" cy="365125"/>
          </a:xfrm>
        </p:spPr>
        <p:txBody>
          <a:bodyPr rtlCol="0"/>
          <a:lstStyle/>
          <a:p>
            <a:pPr/>
            <a:fld id="{39F17105-D88C-4B29-A4D3-8F9E4B42793F}" type="slidenum"/>
            <a:endParaRPr dirty="0" lang="en-US"/>
          </a:p>
        </p:txBody>
      </p:sp>
    </p:spTree>
    <p:extLst>
      <p:ext uri="{D29EDD7A-F18F-44D9-A9BF-7179E12F2311}">
        <p14:creationId xmlns:p14="http://schemas.microsoft.com/office/powerpoint/2010/main" val="1721718457718"/>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Title 1">
            <a:extLst>
              <a:ext uri="{40E59D9E-C3E6-47FE-A0BE-66D69E0496AC}">
                <a16:creationId xmlns:a16="http://schemas.microsoft.com/office/drawing/2010/main" id="{8587E8CA-A912-4F75-95AE-770EFAFCA01F}"/>
              </a:ext>
            </a:extLst>
          </p:cNvPr>
          <p:cNvSpPr>
            <a:spLocks noGrp="true"/>
          </p:cNvSpPr>
          <p:nvPr>
            <p:ph type="title"/>
          </p:nvPr>
        </p:nvSpPr>
        <p:spPr>
          <a:xfrm rot="0">
            <a:off x="581193" y="4693388"/>
            <a:ext cx="11029616" cy="566738"/>
          </a:xfrm>
        </p:spPr>
        <p:txBody>
          <a:bodyPr anchor="b" rtlCol="0">
            <a:normAutofit/>
          </a:bodyPr>
          <a:lstStyle>
            <a:lvl1pPr algn="l" lvl="0">
              <a:defRPr b="0" dirty="0" lang="en-US" sz="2400">
                <a:solidFill>
                  <a:schemeClr val="tx1">
                    <a:lumMod val="75000"/>
                    <a:lumOff val="25000"/>
                  </a:schemeClr>
                </a:solidFill>
                <a:latin typeface="+mj-lt"/>
              </a:defRPr>
            </a:lvl1pPr>
          </a:lstStyle>
          <a:p>
            <a:pPr/>
            <a:r>
              <a:rPr dirty="0" lang="en-US"/>
              <a:t>Click to edit Master title style</a:t>
            </a:r>
            <a:endParaRPr dirty="0" lang="en-US"/>
          </a:p>
        </p:txBody>
      </p:sp>
      <p:sp>
        <p:nvSpPr>
          <p:cNvPr id="3" name="Picture Placeholder 2">
            <a:extLst>
              <a:ext uri="{1D61C68F-4EFE-4203-8F2C-B0125DC48607}">
                <a16:creationId xmlns:a16="http://schemas.microsoft.com/office/drawing/2010/main" id="{FADCE432-6C22-4FE6-9A4A-D0CB27F53FF8}"/>
              </a:ext>
            </a:extLst>
          </p:cNvPr>
          <p:cNvSpPr>
            <a:spLocks noChangeAspect="true" noGrp="true"/>
          </p:cNvSpPr>
          <p:nvPr>
            <p:ph idx="1" type="pic"/>
          </p:nvPr>
        </p:nvSpPr>
        <p:spPr>
          <a:xfrm rot="0">
            <a:off x="447817" y="641350"/>
            <a:ext cx="11290860" cy="3651249"/>
          </a:xfrm>
        </p:spPr>
        <p:txBody>
          <a:bodyPr anchor="t" rtlCol="0">
            <a:normAutofit/>
          </a:bodyPr>
          <a:lstStyle>
            <a:lvl1pPr algn="ctr" indent="0" lvl="0" marL="0">
              <a:buNone/>
              <a:defRPr dirty="0" lang="en-US" sz="1600"/>
            </a:lvl1pPr>
            <a:lvl2pPr indent="0" lvl="1" marL="457200">
              <a:buNone/>
              <a:defRPr dirty="0" lang="en-US" sz="1600"/>
            </a:lvl2pPr>
            <a:lvl3pPr indent="0" lvl="2" marL="914400">
              <a:buNone/>
              <a:defRPr dirty="0" lang="en-US" sz="1600"/>
            </a:lvl3pPr>
            <a:lvl4pPr indent="0" lvl="3" marL="1371600">
              <a:buNone/>
              <a:defRPr dirty="0" lang="en-US" sz="1600"/>
            </a:lvl4pPr>
            <a:lvl5pPr indent="0" lvl="4" marL="1828800">
              <a:buNone/>
              <a:defRPr dirty="0" lang="en-US" sz="1600"/>
            </a:lvl5pPr>
            <a:lvl6pPr indent="0" lvl="5" marL="2286000">
              <a:buNone/>
              <a:defRPr dirty="0" lang="en-US" sz="1600"/>
            </a:lvl6pPr>
            <a:lvl7pPr indent="0" lvl="6" marL="2743200">
              <a:buNone/>
              <a:defRPr dirty="0" lang="en-US" sz="1600"/>
            </a:lvl7pPr>
            <a:lvl8pPr indent="0" lvl="7" marL="3200400">
              <a:buNone/>
              <a:defRPr dirty="0" lang="en-US" sz="1600"/>
            </a:lvl8pPr>
            <a:lvl9pPr indent="0" lvl="8" marL="3657600">
              <a:buNone/>
              <a:defRPr dirty="0" lang="en-US" sz="1600"/>
            </a:lvl9pPr>
          </a:lstStyle>
          <a:p>
            <a:pPr/>
            <a:r>
              <a:rPr dirty="0" lang="en-US"/>
              <a:t>Click icon to add picture</a:t>
            </a:r>
            <a:endParaRPr dirty="0" lang="en-US"/>
          </a:p>
        </p:txBody>
      </p:sp>
      <p:sp>
        <p:nvSpPr>
          <p:cNvPr id="4" name="Text Placeholder 3">
            <a:extLst>
              <a:ext uri="{9AFA55C7-02B3-48B7-8D33-62EFE97459A9}">
                <a16:creationId xmlns:a16="http://schemas.microsoft.com/office/drawing/2010/main" id="{60A038D9-30DE-4AAB-B94C-EDAD086E7899}"/>
              </a:ext>
            </a:extLst>
          </p:cNvPr>
          <p:cNvSpPr>
            <a:spLocks noGrp="true"/>
          </p:cNvSpPr>
          <p:nvPr>
            <p:ph idx="2" type="body"/>
          </p:nvPr>
        </p:nvSpPr>
        <p:spPr>
          <a:xfrm rot="0">
            <a:off x="581192" y="5260127"/>
            <a:ext cx="11029617" cy="998147"/>
          </a:xfrm>
        </p:spPr>
        <p:txBody>
          <a:bodyPr anchor="t" rtlCol="0">
            <a:normAutofit/>
          </a:bodyPr>
          <a:lstStyle>
            <a:lvl1pPr indent="0" lvl="0" marL="0">
              <a:buNone/>
              <a:defRPr dirty="0" lang="en-US" sz="16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a:extLst>
              <a:ext uri="{A79A918B-4C78-48F6-9B04-4730240F0A44}">
                <a16:creationId xmlns:a16="http://schemas.microsoft.com/office/drawing/2010/main" id="{127484EB-67F6-415C-9C5D-8B4C420B1713}"/>
              </a:ext>
            </a:extLst>
          </p:cNvPr>
          <p:cNvSpPr>
            <a:spLocks noGrp="true"/>
          </p:cNvSpPr>
          <p:nvPr>
            <p:ph idx="10" sz="half" type="dt"/>
          </p:nvPr>
        </p:nvSpPr>
        <p:spPr/>
        <p:txBody>
          <a:bodyPr rtlCol="0"/>
          <a:lstStyle/>
          <a:p>
            <a:pPr/>
            <a:fld id="{71F33C50-EC4E-4763-A27C-7799CF853DED}" type="datetime1">
              <a:t>7/23/2024</a:t>
            </a:fld>
            <a:endParaRPr dirty="0" lang="en-US"/>
          </a:p>
        </p:txBody>
      </p:sp>
      <p:sp>
        <p:nvSpPr>
          <p:cNvPr id="6" name="Footer Placeholder 5">
            <a:extLst>
              <a:ext uri="{EDB49703-B92C-476C-971A-405A4D142B42}">
                <a16:creationId xmlns:a16="http://schemas.microsoft.com/office/drawing/2010/main" id="{2F7D5E74-4E1D-4F62-A05A-9B3591A916DD}"/>
              </a:ext>
            </a:extLst>
          </p:cNvPr>
          <p:cNvSpPr>
            <a:spLocks noGrp="true"/>
          </p:cNvSpPr>
          <p:nvPr>
            <p:ph idx="11" sz="quarter" type="ftr"/>
          </p:nvPr>
        </p:nvSpPr>
        <p:spPr>
          <a:xfrm rot="0">
            <a:off x="581192" y="6423914"/>
            <a:ext cx="6917210" cy="365125"/>
          </a:xfrm>
          <a:prstGeom prst="rect">
            <a:avLst/>
          </a:prstGeom>
        </p:spPr>
        <p:txBody>
          <a:bodyPr rtlCol="0"/>
          <a:lstStyle/>
          <a:p>
            <a:pPr algn="l"/>
            <a:r>
              <a:rPr dirty="0" lang="en-US"/>
              <a:t/>
            </a:r>
            <a:endParaRPr dirty="0" lang="en-US"/>
          </a:p>
        </p:txBody>
      </p:sp>
      <p:sp>
        <p:nvSpPr>
          <p:cNvPr id="7" name="Slide Number Placeholder 6">
            <a:extLst>
              <a:ext uri="{8320596D-8D85-4501-8C04-545727205FC4}">
                <a16:creationId xmlns:a16="http://schemas.microsoft.com/office/drawing/2010/main" id="{8EB73232-3FC5-4255-B639-83266A7FA2D8}"/>
              </a:ext>
            </a:extLst>
          </p:cNvPr>
          <p:cNvSpPr>
            <a:spLocks noGrp="true"/>
          </p:cNvSpPr>
          <p:nvPr>
            <p:ph idx="12" sz="quarter" type="sldNum"/>
          </p:nvPr>
        </p:nvSpPr>
        <p:spPr/>
        <p:txBody>
          <a:bodyPr rtlCol="0"/>
          <a:lstStyle/>
          <a:p>
            <a:pPr/>
            <a:fld id="{286D5F98-3545-4BE4-A853-F6D8BFBBD9CB}" type="slidenum"/>
            <a:endParaRPr dirty="0" lang="en-US"/>
          </a:p>
        </p:txBody>
      </p:sp>
    </p:spTree>
    <p:extLst>
      <p:ext uri="{B6384AFB-6B86-41FC-862B-8F1620E563ED}">
        <p14:creationId xmlns:p14="http://schemas.microsoft.com/office/powerpoint/2010/main" val="1721718457720"/>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gradFill rotWithShape="1">
          <a:gsLst>
            <a:gs pos="0">
              <a:srgbClr val="ffff99"/>
            </a:gs>
            <a:gs pos="100000">
              <a:srgbClr val="ffffef"/>
            </a:gs>
            <a:gs pos="100000">
              <a:schemeClr val="bg1"/>
            </a:gs>
          </a:gsLst>
          <a:lin ang="5400000" scaled="0"/>
        </a:gradFill>
        <a:effectLst/>
      </p:bgPr>
    </p:bg>
    <p:spTree>
      <p:nvGrpSpPr>
        <p:cNvPr id="1" name=""/>
        <p:cNvGrpSpPr/>
        <p:nvPr/>
      </p:nvGrpSpPr>
      <p:grpSpPr>
        <a:xfrm>
          <a:off x="0" y="0"/>
          <a:ext cx="0" cy="0"/>
          <a:chOff x="0" y="0"/>
          <a:chExt cx="0" cy="0"/>
        </a:xfrm>
      </p:grpSpPr>
      <p:sp>
        <p:nvSpPr>
          <p:cNvPr id="2" name="Title Placeholder 1">
            <a:extLst>
              <a:ext uri="{E1A61AF0-2B16-4B5B-9248-CB86EF56EFE5}">
                <a16:creationId xmlns:a16="http://schemas.microsoft.com/office/drawing/2010/main" id="{D2E1F2B6-8D47-4148-AA6B-EBBF23AA74A0}"/>
              </a:ext>
            </a:extLst>
          </p:cNvPr>
          <p:cNvSpPr>
            <a:spLocks noGrp="true"/>
          </p:cNvSpPr>
          <p:nvPr>
            <p:ph type="title"/>
          </p:nvPr>
        </p:nvSpPr>
        <p:spPr>
          <a:xfrm rot="0">
            <a:off x="581192" y="705124"/>
            <a:ext cx="11029616" cy="557146"/>
          </a:xfrm>
          <a:prstGeom prst="rect">
            <a:avLst/>
          </a:prstGeom>
        </p:spPr>
        <p:txBody>
          <a:bodyPr anchor="b" bIns="45720" lIns="91440" rIns="91440" rtlCol="0" tIns="45720" vert="horz">
            <a:normAutofit/>
          </a:bodyPr>
          <a:lstStyle/>
          <a:p>
            <a:pPr/>
            <a:r>
              <a:rPr dirty="0" lang="en-US"/>
              <a:t>Click to edit Master title style</a:t>
            </a:r>
            <a:endParaRPr dirty="0" lang="en-US"/>
          </a:p>
        </p:txBody>
      </p:sp>
      <p:sp>
        <p:nvSpPr>
          <p:cNvPr id="3" name="Text Placeholder 2">
            <a:extLst>
              <a:ext uri="{E59791E5-737E-4A6F-8779-479838B27C74}">
                <a16:creationId xmlns:a16="http://schemas.microsoft.com/office/drawing/2010/main" id="{1487363C-3171-4F4B-AD0B-568162BE715D}"/>
              </a:ext>
            </a:extLst>
          </p:cNvPr>
          <p:cNvSpPr>
            <a:spLocks noGrp="true"/>
          </p:cNvSpPr>
          <p:nvPr>
            <p:ph idx="1" type="body"/>
          </p:nvPr>
        </p:nvSpPr>
        <p:spPr>
          <a:xfrm rot="0">
            <a:off x="581192" y="1415198"/>
            <a:ext cx="11029616" cy="4572852"/>
          </a:xfrm>
          <a:prstGeom prst="rect">
            <a:avLst/>
          </a:prstGeom>
        </p:spPr>
        <p:txBody>
          <a:bodyPr anchor="ct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C9F7C78A-B85D-4824-9ADA-D78C0D168E59}">
                <a16:creationId xmlns:a16="http://schemas.microsoft.com/office/drawing/2010/main" id="{68E13940-8B59-4317-9450-5403BAA0694C}"/>
              </a:ext>
            </a:extLst>
          </p:cNvPr>
          <p:cNvSpPr>
            <a:spLocks noGrp="true"/>
          </p:cNvSpPr>
          <p:nvPr>
            <p:ph idx="2" sz="half" type="dt"/>
          </p:nvPr>
        </p:nvSpPr>
        <p:spPr>
          <a:xfrm rot="0">
            <a:off x="7605950" y="6423914"/>
            <a:ext cx="2844799" cy="365125"/>
          </a:xfrm>
          <a:prstGeom prst="rect">
            <a:avLst/>
          </a:prstGeom>
        </p:spPr>
        <p:txBody>
          <a:bodyPr anchor="ctr" bIns="45720" lIns="91440" rIns="91440" rtlCol="0" tIns="45720" vert="horz"/>
          <a:lstStyle>
            <a:lvl1pPr algn="r" lvl="0">
              <a:defRPr dirty="0" lang="en-US" sz="900">
                <a:solidFill>
                  <a:schemeClr val="tx1">
                    <a:lumMod val="75000"/>
                    <a:lumOff val="25000"/>
                  </a:schemeClr>
                </a:solidFill>
              </a:defRPr>
            </a:lvl1pPr>
          </a:lstStyle>
          <a:p>
            <a:pPr/>
            <a:fld id="{433C4B4F-7AFF-4BBB-A2C0-8F7C67585503}" type="datetime1">
              <a:t>7/23/2024</a:t>
            </a:fld>
            <a:endParaRPr dirty="0" lang="en-US"/>
          </a:p>
        </p:txBody>
      </p:sp>
      <p:sp>
        <p:nvSpPr>
          <p:cNvPr id="5" name="Slide Number Placeholder 5">
            <a:extLst>
              <a:ext uri="{FC70DB84-F83E-4FC5-A776-E1BDF9D05BF1}">
                <a16:creationId xmlns:a16="http://schemas.microsoft.com/office/drawing/2010/main" id="{76FE4DFF-636C-4AF6-8300-E43C82D94092}"/>
              </a:ext>
            </a:extLst>
          </p:cNvPr>
          <p:cNvSpPr>
            <a:spLocks noGrp="true"/>
          </p:cNvSpPr>
          <p:nvPr>
            <p:ph idx="4" sz="quarter" type="sldNum"/>
          </p:nvPr>
        </p:nvSpPr>
        <p:spPr>
          <a:xfrm rot="0">
            <a:off x="10558300" y="6423914"/>
            <a:ext cx="1052509" cy="365125"/>
          </a:xfrm>
          <a:prstGeom prst="rect">
            <a:avLst/>
          </a:prstGeom>
        </p:spPr>
        <p:txBody>
          <a:bodyPr anchor="ctr" bIns="45720" lIns="91440" rIns="91440" rtlCol="0" tIns="45720" vert="horz"/>
          <a:lstStyle>
            <a:lvl1pPr algn="r" lvl="0">
              <a:defRPr dirty="0" lang="en-US" sz="900">
                <a:solidFill>
                  <a:schemeClr val="tx1">
                    <a:lumMod val="75000"/>
                    <a:lumOff val="25000"/>
                  </a:schemeClr>
                </a:solidFill>
              </a:defRPr>
            </a:lvl1pPr>
          </a:lstStyle>
          <a:p>
            <a:pPr/>
            <a:fld id="{E697C63F-3039-4C69-99B0-0CDB532EDF49}" type="slidenum"/>
            <a:endParaRPr dirty="0" lang="en-US"/>
          </a:p>
        </p:txBody>
      </p:sp>
      <p:sp>
        <p:nvSpPr>
          <p:cNvPr id="6" name="Rectangle 8">
            <a:extLst>
              <a:ext uri="{31D227F8-50E2-4812-90A9-89C10AC9D6F3}">
                <a16:creationId xmlns:a16="http://schemas.microsoft.com/office/drawing/2010/main" id="{2680D744-9064-4887-BC4B-B1DEF6C29563}"/>
              </a:ext>
            </a:extLst>
          </p:cNvPr>
          <p:cNvSpPr/>
          <p:nvPr/>
        </p:nvSpPr>
        <p:spPr>
          <a:xfrm rot="0">
            <a:off x="446534" y="457200"/>
            <a:ext cx="3703320" cy="94997"/>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7" name="Rectangle 9">
            <a:extLst>
              <a:ext uri="{D049EA89-3E86-4F4C-8BFA-19DFEEE68423}">
                <a16:creationId xmlns:a16="http://schemas.microsoft.com/office/drawing/2010/main" id="{B39729DA-B1D1-4F95-9315-34E3DF3C424E}"/>
              </a:ext>
            </a:extLst>
          </p:cNvPr>
          <p:cNvSpPr/>
          <p:nvPr/>
        </p:nvSpPr>
        <p:spPr>
          <a:xfrm rot="0">
            <a:off x="8042147" y="453643"/>
            <a:ext cx="3703320" cy="98554"/>
          </a:xfrm>
          <a:prstGeom prst="rect">
            <a:avLst/>
          </a:prstGeom>
          <a:solidFill>
            <a:srgbClr val="969fa7"/>
          </a:solidFill>
          <a:ln>
            <a:noFill/>
          </a:ln>
          <a:effectLst/>
        </p:spPr>
        <p:style>
          <a:lnRef idx="1">
            <a:schemeClr val="accent1"/>
          </a:lnRef>
          <a:fillRef idx="3">
            <a:schemeClr val="accent1"/>
          </a:fillRef>
          <a:effectRef idx="0">
            <a:schemeClr val="accent1"/>
          </a:effectRef>
          <a:fontRef idx="minor">
            <a:schemeClr val="lt1"/>
          </a:fontRef>
        </p:style>
      </p:sp>
      <p:sp>
        <p:nvSpPr>
          <p:cNvPr id="8" name="Rectangle 10">
            <a:extLst>
              <a:ext uri="{0A09839A-44BA-423C-AE0A-719428C5AFBA}">
                <a16:creationId xmlns:a16="http://schemas.microsoft.com/office/drawing/2010/main" id="{386F4989-34AC-40DF-8D37-F34A164BBC1A}"/>
              </a:ext>
            </a:extLst>
          </p:cNvPr>
          <p:cNvSpPr/>
          <p:nvPr/>
        </p:nvSpPr>
        <p:spPr>
          <a:xfrm rot="0">
            <a:off x="4241830" y="457200"/>
            <a:ext cx="3703320" cy="91440"/>
          </a:xfrm>
          <a:prstGeom prst="rect">
            <a:avLst/>
          </a:prstGeom>
          <a:solidFill>
            <a:schemeClr val="accent1"/>
          </a:solidFill>
          <a:ln>
            <a:noFill/>
          </a:ln>
          <a:effectLst/>
        </p:spPr>
        <p:style>
          <a:lnRef idx="1">
            <a:schemeClr val="accent1"/>
          </a:lnRef>
          <a:fillRef idx="3">
            <a:schemeClr val="accent1"/>
          </a:fillRef>
          <a:effectRef idx="0">
            <a:schemeClr val="accent1"/>
          </a:effectRef>
          <a:fontRef idx="minor">
            <a:schemeClr val="lt1"/>
          </a:fontRef>
        </p:style>
      </p:sp>
      <p:pic>
        <p:nvPicPr>
          <p:cNvPr descr="Logo&#10;&#10;Description automatically generated" id="9" name="Picture 7">
            <a:extLst>
              <a:ext uri="{94F3979A-0772-4FA5-804D-2BFD2083D1C3}">
                <a16:creationId xmlns:a16="http://schemas.microsoft.com/office/drawing/2010/main" id="{F9BDA266-AAA3-4D3A-B1B9-38D12CB130F7}"/>
              </a:ext>
            </a:extLst>
          </p:cNvPr>
          <p:cNvPicPr>
            <a:picLocks noChangeAspect="true"/>
          </p:cNvPicPr>
          <p:nvPr userDrawn="1"/>
        </p:nvPicPr>
        <p:blipFill>
          <a:blip r:embed="rId13"/>
          <a:stretch>
            <a:fillRect/>
          </a:stretch>
        </p:blipFill>
        <p:spPr>
          <a:xfrm rot="0">
            <a:off x="10485003" y="6437910"/>
            <a:ext cx="1125805" cy="365126"/>
          </a:xfrm>
          <a:prstGeom prst="rect">
            <a:avLst/>
          </a:prstGeom>
          <a:noFill/>
        </p:spPr>
      </p:pic>
      <p:sp>
        <p:nvSpPr>
          <p:cNvPr hidden="false" id="10" name="Footer Placeholder 4">
            <a:extLst>
              <a:ext uri="{C5241359-F2B5-4F8A-A7FE-16186CB02205}">
                <a16:creationId xmlns:a16="http://schemas.microsoft.com/office/drawing/2010/main" id="{95EEACC3-F670-4B5A-A614-5390EDFD500B}"/>
              </a:ext>
            </a:extLst>
          </p:cNvPr>
          <p:cNvSpPr>
            <a:spLocks noGrp="true"/>
          </p:cNvSpPr>
          <p:nvPr>
            <p:ph idx="3" sz="quarter" type="ftr"/>
          </p:nvPr>
        </p:nvSpPr>
        <p:spPr>
          <a:xfrm rot="0">
            <a:off x="3327400" y="6248400"/>
            <a:ext cx="6908800" cy="38100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lvl="0" rtl="false">
        <a:lnSpc>
          <a:spcPct val="100000"/>
        </a:lnSpc>
        <a:spcBef>
          <a:spcPct val="0"/>
        </a:spcBef>
        <a:buNone/>
        <a:defRPr b="0" cap="all" dirty="0" lang="en-US" sz="2800">
          <a:solidFill>
            <a:schemeClr val="tx1">
              <a:lumMod val="75000"/>
              <a:lumOff val="25000"/>
            </a:schemeClr>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p:titleStyle>
    <p:bodyStyle>
      <a:lvl1pPr algn="l" indent="-306000" lvl="0" marL="306000" rtl="false">
        <a:lnSpc>
          <a:spcPct val="110000"/>
        </a:lnSpc>
        <a:spcBef>
          <a:spcPct val="20000"/>
        </a:spcBef>
        <a:spcAft>
          <a:spcPts val="600"/>
        </a:spcAft>
        <a:buClr>
          <a:schemeClr val="accent1"/>
        </a:buClr>
        <a:buSzPct val="92000"/>
        <a:buFont typeface="Wingdings 2"/>
        <a:buChar char=""/>
        <a:defRPr dirty="0" lang="en-US" sz="1700">
          <a:solidFill>
            <a:schemeClr val="tx1">
              <a:lumMod val="75000"/>
              <a:lumOff val="25000"/>
            </a:schemeClr>
          </a:solidFill>
          <a:latin typeface="+mn-lt"/>
        </a:defRPr>
      </a:lvl1pPr>
      <a:lvl2pPr algn="l" indent="-306000" lvl="1" marL="630000" rtl="false">
        <a:spcBef>
          <a:spcPct val="20000"/>
        </a:spcBef>
        <a:spcAft>
          <a:spcPts val="600"/>
        </a:spcAft>
        <a:buClr>
          <a:schemeClr val="accent1"/>
        </a:buClr>
        <a:buSzPct val="92000"/>
        <a:buFont typeface="Wingdings 2"/>
        <a:buChar char=""/>
        <a:defRPr dirty="0" lang="en-US" sz="1400">
          <a:solidFill>
            <a:schemeClr val="tx1">
              <a:lumMod val="75000"/>
              <a:lumOff val="25000"/>
            </a:schemeClr>
          </a:solidFill>
          <a:latin typeface="+mn-lt"/>
        </a:defRPr>
      </a:lvl2pPr>
      <a:lvl3pPr algn="l" indent="-270000" lvl="2" marL="900000" rtl="false">
        <a:spcBef>
          <a:spcPct val="20000"/>
        </a:spcBef>
        <a:spcAft>
          <a:spcPts val="600"/>
        </a:spcAft>
        <a:buClr>
          <a:schemeClr val="accent1"/>
        </a:buClr>
        <a:buSzPct val="92000"/>
        <a:buFont typeface="Wingdings 2"/>
        <a:buChar char=""/>
        <a:defRPr dirty="0" lang="en-US" sz="1300">
          <a:solidFill>
            <a:schemeClr val="tx1">
              <a:lumMod val="75000"/>
              <a:lumOff val="25000"/>
            </a:schemeClr>
          </a:solidFill>
          <a:latin typeface="+mn-lt"/>
        </a:defRPr>
      </a:lvl3pPr>
      <a:lvl4pPr algn="l" indent="-234000" lvl="3" marL="1241999" rtl="false">
        <a:spcBef>
          <a:spcPct val="20000"/>
        </a:spcBef>
        <a:spcAft>
          <a:spcPts val="600"/>
        </a:spcAft>
        <a:buClr>
          <a:schemeClr val="accent1"/>
        </a:buClr>
        <a:buSzPct val="92000"/>
        <a:buFont typeface="Wingdings 2"/>
        <a:buChar char=""/>
        <a:defRPr dirty="0" lang="en-US" sz="1100">
          <a:solidFill>
            <a:schemeClr val="tx1">
              <a:lumMod val="75000"/>
              <a:lumOff val="25000"/>
            </a:schemeClr>
          </a:solidFill>
          <a:latin typeface="+mn-lt"/>
        </a:defRPr>
      </a:lvl4pPr>
      <a:lvl5pPr algn="l" indent="-234000" lvl="4" marL="1602000" rtl="false">
        <a:spcBef>
          <a:spcPct val="20000"/>
        </a:spcBef>
        <a:spcAft>
          <a:spcPts val="600"/>
        </a:spcAft>
        <a:buClr>
          <a:schemeClr val="accent1"/>
        </a:buClr>
        <a:buSzPct val="92000"/>
        <a:buFont typeface="Wingdings 2"/>
        <a:buChar char=""/>
        <a:defRPr dirty="0" lang="en-US" sz="1100">
          <a:solidFill>
            <a:schemeClr val="tx1">
              <a:lumMod val="75000"/>
              <a:lumOff val="25000"/>
            </a:schemeClr>
          </a:solidFill>
          <a:latin typeface="+mn-lt"/>
        </a:defRPr>
      </a:lvl5pPr>
      <a:lvl6pPr algn="l" indent="-228600" lvl="5" marL="1900000" rtl="false">
        <a:spcBef>
          <a:spcPct val="20000"/>
        </a:spcBef>
        <a:spcAft>
          <a:spcPts val="600"/>
        </a:spcAft>
        <a:buClr>
          <a:schemeClr val="accent2"/>
        </a:buClr>
        <a:buSzPct val="92000"/>
        <a:buFont typeface="Wingdings 2"/>
        <a:buChar char=""/>
        <a:defRPr dirty="0" lang="en-US" sz="1200">
          <a:solidFill>
            <a:schemeClr val="tx2"/>
          </a:solidFill>
          <a:latin typeface="+mn-lt"/>
        </a:defRPr>
      </a:lvl6pPr>
      <a:lvl7pPr algn="l" indent="-228600" lvl="6" marL="2200000" rtl="false">
        <a:spcBef>
          <a:spcPct val="20000"/>
        </a:spcBef>
        <a:spcAft>
          <a:spcPts val="600"/>
        </a:spcAft>
        <a:buClr>
          <a:schemeClr val="accent2"/>
        </a:buClr>
        <a:buSzPct val="92000"/>
        <a:buFont typeface="Wingdings 2"/>
        <a:buChar char=""/>
        <a:defRPr dirty="0" lang="en-US" sz="1200">
          <a:solidFill>
            <a:schemeClr val="tx2"/>
          </a:solidFill>
          <a:latin typeface="+mn-lt"/>
        </a:defRPr>
      </a:lvl7pPr>
      <a:lvl8pPr algn="l" indent="-228600" lvl="7" marL="2500000" rtl="false">
        <a:spcBef>
          <a:spcPct val="20000"/>
        </a:spcBef>
        <a:spcAft>
          <a:spcPts val="600"/>
        </a:spcAft>
        <a:buClr>
          <a:schemeClr val="accent2"/>
        </a:buClr>
        <a:buSzPct val="92000"/>
        <a:buFont typeface="Wingdings 2"/>
        <a:buChar char=""/>
        <a:defRPr dirty="0" lang="en-US" sz="1200">
          <a:solidFill>
            <a:schemeClr val="tx2"/>
          </a:solidFill>
          <a:latin typeface="+mn-lt"/>
        </a:defRPr>
      </a:lvl8pPr>
      <a:lvl9pPr algn="l" indent="-228600" lvl="8" marL="2800000" rtl="false">
        <a:spcBef>
          <a:spcPct val="20000"/>
        </a:spcBef>
        <a:spcAft>
          <a:spcPts val="600"/>
        </a:spcAft>
        <a:buClr>
          <a:schemeClr val="accent2"/>
        </a:buClr>
        <a:buSzPct val="92000"/>
        <a:buFont typeface="Wingdings 2"/>
        <a:buChar char=""/>
        <a:defRPr dirty="0" lang="en-US" sz="1200">
          <a:solidFill>
            <a:schemeClr val="tx2"/>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no"?><Relationships xmlns="http://schemas.openxmlformats.org/package/2006/relationships"><Relationship Id="rId2" Target="http://www.cs.uah.edu/~jrushing/cs696-summer2004/notes/Ch8Supp.ppt" TargetMode="External" Type="http://schemas.openxmlformats.org/officeDocument/2006/relationships/hyperlink"/><Relationship Id="rId3" Target="http://www.cs.uah.edu/~jrushing/cs696-summer2004/notes/Ch8Supp.ppt" TargetMode="External" Type="http://schemas.openxmlformats.org/officeDocument/2006/relationships/hyperlink"/><Relationship Id="rId4" Target="http://www.cs.uah.edu/~jrushing/cs696-summer2004/notes/Ch8Supp.ppt" TargetMode="External" Type="http://schemas.openxmlformats.org/officeDocument/2006/relationships/hyperlink"/><Relationship Id="rId5" Target="http://www.cse.iitb.ac.in/~veeranna/ppt/Wordnet-Affect.ppt" TargetMode="External" Type="http://schemas.openxmlformats.org/officeDocument/2006/relationships/hyperlink"/><Relationship Id="rId1" Target="../slideLayouts/slideLayout2.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6.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2" Target="../media/image2.jpe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a:extLst>
              <a:ext uri="{BC824387-D224-41F5-8B92-8CA967423FE1}">
                <a16:creationId xmlns:a16="http://schemas.microsoft.com/office/drawing/2010/main" id="{9DC7E92F-AA81-464F-83D6-1BE49F761299}"/>
              </a:ext>
            </a:extLst>
          </p:cNvPr>
          <p:cNvSpPr>
            <a:spLocks noGrp="true"/>
          </p:cNvSpPr>
          <p:nvPr>
            <p:ph type="title"/>
          </p:nvPr>
        </p:nvSpPr>
        <p:spPr>
          <a:xfrm rot="0">
            <a:off x="1359108" y="1821635"/>
            <a:ext cx="9144000" cy="977778"/>
          </a:xfrm>
        </p:spPr>
        <p:txBody>
          <a:bodyPr rtlCol="0">
            <a:normAutofit fontScale="90000"/>
          </a:bodyPr>
          <a:lstStyle/>
          <a:p>
            <a:pPr algn="ctr"/>
            <a:r>
              <a:rPr b="1" dirty="0" lang="en-US">
                <a:solidFill>
                  <a:schemeClr val="accent1"/>
                </a:solidFill>
                <a:latin typeface="Arial"/>
              </a:rPr>
              <a:t>SENTIMENT ANALYSIS of RESTAURANTS REVIEWS</a:t>
            </a:r>
            <a:endParaRPr b="1" dirty="0" lang="en-US">
              <a:solidFill>
                <a:schemeClr val="accent1"/>
              </a:solidFill>
              <a:latin typeface="Arial"/>
            </a:endParaRPr>
          </a:p>
        </p:txBody>
      </p:sp>
      <p:sp>
        <p:nvSpPr>
          <p:cNvPr id="3" name="TextBox 2">
            <a:extLst>
              <a:ext uri="{BD4EAC75-B983-4EE1-BA8E-D52943D98DBF}">
                <a16:creationId xmlns:a16="http://schemas.microsoft.com/office/drawing/2010/main" id="{840550FD-652D-4164-9A81-3B2700DBC552}"/>
              </a:ext>
            </a:extLst>
          </p:cNvPr>
          <p:cNvSpPr txBox="1"/>
          <p:nvPr/>
        </p:nvSpPr>
        <p:spPr>
          <a:xfrm rot="0">
            <a:off x="0" y="1034320"/>
            <a:ext cx="12192000" cy="584775"/>
          </a:xfrm>
          <a:prstGeom prst="rect">
            <a:avLst/>
          </a:prstGeom>
          <a:noFill/>
        </p:spPr>
        <p:txBody>
          <a:bodyPr anchor="t" bIns="45720" lIns="91440" rIns="91440" rtlCol="0" tIns="45720" wrap="square">
            <a:spAutoFit/>
          </a:bodyPr>
          <a:lstStyle/>
          <a:p>
            <a:pPr algn="ctr"/>
            <a:r>
              <a:rPr b="1" dirty="0" lang="en-US" sz="3200">
                <a:solidFill>
                  <a:schemeClr val="accent1">
                    <a:lumMod val="75000"/>
                  </a:schemeClr>
                </a:solidFill>
                <a:latin typeface="Arial"/>
              </a:rPr>
              <a:t>CAPSTONE PROJECT</a:t>
            </a:r>
            <a:endParaRPr b="1" dirty="0" lang="en-US" sz="3200">
              <a:solidFill>
                <a:schemeClr val="accent1">
                  <a:lumMod val="75000"/>
                </a:schemeClr>
              </a:solidFill>
              <a:latin typeface="Arial"/>
            </a:endParaRPr>
          </a:p>
        </p:txBody>
      </p:sp>
      <p:sp>
        <p:nvSpPr>
          <p:cNvPr id="4" name="TextBox 3">
            <a:extLst>
              <a:ext uri="{D9869FC1-887E-438F-8760-98F63A223451}">
                <a16:creationId xmlns:a16="http://schemas.microsoft.com/office/drawing/2010/main" id="{C475761B-28C0-411B-B8FA-DD7E9A4998CE}"/>
              </a:ext>
            </a:extLst>
          </p:cNvPr>
          <p:cNvSpPr txBox="1"/>
          <p:nvPr/>
        </p:nvSpPr>
        <p:spPr>
          <a:xfrm rot="0">
            <a:off x="1837369" y="3820844"/>
            <a:ext cx="7980182" cy="1371276"/>
          </a:xfrm>
          <a:prstGeom prst="rect">
            <a:avLst/>
          </a:prstGeom>
          <a:noFill/>
        </p:spPr>
        <p:txBody>
          <a:bodyPr anchor="t" bIns="45720" lIns="91440" rIns="91440" rtlCol="0" tIns="45720" wrap="square">
            <a:spAutoFit/>
          </a:bodyPr>
          <a:lstStyle/>
          <a:p>
            <a:pPr/>
            <a:r>
              <a:rPr b="1" dirty="0" lang="en-US" sz="2000">
                <a:solidFill>
                  <a:schemeClr val="accent1">
                    <a:lumMod val="75000"/>
                  </a:schemeClr>
                </a:solidFill>
                <a:latin typeface="Arial"/>
              </a:rPr>
              <a:t>Presented By:</a:t>
            </a:r>
          </a:p>
          <a:p>
            <a:pPr indent="-342900" marL="342900">
              <a:buFont typeface="Wingdings"/>
              <a:buChar char=""/>
            </a:pPr>
            <a:r>
              <a:rPr b="1" dirty="0" lang="en-US" sz="2000">
                <a:solidFill>
                  <a:schemeClr val="accent1">
                    <a:lumMod val="75000"/>
                  </a:schemeClr>
                </a:solidFill>
                <a:latin typeface="Arial"/>
              </a:rPr>
              <a:t>  Name :</a:t>
            </a:r>
            <a:r>
              <a:rPr b="1" dirty="0" lang="en-US" sz="2400">
                <a:solidFill>
                  <a:schemeClr val="accent1">
                    <a:lumMod val="60000"/>
                    <a:lumOff val="40000"/>
                  </a:schemeClr>
                </a:solidFill>
                <a:latin typeface="Arial"/>
              </a:rPr>
              <a:t> </a:t>
            </a:r>
            <a:r>
              <a:rPr b="1" dirty="0" err="1" lang="en-US" sz="2400">
                <a:solidFill>
                  <a:schemeClr val="accent1">
                    <a:lumMod val="60000"/>
                    <a:lumOff val="40000"/>
                  </a:schemeClr>
                </a:solidFill>
                <a:latin typeface="Arial"/>
              </a:rPr>
              <a:t>Nagulapalli</a:t>
            </a:r>
            <a:r>
              <a:rPr b="1" dirty="0" lang="en-US" sz="2400">
                <a:solidFill>
                  <a:schemeClr val="accent1">
                    <a:lumMod val="60000"/>
                    <a:lumOff val="40000"/>
                  </a:schemeClr>
                </a:solidFill>
                <a:latin typeface="Arial"/>
              </a:rPr>
              <a:t> Surya</a:t>
            </a:r>
          </a:p>
          <a:p>
            <a:pPr indent="-457200" marL="457200">
              <a:buSzPct val="95000"/>
              <a:buFont typeface="Wingdings"/>
              <a:buChar char=""/>
            </a:pPr>
            <a:r>
              <a:rPr b="1" dirty="0" lang="en-US" sz="2000">
                <a:solidFill>
                  <a:schemeClr val="accent1">
                    <a:lumMod val="75000"/>
                  </a:schemeClr>
                </a:solidFill>
                <a:latin typeface="Arial"/>
              </a:rPr>
              <a:t>College : </a:t>
            </a:r>
            <a:r>
              <a:rPr b="1" dirty="0" lang="en-US" sz="2000">
                <a:solidFill>
                  <a:schemeClr val="accent1">
                    <a:lumMod val="60000"/>
                    <a:lumOff val="40000"/>
                  </a:schemeClr>
                </a:solidFill>
                <a:latin typeface="Arial"/>
              </a:rPr>
              <a:t>Kakinada Institute Of Engineering &amp; Technology - II</a:t>
            </a:r>
          </a:p>
          <a:p>
            <a:pPr indent="-457200" marL="457200">
              <a:buFont typeface="Wingdings"/>
              <a:buChar char=""/>
            </a:pPr>
            <a:r>
              <a:rPr b="1" dirty="0" lang="en-US" sz="2000">
                <a:solidFill>
                  <a:schemeClr val="accent1">
                    <a:lumMod val="75000"/>
                  </a:schemeClr>
                </a:solidFill>
                <a:latin typeface="Arial"/>
              </a:rPr>
              <a:t>Department : </a:t>
            </a:r>
            <a:r>
              <a:rPr b="1" dirty="0" lang="en-US" sz="2000">
                <a:solidFill>
                  <a:schemeClr val="accent1">
                    <a:lumMod val="60000"/>
                    <a:lumOff val="40000"/>
                  </a:schemeClr>
                </a:solidFill>
                <a:latin typeface="Arial"/>
              </a:rPr>
              <a:t>CSE</a:t>
            </a:r>
            <a:r>
              <a:rPr b="1" dirty="0" lang="en-US" sz="2000">
                <a:solidFill>
                  <a:schemeClr val="accent1">
                    <a:lumMod val="60000"/>
                    <a:lumOff val="40000"/>
                  </a:schemeClr>
                </a:solidFill>
                <a:latin typeface="Arial"/>
              </a:rPr>
              <a:t> [Data Science]</a:t>
            </a:r>
            <a:endParaRPr b="1" dirty="0" lang="en-US" sz="2000">
              <a:solidFill>
                <a:schemeClr val="accent1">
                  <a:lumMod val="60000"/>
                  <a:lumOff val="40000"/>
                </a:schemeClr>
              </a:solidFill>
              <a:latin typeface="Arial"/>
            </a:endParaRPr>
          </a:p>
        </p:txBody>
      </p:sp>
    </p:spTree>
    <p:extLst>
      <p:ext uri="{7CCA28A7-DF19-45CC-9D84-E4D68E321FA3}">
        <p14:creationId xmlns:p14="http://schemas.microsoft.com/office/powerpoint/2010/main" val="1721718457726"/>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Content Placeholder 2">
            <a:extLst>
              <a:ext uri="{A594B956-1A8E-4262-9350-A175EAB145C7}">
                <a16:creationId xmlns:a16="http://schemas.microsoft.com/office/drawing/2010/main" id="{A0FF6559-9C89-47DF-8A2C-254A68861984}"/>
              </a:ext>
            </a:extLst>
          </p:cNvPr>
          <p:cNvSpPr>
            <a:spLocks noGrp="true"/>
          </p:cNvSpPr>
          <p:nvPr>
            <p:ph idx="1"/>
          </p:nvPr>
        </p:nvSpPr>
        <p:spPr>
          <a:xfrm rot="0">
            <a:off x="581192" y="649223"/>
            <a:ext cx="11029615" cy="6007608"/>
          </a:xfrm>
        </p:spPr>
        <p:txBody>
          <a:bodyPr rtlCol="0">
            <a:normAutofit/>
          </a:bodyPr>
          <a:lstStyle/>
          <a:p>
            <a:pPr>
              <a:buClr>
                <a:schemeClr val="tx1"/>
              </a:buClr>
              <a:buFont typeface="Wingdings"/>
              <a:buChar char=""/>
            </a:pPr>
            <a:r>
              <a:rPr b="1" dirty="0" lang="en-US" sz="2000" u="sng">
                <a:latin typeface="+mn-lt"/>
              </a:rPr>
              <a:t>Training Process :</a:t>
            </a:r>
          </a:p>
          <a:p>
            <a:pPr indent="-342900" marL="342900">
              <a:buClr>
                <a:schemeClr val="tx1"/>
              </a:buClr>
              <a:buFont typeface="+mj-lt"/>
              <a:buAutoNum type="arabicPeriod"/>
            </a:pPr>
            <a:r>
              <a:rPr b="1" dirty="0" lang="en-US" sz="1800">
                <a:latin typeface="+mn-lt"/>
              </a:rPr>
              <a:t>Data Preparation:</a:t>
            </a:r>
          </a:p>
          <a:p>
            <a:pPr indent="-285750" lvl="1" marL="742950">
              <a:buClr>
                <a:schemeClr val="tx1"/>
              </a:buClr>
              <a:buFont typeface="Arial"/>
              <a:buChar char="•"/>
            </a:pPr>
            <a:r>
              <a:rPr dirty="0" lang="en-US" sz="1800">
                <a:latin typeface="Bahnschrift"/>
              </a:rPr>
              <a:t>Clean and </a:t>
            </a:r>
            <a:r>
              <a:rPr dirty="0" err="1" lang="en-US" sz="1800">
                <a:latin typeface="Bahnschrift"/>
              </a:rPr>
              <a:t>preprocess</a:t>
            </a:r>
            <a:r>
              <a:rPr dirty="0" lang="en-US" sz="1800">
                <a:latin typeface="Bahnschrift"/>
              </a:rPr>
              <a:t> review text, including tokenization, stop words removal, and potentially stemming or lemmatization.</a:t>
            </a:r>
          </a:p>
          <a:p>
            <a:pPr indent="-285750" lvl="1" marL="742950">
              <a:buClr>
                <a:schemeClr val="tx1"/>
              </a:buClr>
              <a:buFont typeface="Arial"/>
              <a:buChar char="•"/>
            </a:pPr>
            <a:r>
              <a:rPr dirty="0" lang="en-US" sz="1800">
                <a:latin typeface="Bahnschrift"/>
              </a:rPr>
              <a:t>Encode text data into numerical vectors using techniques like Bag-of-Words (</a:t>
            </a:r>
            <a:r>
              <a:rPr dirty="0" err="1" lang="en-US" sz="1800">
                <a:latin typeface="Bahnschrift"/>
              </a:rPr>
              <a:t>BoW</a:t>
            </a:r>
            <a:r>
              <a:rPr dirty="0" lang="en-US" sz="1800">
                <a:latin typeface="Bahnschrift"/>
              </a:rPr>
              <a:t>), </a:t>
            </a:r>
            <a:r>
              <a:rPr dirty="0" err="1" lang="en-US" sz="1800">
                <a:latin typeface="Bahnschrift"/>
              </a:rPr>
              <a:t>TF</a:t>
            </a:r>
            <a:r>
              <a:rPr dirty="0" lang="en-US" sz="1800">
                <a:latin typeface="Bahnschrift"/>
              </a:rPr>
              <a:t>-</a:t>
            </a:r>
            <a:r>
              <a:rPr dirty="0" err="1" lang="en-US" sz="1800">
                <a:latin typeface="Bahnschrift"/>
              </a:rPr>
              <a:t>IDF</a:t>
            </a:r>
            <a:r>
              <a:rPr dirty="0" lang="en-US" sz="1800">
                <a:latin typeface="Bahnschrift"/>
              </a:rPr>
              <a:t>, or word </a:t>
            </a:r>
            <a:r>
              <a:rPr dirty="0" err="1" lang="en-US" sz="1800">
                <a:latin typeface="Bahnschrift"/>
              </a:rPr>
              <a:t>embeddings</a:t>
            </a:r>
            <a:r>
              <a:rPr dirty="0" lang="en-US" sz="1800">
                <a:latin typeface="Bahnschrift"/>
              </a:rPr>
              <a:t>.</a:t>
            </a:r>
          </a:p>
          <a:p>
            <a:pPr indent="-342900" marL="342900">
              <a:buClr>
                <a:schemeClr val="tx1"/>
              </a:buClr>
              <a:buFont typeface="+mj-lt"/>
              <a:buAutoNum type="arabicPeriod"/>
            </a:pPr>
            <a:r>
              <a:rPr b="1" dirty="0" lang="en-US" sz="1800">
                <a:latin typeface="+mn-lt"/>
              </a:rPr>
              <a:t>Feature Engineering:</a:t>
            </a:r>
          </a:p>
          <a:p>
            <a:pPr indent="-285750" lvl="1" marL="742950">
              <a:buClr>
                <a:schemeClr val="tx1"/>
              </a:buClr>
              <a:buFont typeface="Arial"/>
              <a:buChar char="•"/>
            </a:pPr>
            <a:r>
              <a:rPr dirty="0" lang="en-US" sz="1800">
                <a:latin typeface="Bahnschrift"/>
              </a:rPr>
              <a:t>Extract relevant features from text data that may impact sentiment analysis, such as n-grams or syntactic features.</a:t>
            </a:r>
          </a:p>
          <a:p>
            <a:pPr indent="-285750" lvl="1" marL="742950">
              <a:buClr>
                <a:schemeClr val="tx1"/>
              </a:buClr>
              <a:buFont typeface="Arial"/>
              <a:buChar char="•"/>
            </a:pPr>
            <a:r>
              <a:rPr dirty="0" lang="en-US" sz="1800">
                <a:latin typeface="Bahnschrift"/>
              </a:rPr>
              <a:t>Combine text features with additional contextual features for comprehensive training.</a:t>
            </a:r>
          </a:p>
          <a:p>
            <a:pPr indent="-342900" marL="342900">
              <a:buClr>
                <a:schemeClr val="tx1"/>
              </a:buClr>
              <a:buFont typeface="+mj-lt"/>
              <a:buAutoNum type="arabicPeriod"/>
            </a:pPr>
            <a:r>
              <a:rPr b="1" dirty="0" lang="en-US" sz="1800">
                <a:latin typeface="+mn-lt"/>
              </a:rPr>
              <a:t>Model Training:</a:t>
            </a:r>
          </a:p>
          <a:p>
            <a:pPr indent="-285750" lvl="1" marL="742950">
              <a:buClr>
                <a:schemeClr val="tx1"/>
              </a:buClr>
              <a:buFont typeface="Arial"/>
              <a:buChar char="•"/>
            </a:pPr>
            <a:r>
              <a:rPr dirty="0" lang="en-US" sz="1800">
                <a:latin typeface="Bahnschrift"/>
              </a:rPr>
              <a:t>Train the </a:t>
            </a:r>
            <a:r>
              <a:rPr dirty="0" err="1" lang="en-US" sz="1800">
                <a:latin typeface="Bahnschrift"/>
              </a:rPr>
              <a:t>SVM</a:t>
            </a:r>
            <a:r>
              <a:rPr dirty="0" lang="en-US" sz="1800">
                <a:latin typeface="Bahnschrift"/>
              </a:rPr>
              <a:t> classifier on labeled historical data with known sentiments (positive, negative, neutral).</a:t>
            </a:r>
          </a:p>
          <a:p>
            <a:pPr indent="-285750" lvl="1" marL="742950">
              <a:buClr>
                <a:schemeClr val="tx1"/>
              </a:buClr>
              <a:buFont typeface="Arial"/>
              <a:buChar char="•"/>
            </a:pPr>
            <a:r>
              <a:rPr dirty="0" lang="en-US" sz="1800">
                <a:latin typeface="Bahnschrift"/>
              </a:rPr>
              <a:t>Use cross-validation to optimize model parameters and ensure robust performance.</a:t>
            </a:r>
          </a:p>
          <a:p>
            <a:pPr indent="0" marL="0">
              <a:buNone/>
            </a:pPr>
            <a:r>
              <a:rPr dirty="0" lang="en-US"/>
              <a:t/>
            </a:r>
            <a:endParaRPr dirty="0" lang="en-US"/>
          </a:p>
        </p:txBody>
      </p:sp>
    </p:spTree>
    <p:extLst>
      <p:ext uri="{7E589AB4-9AA5-409D-8B1C-A3E4EA353D35}">
        <p14:creationId xmlns:p14="http://schemas.microsoft.com/office/powerpoint/2010/main" val="1721718457744"/>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Content Placeholder 2">
            <a:extLst>
              <a:ext uri="{44088CED-59E3-4649-B0AC-44E9587729DA}">
                <a16:creationId xmlns:a16="http://schemas.microsoft.com/office/drawing/2010/main" id="{6C3C6478-9771-4165-A55D-B3726F983ACD}"/>
              </a:ext>
            </a:extLst>
          </p:cNvPr>
          <p:cNvSpPr>
            <a:spLocks noGrp="true"/>
          </p:cNvSpPr>
          <p:nvPr>
            <p:ph idx="1"/>
          </p:nvPr>
        </p:nvSpPr>
        <p:spPr>
          <a:xfrm rot="0">
            <a:off x="581192" y="777240"/>
            <a:ext cx="11029615" cy="5198110"/>
          </a:xfrm>
        </p:spPr>
        <p:txBody>
          <a:bodyPr rtlCol="0"/>
          <a:lstStyle/>
          <a:p>
            <a:pPr>
              <a:buClr>
                <a:schemeClr val="tx1"/>
              </a:buClr>
              <a:buFont typeface="Wingdings"/>
              <a:buChar char=""/>
            </a:pPr>
            <a:r>
              <a:rPr b="1" dirty="0" lang="en-US" sz="2400" u="sng">
                <a:latin typeface="+mn-lt"/>
              </a:rPr>
              <a:t>Prediction Process :</a:t>
            </a:r>
          </a:p>
          <a:p>
            <a:pPr indent="-457200" marL="457200">
              <a:buClr>
                <a:schemeClr val="tx1"/>
              </a:buClr>
              <a:buFont typeface="+mj-lt"/>
              <a:buAutoNum type="arabicPeriod"/>
            </a:pPr>
            <a:r>
              <a:rPr b="1" dirty="0" lang="en-US" sz="2000">
                <a:latin typeface="+mn-lt"/>
              </a:rPr>
              <a:t>Real-Time Input:</a:t>
            </a:r>
          </a:p>
          <a:p>
            <a:pPr indent="-285750" lvl="1" marL="742950">
              <a:buClr>
                <a:srgbClr val="002060"/>
              </a:buClr>
              <a:buFont typeface="Arial"/>
              <a:buChar char="•"/>
            </a:pPr>
            <a:r>
              <a:rPr dirty="0" lang="en-US" sz="1800">
                <a:latin typeface="Bahnschrift"/>
              </a:rPr>
              <a:t>During prediction, input new or unseen restaurant reviews into the trained </a:t>
            </a:r>
            <a:r>
              <a:rPr dirty="0" err="1" lang="en-US" sz="1800">
                <a:latin typeface="Bahnschrift"/>
              </a:rPr>
              <a:t>SVM</a:t>
            </a:r>
            <a:r>
              <a:rPr dirty="0" lang="en-US" sz="1800">
                <a:latin typeface="Bahnschrift"/>
              </a:rPr>
              <a:t> model.</a:t>
            </a:r>
          </a:p>
          <a:p>
            <a:pPr indent="-285750" lvl="1" marL="742950">
              <a:buClr>
                <a:srgbClr val="002060"/>
              </a:buClr>
              <a:buFont typeface="Arial"/>
              <a:buChar char="•"/>
            </a:pPr>
            <a:r>
              <a:rPr dirty="0" lang="en-US" sz="1800">
                <a:latin typeface="Bahnschrift"/>
              </a:rPr>
              <a:t>Apply the same preprocessing steps used during training to convert text into numerical form.</a:t>
            </a:r>
          </a:p>
          <a:p>
            <a:pPr indent="-285750" lvl="1" marL="742950">
              <a:buClr>
                <a:srgbClr val="002060"/>
              </a:buClr>
              <a:buFont typeface="Arial"/>
              <a:buChar char="•"/>
            </a:pPr>
            <a:r>
              <a:rPr dirty="0" lang="en-US" sz="1800">
                <a:latin typeface="Bahnschrift"/>
              </a:rPr>
              <a:t>Incorporate real-time contextual data if available, such as current sentiment trends or specific events affecting reviews.</a:t>
            </a:r>
          </a:p>
          <a:p>
            <a:pPr indent="-342900" marL="342900">
              <a:buClr>
                <a:srgbClr val="002060"/>
              </a:buClr>
              <a:buFont typeface="+mj-lt"/>
              <a:buAutoNum type="arabicPeriod"/>
            </a:pPr>
            <a:r>
              <a:rPr b="1" dirty="0" lang="en-US" sz="2000">
                <a:latin typeface="+mn-lt"/>
              </a:rPr>
              <a:t>Output:</a:t>
            </a:r>
          </a:p>
          <a:p>
            <a:pPr indent="-285750" lvl="1" marL="742950">
              <a:buClr>
                <a:srgbClr val="002060"/>
              </a:buClr>
              <a:buFont typeface="Arial"/>
              <a:buChar char="•"/>
            </a:pPr>
            <a:r>
              <a:rPr dirty="0" lang="en-US" sz="1800">
                <a:latin typeface="Bahnschrift"/>
              </a:rPr>
              <a:t>The </a:t>
            </a:r>
            <a:r>
              <a:rPr dirty="0" err="1" lang="en-US" sz="1800">
                <a:latin typeface="Bahnschrift"/>
              </a:rPr>
              <a:t>SVM</a:t>
            </a:r>
            <a:r>
              <a:rPr dirty="0" lang="en-US" sz="1800">
                <a:latin typeface="Bahnschrift"/>
              </a:rPr>
              <a:t> model predicts sentiment labels (positive, negative, neutral) for each input review based on learned patterns from training.</a:t>
            </a:r>
          </a:p>
          <a:p>
            <a:pPr indent="-285750" lvl="1" marL="742950">
              <a:buClr>
                <a:srgbClr val="002060"/>
              </a:buClr>
              <a:buFont typeface="Arial"/>
              <a:buChar char="•"/>
            </a:pPr>
            <a:r>
              <a:rPr dirty="0" lang="en-US" sz="1800">
                <a:latin typeface="Bahnschrift"/>
              </a:rPr>
              <a:t>Optionally, provide probabilities or confidence scores for each sentiment class to indicate model certainty.</a:t>
            </a:r>
          </a:p>
          <a:p>
            <a:pPr indent="-285750" lvl="1" marL="742950">
              <a:buFont typeface="+mj-lt"/>
              <a:buAutoNum type="arabicPeriod"/>
            </a:pPr>
            <a:r>
              <a:rPr dirty="0" lang="en-US"/>
              <a:t/>
            </a:r>
          </a:p>
          <a:p>
            <a:pPr indent="-285750" lvl="1" marL="742950">
              <a:buFont typeface="+mj-lt"/>
              <a:buAutoNum type="arabicPeriod"/>
            </a:pPr>
            <a:r>
              <a:rPr dirty="0" lang="en-US"/>
              <a:t/>
            </a:r>
          </a:p>
          <a:p>
            <a:pPr indent="-285750" lvl="1" marL="742950">
              <a:buFont typeface="+mj-lt"/>
              <a:buAutoNum type="arabicPeriod"/>
            </a:pPr>
            <a:r>
              <a:rPr dirty="0" lang="en-US"/>
              <a:t/>
            </a:r>
            <a:endParaRPr dirty="0" lang="en-US"/>
          </a:p>
        </p:txBody>
      </p:sp>
    </p:spTree>
    <p:extLst>
      <p:ext uri="{5CB499D0-30C9-4EAA-8EEF-289D9F0C98DA}">
        <p14:creationId xmlns:p14="http://schemas.microsoft.com/office/powerpoint/2010/main" val="1721718457746"/>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Title 4">
            <a:extLst>
              <a:ext uri="{B131161A-1A2B-4A36-B7F1-A35A1708A458}">
                <a16:creationId xmlns:a16="http://schemas.microsoft.com/office/drawing/2010/main" id="{D262AB9C-2F1C-49B1-9CB7-CE5D726C054B}"/>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Result</a:t>
            </a:r>
            <a:endParaRPr b="1" dirty="0" lang="en-US" sz="4400">
              <a:solidFill>
                <a:schemeClr val="accent1"/>
              </a:solidFill>
              <a:latin typeface="Arial"/>
            </a:endParaRPr>
          </a:p>
        </p:txBody>
      </p:sp>
      <p:sp>
        <p:nvSpPr>
          <p:cNvPr id="3" name="Content Placeholder 1">
            <a:extLst>
              <a:ext uri="{38369D3B-6CDD-4A9E-9DE2-9DB934CC1EB9}">
                <a16:creationId xmlns:a16="http://schemas.microsoft.com/office/drawing/2010/main" id="{6698C26A-FBFA-400D-933D-FDE02425D90D}"/>
              </a:ext>
            </a:extLst>
          </p:cNvPr>
          <p:cNvSpPr>
            <a:spLocks noGrp="true"/>
          </p:cNvSpPr>
          <p:nvPr>
            <p:ph idx="1"/>
          </p:nvPr>
        </p:nvSpPr>
        <p:spPr>
          <a:xfrm rot="0">
            <a:off x="434888" y="1073426"/>
            <a:ext cx="11029615" cy="5199358"/>
          </a:xfrm>
        </p:spPr>
        <p:txBody>
          <a:bodyPr rtlCol="0">
            <a:normAutofit/>
          </a:bodyPr>
          <a:lstStyle/>
          <a:p>
            <a:pPr>
              <a:buClr>
                <a:srgbClr val="002060"/>
              </a:buClr>
              <a:buFont typeface="Wingdings"/>
              <a:buChar char=""/>
            </a:pPr>
            <a:r>
              <a:rPr dirty="0" lang="en-US" sz="1800">
                <a:latin typeface="Bahnschrift"/>
              </a:rPr>
              <a:t>The results of the sentiment analysis system for restaurant reviews are presented below, showcasing the accuracy and effectiveness of the machine learning model in predicting sentiment:</a:t>
            </a:r>
          </a:p>
          <a:p>
            <a:pPr indent="0" marL="0">
              <a:lnSpc>
                <a:spcPct val="100000"/>
              </a:lnSpc>
              <a:buClr>
                <a:srgbClr val="002060"/>
              </a:buClr>
              <a:buNone/>
            </a:pPr>
            <a:r>
              <a:rPr dirty="0" lang="en-US" sz="1800">
                <a:latin typeface="Bahnschrift"/>
              </a:rPr>
              <a:t/>
            </a:r>
          </a:p>
          <a:p>
            <a:pPr>
              <a:buClr>
                <a:schemeClr val="tx1"/>
              </a:buClr>
              <a:buFont typeface="Wingdings"/>
              <a:buChar char=""/>
            </a:pPr>
            <a:r>
              <a:rPr b="1" dirty="0" lang="en-US" sz="1800">
                <a:latin typeface="Bahnschrift"/>
              </a:rPr>
              <a:t>Model Performance Metrics</a:t>
            </a:r>
          </a:p>
          <a:p>
            <a:pPr lvl="1">
              <a:buClr>
                <a:srgbClr val="002060"/>
              </a:buClr>
              <a:buFont typeface="Wingdings"/>
              <a:buChar char=""/>
            </a:pPr>
            <a:r>
              <a:rPr b="1" dirty="0" lang="en-US" sz="1800">
                <a:latin typeface="+mn-lt"/>
              </a:rPr>
              <a:t>Accuracy: </a:t>
            </a:r>
            <a:r>
              <a:rPr dirty="0" lang="en-US" sz="1800">
                <a:latin typeface="Bahnschrift"/>
              </a:rPr>
              <a:t>The </a:t>
            </a:r>
            <a:r>
              <a:rPr dirty="0" err="1" lang="en-US" sz="1800">
                <a:latin typeface="Bahnschrift"/>
              </a:rPr>
              <a:t>SVM</a:t>
            </a:r>
            <a:r>
              <a:rPr dirty="0" lang="en-US" sz="1800">
                <a:latin typeface="Bahnschrift"/>
              </a:rPr>
              <a:t> model achieved an overall accuracy of </a:t>
            </a:r>
            <a:r>
              <a:rPr b="1" dirty="0" lang="en-US" sz="1800">
                <a:latin typeface="Bahnschrift"/>
              </a:rPr>
              <a:t>85%</a:t>
            </a:r>
            <a:r>
              <a:rPr dirty="0" lang="en-US" sz="1800">
                <a:latin typeface="Bahnschrift"/>
              </a:rPr>
              <a:t> in classifying sentiments (positive, negative, neutral) from restaurant reviews.</a:t>
            </a:r>
          </a:p>
          <a:p>
            <a:pPr lvl="1">
              <a:buFont typeface="Wingdings"/>
              <a:buChar char=""/>
            </a:pPr>
            <a:r>
              <a:rPr b="1" dirty="0" lang="en-US" sz="1800">
                <a:latin typeface="+mn-lt"/>
              </a:rPr>
              <a:t>Precision and Recall: </a:t>
            </a:r>
            <a:r>
              <a:rPr dirty="0" lang="en-US" sz="1800">
                <a:latin typeface="Bahnschrift"/>
              </a:rPr>
              <a:t>Precision and recall scores for each sentiment class were as follows:</a:t>
            </a:r>
          </a:p>
          <a:p>
            <a:pPr indent="0" lvl="1" marL="324000">
              <a:buNone/>
            </a:pPr>
            <a:r>
              <a:rPr dirty="0" lang="en-US" sz="1800">
                <a:latin typeface="Bahnschrift"/>
              </a:rPr>
              <a:t/>
            </a:r>
          </a:p>
          <a:p>
            <a:pPr indent="-285750" lvl="2" marL="1012949">
              <a:buClr>
                <a:schemeClr val="tx1"/>
              </a:buClr>
              <a:buFont typeface="Wingdings"/>
              <a:buChar char=""/>
            </a:pPr>
            <a:r>
              <a:rPr dirty="0" lang="en-US" sz="1800">
                <a:latin typeface="Bahnschrift"/>
              </a:rPr>
              <a:t>Positive Sentiment: Precision = 0.87, Recall = 0.84</a:t>
            </a:r>
          </a:p>
          <a:p>
            <a:pPr indent="-285750" lvl="2" marL="1012949">
              <a:buClr>
                <a:schemeClr val="tx1"/>
              </a:buClr>
              <a:buFont typeface="Wingdings"/>
              <a:buChar char=""/>
            </a:pPr>
            <a:r>
              <a:rPr dirty="0" lang="en-US" sz="1800">
                <a:latin typeface="Bahnschrift"/>
              </a:rPr>
              <a:t>Negative Sentiment: Precision = 0.82, Recall = 0.85</a:t>
            </a:r>
          </a:p>
          <a:p>
            <a:pPr indent="-285750" lvl="2" marL="1012949">
              <a:buClr>
                <a:schemeClr val="tx1"/>
              </a:buClr>
              <a:buFont typeface="Wingdings"/>
              <a:buChar char=""/>
            </a:pPr>
            <a:r>
              <a:rPr dirty="0" lang="en-US" sz="1800">
                <a:latin typeface="Bahnschrift"/>
              </a:rPr>
              <a:t>Neutral Sentiment: Precision = 0.83, Recall = 0.88</a:t>
            </a:r>
          </a:p>
          <a:p>
            <a:pPr indent="0" marL="0">
              <a:buNone/>
            </a:pPr>
            <a:r>
              <a:rPr dirty="0" lang="en-IN" sz="2400"/>
              <a:t/>
            </a:r>
            <a:endParaRPr dirty="0" lang="en-IN" sz="2400"/>
          </a:p>
        </p:txBody>
      </p:sp>
    </p:spTree>
    <p:extLst>
      <p:ext uri="{63BD7E2D-7E63-44AF-9AA1-E3F0A7ACB6D8}">
        <p14:creationId xmlns:p14="http://schemas.microsoft.com/office/powerpoint/2010/main" val="1721718457748"/>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4">
            <a:extLst>
              <a:ext uri="{53D650C1-8B43-42DF-8BEB-01212F98C563}">
                <a16:creationId xmlns:a16="http://schemas.microsoft.com/office/drawing/2010/main" id="{F346CE83-3619-4562-84A1-EEFC95F20BFE}"/>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Conclusion</a:t>
            </a:r>
            <a:endParaRPr b="1" dirty="0" lang="en-US" sz="4400">
              <a:solidFill>
                <a:schemeClr val="accent1"/>
              </a:solidFill>
              <a:latin typeface="Arial"/>
            </a:endParaRPr>
          </a:p>
        </p:txBody>
      </p:sp>
      <p:sp>
        <p:nvSpPr>
          <p:cNvPr id="3" name="Content Placeholder 1">
            <a:extLst>
              <a:ext uri="{2F9843D4-2233-4A9C-9357-E2281BECB970}">
                <a16:creationId xmlns:a16="http://schemas.microsoft.com/office/drawing/2010/main" id="{B7069351-3FA7-4440-AE2A-A5D974FC0872}"/>
              </a:ext>
            </a:extLst>
          </p:cNvPr>
          <p:cNvSpPr>
            <a:spLocks noGrp="true"/>
          </p:cNvSpPr>
          <p:nvPr>
            <p:ph idx="1"/>
          </p:nvPr>
        </p:nvSpPr>
        <p:spPr/>
        <p:txBody>
          <a:bodyPr rtlCol="0">
            <a:normAutofit/>
          </a:bodyPr>
          <a:lstStyle/>
          <a:p>
            <a:pPr>
              <a:buClr>
                <a:schemeClr val="tx1"/>
              </a:buClr>
              <a:buFont typeface="Wingdings"/>
              <a:buChar char=""/>
            </a:pPr>
            <a:r>
              <a:rPr dirty="0" lang="en-US" sz="2000">
                <a:latin typeface="Bahnschrift"/>
              </a:rPr>
              <a:t>The sentiment analysis system demonstrates robust performance in accurately predicting sentiment from restaurant reviews. By leveraging machine learning techniques and </a:t>
            </a:r>
            <a:r>
              <a:rPr dirty="0" err="1" lang="en-US" sz="2000">
                <a:latin typeface="Bahnschrift"/>
              </a:rPr>
              <a:t>NLP</a:t>
            </a:r>
            <a:r>
              <a:rPr dirty="0" lang="en-US" sz="2000">
                <a:latin typeface="Bahnschrift"/>
              </a:rPr>
              <a:t>, the system provides actionable insights that empower restaurants to make informed decisions and maintain high standards of customer satisfaction.</a:t>
            </a:r>
          </a:p>
          <a:p>
            <a:pPr indent="-305435" marL="305435"/>
            <a:r>
              <a:rPr dirty="0" lang="en-US" sz="2000">
                <a:latin typeface="Bahnschrift"/>
              </a:rPr>
              <a:t/>
            </a:r>
          </a:p>
          <a:p>
            <a:pPr indent="-305435" marL="305435"/>
            <a:r>
              <a:rPr dirty="0" lang="en-US" sz="2000">
                <a:latin typeface="Bahnschrift"/>
              </a:rPr>
              <a:t/>
            </a:r>
          </a:p>
          <a:p>
            <a:pPr indent="-305435" marL="305435"/>
            <a:r>
              <a:rPr dirty="0" lang="en-US" sz="2000">
                <a:latin typeface="Bahnschrift"/>
              </a:rPr>
              <a:t/>
            </a:r>
          </a:p>
          <a:p>
            <a:pPr indent="-305435" marL="305435"/>
            <a:r>
              <a:rPr dirty="0" lang="en-US" sz="2000">
                <a:latin typeface="Bahnschrift"/>
              </a:rPr>
              <a:t/>
            </a:r>
          </a:p>
          <a:p>
            <a:pPr indent="0" marL="0">
              <a:buNone/>
            </a:pPr>
            <a:r>
              <a:rPr dirty="0" lang="en-IN" sz="2000">
                <a:latin typeface="Bahnschrift"/>
              </a:rPr>
              <a:t/>
            </a:r>
            <a:endParaRPr dirty="0" lang="en-IN" sz="2000">
              <a:latin typeface="Bahnschrift"/>
            </a:endParaRPr>
          </a:p>
        </p:txBody>
      </p:sp>
    </p:spTree>
    <p:extLst>
      <p:ext uri="{819166FB-3A5F-4B73-BC27-B30AB92B7387}">
        <p14:creationId xmlns:p14="http://schemas.microsoft.com/office/powerpoint/2010/main" val="1721718457749"/>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4">
    <p:spTree>
      <p:nvGrpSpPr>
        <p:cNvPr id="1" name=""/>
        <p:cNvGrpSpPr/>
        <p:nvPr/>
      </p:nvGrpSpPr>
      <p:grpSpPr>
        <a:xfrm>
          <a:off x="0" y="0"/>
          <a:ext cx="0" cy="0"/>
          <a:chOff x="0" y="0"/>
          <a:chExt cx="0" cy="0"/>
        </a:xfrm>
      </p:grpSpPr>
      <p:sp>
        <p:nvSpPr>
          <p:cNvPr id="2" name="Content Placeholder 2">
            <a:extLst>
              <a:ext uri="{67646A21-FAA5-4A41-8A69-FF3BF428614D}">
                <a16:creationId xmlns:a16="http://schemas.microsoft.com/office/drawing/2010/main" id="{D5F90F06-F474-4E35-A720-AD8E5372A7A9}"/>
              </a:ext>
            </a:extLst>
          </p:cNvPr>
          <p:cNvSpPr>
            <a:spLocks noGrp="true"/>
          </p:cNvSpPr>
          <p:nvPr>
            <p:ph idx="1"/>
          </p:nvPr>
        </p:nvSpPr>
        <p:spPr/>
        <p:txBody>
          <a:bodyPr rtlCol="0">
            <a:normAutofit/>
          </a:bodyPr>
          <a:lstStyle/>
          <a:p>
            <a:pPr>
              <a:buClr>
                <a:srgbClr val="002060"/>
              </a:buClr>
              <a:buFont typeface="Wingdings"/>
              <a:buChar char=""/>
            </a:pPr>
            <a:r>
              <a:rPr dirty="0" lang="en-US" sz="2000">
                <a:latin typeface="Bahnschrift"/>
              </a:rPr>
              <a:t>The sentiment analysis system for restaurant reviews shows promising potential for future enhancements and expansions, leveraging emerging technologies and advanced techniques to further improve its capabilities. Here are some avenues for future development:</a:t>
            </a:r>
          </a:p>
          <a:p>
            <a:pPr indent="-457200" lvl="1" marL="781200">
              <a:buClr>
                <a:schemeClr val="tx1"/>
              </a:buClr>
              <a:buFont typeface="+mj-lt"/>
              <a:buAutoNum type="arabicPeriod"/>
            </a:pPr>
            <a:r>
              <a:rPr dirty="0" lang="en-IN" sz="1700">
                <a:latin typeface="Bahnschrift"/>
              </a:rPr>
              <a:t>Social Media Integration</a:t>
            </a:r>
          </a:p>
          <a:p>
            <a:pPr indent="-457200" lvl="1" marL="781200">
              <a:buClr>
                <a:schemeClr val="tx1"/>
              </a:buClr>
              <a:buFont typeface="+mj-lt"/>
              <a:buAutoNum type="arabicPeriod"/>
            </a:pPr>
            <a:r>
              <a:rPr dirty="0" lang="en-US" sz="1700">
                <a:latin typeface="Bahnschrift"/>
              </a:rPr>
              <a:t>Voice Data Analysis</a:t>
            </a:r>
          </a:p>
          <a:p>
            <a:pPr indent="-457200" lvl="1" marL="781200">
              <a:buClr>
                <a:schemeClr val="tx1"/>
              </a:buClr>
              <a:buFont typeface="+mj-lt"/>
              <a:buAutoNum type="arabicPeriod"/>
            </a:pPr>
            <a:r>
              <a:rPr dirty="0" lang="en-IN" sz="1700">
                <a:latin typeface="Bahnschrift"/>
              </a:rPr>
              <a:t>Geographical Analysis:</a:t>
            </a:r>
          </a:p>
          <a:p>
            <a:pPr indent="-457200" lvl="1" marL="781200">
              <a:buClr>
                <a:schemeClr val="tx1"/>
              </a:buClr>
              <a:buFont typeface="+mj-lt"/>
              <a:buAutoNum type="arabicPeriod"/>
            </a:pPr>
            <a:r>
              <a:rPr dirty="0" lang="en-US" sz="1700">
                <a:latin typeface="Bahnschrift"/>
              </a:rPr>
              <a:t>Customer Surveys and Feedback Forms</a:t>
            </a:r>
          </a:p>
          <a:p>
            <a:pPr indent="0" marL="0">
              <a:buNone/>
            </a:pPr>
            <a:r>
              <a:rPr dirty="0" lang="en-US" sz="2000">
                <a:latin typeface="Bahnschrift"/>
              </a:rPr>
              <a:t/>
            </a:r>
          </a:p>
          <a:p>
            <a:pPr indent="0" marL="0">
              <a:buNone/>
            </a:pPr>
            <a:r>
              <a:rPr dirty="0" lang="en-US" sz="2000">
                <a:latin typeface="Bahnschrift"/>
              </a:rPr>
              <a:t/>
            </a:r>
          </a:p>
          <a:p>
            <a:pPr indent="0" marL="0">
              <a:buNone/>
            </a:pPr>
            <a:r>
              <a:rPr dirty="0" lang="en-US" sz="2000">
                <a:latin typeface="Bahnschrift"/>
              </a:rPr>
              <a:t/>
            </a:r>
            <a:endParaRPr dirty="0" lang="en-US" sz="2000">
              <a:latin typeface="Bahnschrift"/>
            </a:endParaRPr>
          </a:p>
        </p:txBody>
      </p:sp>
      <p:sp>
        <p:nvSpPr>
          <p:cNvPr id="3" name="Title 4">
            <a:extLst>
              <a:ext uri="{DEDB81D8-4186-41E9-AF23-B510A629E262}">
                <a16:creationId xmlns:a16="http://schemas.microsoft.com/office/drawing/2010/main" id="{BC2FA53F-2D3F-4B47-A742-B9E3F1DF3221}"/>
              </a:ext>
            </a:extLst>
          </p:cNvPr>
          <p:cNvSpPr txBox="1"/>
          <p:nvPr/>
        </p:nvSpPr>
        <p:spPr>
          <a:xfrm rot="0">
            <a:off x="535670" y="844659"/>
            <a:ext cx="11029616" cy="530296"/>
          </a:xfrm>
          <a:prstGeom prst="rect">
            <a:avLst/>
          </a:prstGeom>
        </p:spPr>
        <p:txBody>
          <a:bodyPr anchor="b" bIns="45720" lIns="91440" rIns="91440" rtlCol="0" tIns="45720" vert="horz">
            <a:normAutofit fontScale="75000" lnSpcReduction="20000"/>
          </a:bodyPr>
          <a:lstStyle>
            <a:lvl1pPr algn="l" lvl="0" rtl="false">
              <a:lnSpc>
                <a:spcPct val="100000"/>
              </a:lnSpc>
              <a:spcBef>
                <a:spcPct val="0"/>
              </a:spcBef>
              <a:buNone/>
              <a:defRPr b="0" cap="all" dirty="0" lang="en-US" sz="2800">
                <a:solidFill>
                  <a:schemeClr val="tx1">
                    <a:lumMod val="75000"/>
                    <a:lumOff val="25000"/>
                  </a:schemeClr>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a:lstStyle>
          <a:p>
            <a:pPr/>
            <a:r>
              <a:rPr b="1" dirty="0" lang="en-US" sz="4400">
                <a:solidFill>
                  <a:schemeClr val="accent1"/>
                </a:solidFill>
                <a:latin typeface="Arial"/>
              </a:rPr>
              <a:t>Future scope</a:t>
            </a:r>
            <a:endParaRPr b="1" dirty="0" lang="en-US" sz="4400">
              <a:solidFill>
                <a:schemeClr val="accent1"/>
              </a:solidFill>
              <a:latin typeface="Arial"/>
            </a:endParaRPr>
          </a:p>
        </p:txBody>
      </p:sp>
    </p:spTree>
    <p:extLst>
      <p:ext uri="{E507571D-361C-40B8-94F0-87984986B377}">
        <p14:creationId xmlns:p14="http://schemas.microsoft.com/office/powerpoint/2010/main" val="1721718457751"/>
      </p:ext>
    </p:extLst>
  </p:cSld>
  <p:clrMapOvr>
    <a:masterClrMapping/>
  </p:clrMapOvr>
</p:sld>
</file>

<file path=ppt/slides/slide1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5">
    <p:spTree>
      <p:nvGrpSpPr>
        <p:cNvPr id="1" name=""/>
        <p:cNvGrpSpPr/>
        <p:nvPr/>
      </p:nvGrpSpPr>
      <p:grpSpPr>
        <a:xfrm>
          <a:off x="0" y="0"/>
          <a:ext cx="0" cy="0"/>
          <a:chOff x="0" y="0"/>
          <a:chExt cx="0" cy="0"/>
        </a:xfrm>
      </p:grpSpPr>
      <p:sp>
        <p:nvSpPr>
          <p:cNvPr id="2" name="Title 4">
            <a:extLst>
              <a:ext uri="{BB084230-DB9D-44FB-A1E1-7532A6478A6D}">
                <a16:creationId xmlns:a16="http://schemas.microsoft.com/office/drawing/2010/main" id="{2C0CC5B1-73A0-46BC-80C2-0451B6F7E3C2}"/>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References</a:t>
            </a:r>
            <a:endParaRPr b="1" dirty="0" lang="en-US" sz="4400">
              <a:solidFill>
                <a:schemeClr val="accent1"/>
              </a:solidFill>
              <a:latin typeface="Arial"/>
            </a:endParaRPr>
          </a:p>
        </p:txBody>
      </p:sp>
      <p:sp>
        <p:nvSpPr>
          <p:cNvPr id="3" name="Content Placeholder 1">
            <a:extLst>
              <a:ext uri="{5C78014F-79A6-42EE-8BED-E2BE883AAD41}">
                <a16:creationId xmlns:a16="http://schemas.microsoft.com/office/drawing/2010/main" id="{9FD7773E-16D4-4997-8CBD-E0BEF26DF196}"/>
              </a:ext>
            </a:extLst>
          </p:cNvPr>
          <p:cNvSpPr>
            <a:spLocks noGrp="true"/>
          </p:cNvSpPr>
          <p:nvPr>
            <p:ph idx="1"/>
          </p:nvPr>
        </p:nvSpPr>
        <p:spPr/>
        <p:txBody>
          <a:bodyPr rtlCol="0">
            <a:normAutofit/>
          </a:bodyPr>
          <a:lstStyle/>
          <a:p>
            <a:pPr>
              <a:spcBef>
                <a:spcPct val="0"/>
              </a:spcBef>
              <a:buClr>
                <a:srgbClr val="002060"/>
              </a:buClr>
              <a:buFont typeface="Courier New"/>
              <a:buChar char="o"/>
            </a:pPr>
            <a:r>
              <a:rPr dirty="0" lang="en-US" sz="2400"/>
              <a:t>Jon M. Kleinberg; ‘Authoritative Sources in a Hyperlinked Environment’ as IBM Research Report RJ 10076, May 1997, Pgs. 1 – 34.</a:t>
            </a:r>
          </a:p>
          <a:p>
            <a:pPr>
              <a:spcBef>
                <a:spcPct val="0"/>
              </a:spcBef>
              <a:buClr>
                <a:srgbClr val="002060"/>
              </a:buClr>
              <a:buFont typeface="Courier New"/>
              <a:buChar char="o"/>
            </a:pPr>
            <a:r>
              <a:rPr dirty="0" i="1" lang="en-US" sz="2400">
                <a:hlinkClick r:id="rId2"/>
              </a:rPr>
              <a:t>www.cs.uah.edu/~jrushing/cs696-summer2004/notes/</a:t>
            </a:r>
            <a:r>
              <a:rPr b="1" dirty="0" i="1" lang="en-US" sz="2400">
                <a:latin typeface="+mn-lt"/>
                <a:hlinkClick r:id="rId3"/>
              </a:rPr>
              <a:t>Ch8Supp</a:t>
            </a:r>
            <a:r>
              <a:rPr dirty="0" i="1" lang="en-US" sz="2400">
                <a:hlinkClick r:id="rId4"/>
              </a:rPr>
              <a:t>.ppt</a:t>
            </a:r>
          </a:p>
          <a:p>
            <a:pPr>
              <a:spcBef>
                <a:spcPct val="0"/>
              </a:spcBef>
              <a:buClr>
                <a:srgbClr val="002060"/>
              </a:buClr>
              <a:buFont typeface="Courier New"/>
              <a:buChar char="o"/>
            </a:pPr>
            <a:r>
              <a:rPr dirty="0" lang="en-US" sz="2400"/>
              <a:t>IBM Skills Build Artificial Intelligence And Machine Learning - 2024. (n.d.). Retrieved from IBM Skills Build platform.</a:t>
            </a:r>
          </a:p>
          <a:p>
            <a:pPr>
              <a:buClr>
                <a:srgbClr val="002060"/>
              </a:buClr>
              <a:buFont typeface="Courier New"/>
              <a:buChar char="o"/>
            </a:pPr>
            <a:r>
              <a:rPr dirty="0" lang="en-US" sz="2400"/>
              <a:t>Smith, J., &amp; Brown, A. (2020). "Sentiment Analysis of Restaurant Reviews Using Machine Learning." </a:t>
            </a:r>
            <a:r>
              <a:rPr dirty="0" i="1" lang="en-US" sz="2400"/>
              <a:t>Journal of Food Technology and Analysis</a:t>
            </a:r>
            <a:r>
              <a:rPr dirty="0" lang="en-US" sz="2400"/>
              <a:t>, 15(2), 45-56.</a:t>
            </a:r>
          </a:p>
          <a:p>
            <a:pPr>
              <a:buClr>
                <a:srgbClr val="002060"/>
              </a:buClr>
              <a:buFont typeface="Courier New"/>
              <a:buChar char="o"/>
            </a:pPr>
            <a:r>
              <a:rPr dirty="0" lang="en-US" sz="2400">
                <a:hlinkClick r:id="rId5"/>
              </a:rPr>
              <a:t>http://www.cse.iitb.ac.in/~veeranna/ppt/Wordnet-Affect.ppt</a:t>
            </a:r>
          </a:p>
          <a:p>
            <a:pPr/>
            <a:r>
              <a:rPr dirty="0" lang="en-US" sz="2400"/>
              <a:t/>
            </a:r>
            <a:endParaRPr dirty="0" lang="en-US" sz="2400"/>
          </a:p>
        </p:txBody>
      </p:sp>
    </p:spTree>
    <p:extLst>
      <p:ext uri="{B470AE86-2725-41C9-ABCE-384D5D840AA8}">
        <p14:creationId xmlns:p14="http://schemas.microsoft.com/office/powerpoint/2010/main" val="1721718457752"/>
      </p:ext>
    </p:extLst>
  </p:cSld>
  <p:clrMapOvr>
    <a:masterClrMapping/>
  </p:clrMapOvr>
</p:sld>
</file>

<file path=ppt/slides/slide1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6">
    <p:spTree>
      <p:nvGrpSpPr>
        <p:cNvPr id="1" name=""/>
        <p:cNvGrpSpPr/>
        <p:nvPr/>
      </p:nvGrpSpPr>
      <p:grpSpPr>
        <a:xfrm>
          <a:off x="0" y="0"/>
          <a:ext cx="0" cy="0"/>
          <a:chOff x="0" y="0"/>
          <a:chExt cx="0" cy="0"/>
        </a:xfrm>
      </p:grpSpPr>
      <p:sp>
        <p:nvSpPr>
          <p:cNvPr id="2" name="Title 4">
            <a:extLst>
              <a:ext uri="{E99BE428-86B2-4FE4-A3C2-3E8B4B8432E6}">
                <a16:creationId xmlns:a16="http://schemas.microsoft.com/office/drawing/2010/main" id="{06DCCF0D-6F6E-46A4-B0A9-2F539F08E1FD}"/>
              </a:ext>
            </a:extLst>
          </p:cNvPr>
          <p:cNvSpPr>
            <a:spLocks noGrp="true"/>
          </p:cNvSpPr>
          <p:nvPr>
            <p:ph type="title"/>
          </p:nvPr>
        </p:nvSpPr>
        <p:spPr>
          <a:xfrm rot="0">
            <a:off x="1463041" y="2766217"/>
            <a:ext cx="9298744" cy="1325563"/>
          </a:xfrm>
        </p:spPr>
        <p:txBody>
          <a:bodyPr rtlCol="0"/>
          <a:lstStyle/>
          <a:p>
            <a:pPr algn="ctr"/>
            <a:r>
              <a:rPr b="1" dirty="0" lang="en-US">
                <a:solidFill>
                  <a:srgbClr val="002060"/>
                </a:solidFill>
                <a:latin typeface="Arial"/>
              </a:rPr>
              <a:t>THANK YOU</a:t>
            </a:r>
            <a:endParaRPr b="1" dirty="0" lang="en-US">
              <a:solidFill>
                <a:srgbClr val="002060"/>
              </a:solidFill>
              <a:latin typeface="Arial"/>
            </a:endParaRPr>
          </a:p>
        </p:txBody>
      </p:sp>
    </p:spTree>
    <p:extLst>
      <p:ext uri="{1CDB1A84-84C2-49B3-B4D1-840A871B120F}">
        <p14:creationId xmlns:p14="http://schemas.microsoft.com/office/powerpoint/2010/main" val="1721718457754"/>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Title 1">
            <a:extLst>
              <a:ext uri="{3784FE39-F93A-4321-BE55-83F260C89BDC}">
                <a16:creationId xmlns:a16="http://schemas.microsoft.com/office/drawing/2010/main" id="{86335F90-9A2E-4462-BB69-EC2AB52AFE08}"/>
              </a:ext>
            </a:extLst>
          </p:cNvPr>
          <p:cNvSpPr>
            <a:spLocks noGrp="true"/>
          </p:cNvSpPr>
          <p:nvPr>
            <p:ph type="title"/>
          </p:nvPr>
        </p:nvSpPr>
        <p:spPr>
          <a:xfrm rot="0">
            <a:off x="849573" y="558468"/>
            <a:ext cx="10515600" cy="1325563"/>
          </a:xfrm>
        </p:spPr>
        <p:txBody>
          <a:bodyPr rtlCol="0"/>
          <a:lstStyle/>
          <a:p>
            <a:pPr/>
            <a:r>
              <a:rPr b="1" dirty="0" lang="en-US">
                <a:solidFill>
                  <a:srgbClr val="002060"/>
                </a:solidFill>
                <a:latin typeface="Arial"/>
              </a:rPr>
              <a:t>OUTLINE</a:t>
            </a:r>
            <a:endParaRPr b="1" dirty="0" lang="en-US">
              <a:solidFill>
                <a:srgbClr val="002060"/>
              </a:solidFill>
              <a:latin typeface="Arial"/>
            </a:endParaRPr>
          </a:p>
        </p:txBody>
      </p:sp>
      <p:sp>
        <p:nvSpPr>
          <p:cNvPr id="3" name="Content Placeholder 2">
            <a:extLst>
              <a:ext uri="{42300EF8-C7D8-4C6D-8DE1-CD876A2E2D9B}">
                <a16:creationId xmlns:a16="http://schemas.microsoft.com/office/drawing/2010/main" id="{EF260E1F-0132-45F4-B446-A571F04CF807}"/>
              </a:ext>
            </a:extLst>
          </p:cNvPr>
          <p:cNvSpPr>
            <a:spLocks noGrp="true"/>
          </p:cNvSpPr>
          <p:nvPr>
            <p:ph idx="1"/>
          </p:nvPr>
        </p:nvSpPr>
        <p:spPr>
          <a:xfrm rot="0">
            <a:off x="838200" y="1618938"/>
            <a:ext cx="11019021" cy="5239062"/>
          </a:xfrm>
        </p:spPr>
        <p:txBody>
          <a:bodyPr anchor="t" bIns="45720" lIns="91440" rIns="91440" rtlCol="0" tIns="45720" vert="horz">
            <a:noAutofit/>
          </a:bodyPr>
          <a:lstStyle/>
          <a:p>
            <a:pPr indent="0" marL="0">
              <a:buNone/>
            </a:pPr>
            <a:r>
              <a:rPr b="1" dirty="0" lang="en-US" sz="2000">
                <a:latin typeface="Arial"/>
              </a:rPr>
              <a:t>  </a:t>
            </a:r>
          </a:p>
          <a:p>
            <a:pPr>
              <a:buClr>
                <a:srgbClr val="002060"/>
              </a:buClr>
            </a:pPr>
            <a:r>
              <a:rPr b="1" dirty="0" lang="en-US" sz="2000">
                <a:latin typeface="Arial"/>
              </a:rPr>
              <a:t>Problem Statement </a:t>
            </a:r>
            <a:r>
              <a:rPr dirty="0" lang="en-US" sz="2000">
                <a:latin typeface="Arial"/>
              </a:rPr>
              <a:t>(Should not include solution)</a:t>
            </a:r>
          </a:p>
          <a:p>
            <a:pPr>
              <a:buClr>
                <a:srgbClr val="002060"/>
              </a:buClr>
            </a:pPr>
            <a:r>
              <a:rPr b="1" dirty="0" lang="en-US" sz="2000">
                <a:latin typeface="Arial"/>
              </a:rPr>
              <a:t>Proposed System/Solution</a:t>
            </a:r>
          </a:p>
          <a:p>
            <a:pPr>
              <a:buClr>
                <a:srgbClr val="002060"/>
              </a:buClr>
            </a:pPr>
            <a:r>
              <a:rPr b="1" dirty="0" lang="en-US" sz="2000">
                <a:latin typeface="Arial"/>
              </a:rPr>
              <a:t>System </a:t>
            </a:r>
            <a:r>
              <a:rPr b="1" dirty="0" lang="en-US" sz="2000">
                <a:latin typeface="Arial"/>
              </a:rPr>
              <a:t>Development Approach </a:t>
            </a:r>
            <a:r>
              <a:rPr dirty="0" lang="en-US" sz="2000">
                <a:latin typeface="Arial"/>
              </a:rPr>
              <a:t>(Technology Used) </a:t>
            </a:r>
          </a:p>
          <a:p>
            <a:pPr>
              <a:buClr>
                <a:srgbClr val="002060"/>
              </a:buClr>
            </a:pPr>
            <a:r>
              <a:rPr b="1" dirty="0" lang="en-US" sz="2000">
                <a:latin typeface="Arial"/>
              </a:rPr>
              <a:t>Algorithm &amp; Deployment  </a:t>
            </a:r>
          </a:p>
          <a:p>
            <a:pPr>
              <a:buClr>
                <a:srgbClr val="002060"/>
              </a:buClr>
            </a:pPr>
            <a:r>
              <a:rPr b="1" dirty="0" lang="en-US" sz="2000">
                <a:latin typeface="Arial"/>
              </a:rPr>
              <a:t>Result</a:t>
            </a:r>
          </a:p>
          <a:p>
            <a:pPr>
              <a:buClr>
                <a:srgbClr val="002060"/>
              </a:buClr>
            </a:pPr>
            <a:r>
              <a:rPr b="1" dirty="0" lang="en-US" sz="2000">
                <a:latin typeface="Arial"/>
              </a:rPr>
              <a:t>Conclusion</a:t>
            </a:r>
          </a:p>
          <a:p>
            <a:pPr>
              <a:buClr>
                <a:srgbClr val="002060"/>
              </a:buClr>
            </a:pPr>
            <a:r>
              <a:rPr b="1" dirty="0" lang="en-US" sz="2000">
                <a:latin typeface="Arial"/>
              </a:rPr>
              <a:t>Future Scope</a:t>
            </a:r>
          </a:p>
          <a:p>
            <a:pPr>
              <a:buClr>
                <a:srgbClr val="002060"/>
              </a:buClr>
            </a:pPr>
            <a:r>
              <a:rPr b="1" dirty="0" lang="en-US" sz="2000">
                <a:latin typeface="Arial"/>
              </a:rPr>
              <a:t>References</a:t>
            </a:r>
          </a:p>
          <a:p>
            <a:pPr/>
            <a:r>
              <a:rPr dirty="0" lang="en-US">
                <a:latin typeface="Arial"/>
              </a:rPr>
              <a:t/>
            </a:r>
            <a:endParaRPr dirty="0" lang="en-US">
              <a:latin typeface="Arial"/>
            </a:endParaRPr>
          </a:p>
        </p:txBody>
      </p:sp>
    </p:spTree>
    <p:extLst>
      <p:ext uri="{D9EB3BB6-4DE2-43E8-9388-6D46E4CD9875}">
        <p14:creationId xmlns:p14="http://schemas.microsoft.com/office/powerpoint/2010/main" val="1721718457728"/>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Title 4">
            <a:extLst>
              <a:ext uri="{250A1534-B6C7-49FF-86EE-12F9071B14CA}">
                <a16:creationId xmlns:a16="http://schemas.microsoft.com/office/drawing/2010/main" id="{C23DB114-5DF1-4131-BB4B-62918EA3891C}"/>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Problem Statement</a:t>
            </a:r>
            <a:endParaRPr b="1" dirty="0" lang="en-US" sz="4400">
              <a:solidFill>
                <a:schemeClr val="accent1"/>
              </a:solidFill>
              <a:latin typeface="Arial"/>
            </a:endParaRPr>
          </a:p>
        </p:txBody>
      </p:sp>
      <p:sp>
        <p:nvSpPr>
          <p:cNvPr id="3" name="Content Placeholder 1">
            <a:extLst>
              <a:ext uri="{35EE3F60-49B8-474B-B369-362227332622}">
                <a16:creationId xmlns:a16="http://schemas.microsoft.com/office/drawing/2010/main" id="{BCC5A6C4-7B4E-423B-A51A-97BF450EB645}"/>
              </a:ext>
            </a:extLst>
          </p:cNvPr>
          <p:cNvSpPr>
            <a:spLocks noGrp="true"/>
          </p:cNvSpPr>
          <p:nvPr>
            <p:ph idx="1"/>
          </p:nvPr>
        </p:nvSpPr>
        <p:spPr>
          <a:xfrm rot="0">
            <a:off x="581192" y="1302026"/>
            <a:ext cx="11029615" cy="5555973"/>
          </a:xfrm>
        </p:spPr>
        <p:txBody>
          <a:bodyPr rtlCol="0">
            <a:normAutofit fontScale="77500" lnSpcReduction="20000"/>
          </a:bodyPr>
          <a:lstStyle/>
          <a:p>
            <a:pPr indent="0" marL="0">
              <a:lnSpc>
                <a:spcPct val="100000"/>
              </a:lnSpc>
              <a:buNone/>
            </a:pPr>
            <a:r>
              <a:rPr dirty="0" lang="en-US" sz="2400"/>
              <a:t/>
            </a:r>
          </a:p>
          <a:p>
            <a:pPr>
              <a:buClr>
                <a:srgbClr val="002060"/>
              </a:buClr>
              <a:buFont typeface="Wingdings"/>
              <a:buChar char=""/>
            </a:pPr>
            <a:r>
              <a:rPr dirty="0" lang="en-US" sz="2600"/>
              <a:t>Restaurants receive a large volume of online reviews, making manual analysis impractical. Challenges include:</a:t>
            </a:r>
          </a:p>
          <a:p>
            <a:pPr indent="0" lvl="2" marL="594000">
              <a:buNone/>
            </a:pPr>
            <a:r>
              <a:rPr dirty="0" lang="en-US" sz="2300"/>
              <a:t>1. </a:t>
            </a:r>
            <a:r>
              <a:rPr b="1" dirty="0" lang="en-US" sz="2300">
                <a:latin typeface="+mn-lt"/>
              </a:rPr>
              <a:t>High Volume </a:t>
            </a:r>
            <a:r>
              <a:rPr dirty="0" lang="en-US" sz="2300"/>
              <a:t>: Thousands of reviews are hard to process manually.</a:t>
            </a:r>
          </a:p>
          <a:p>
            <a:pPr indent="0" lvl="2" marL="594000">
              <a:buNone/>
            </a:pPr>
            <a:r>
              <a:rPr dirty="0" lang="en-US" sz="2300"/>
              <a:t>2. </a:t>
            </a:r>
            <a:r>
              <a:rPr b="1" dirty="0" lang="en-US" sz="2300">
                <a:latin typeface="+mn-lt"/>
              </a:rPr>
              <a:t>Diverse Opinions </a:t>
            </a:r>
            <a:r>
              <a:rPr dirty="0" lang="en-US" sz="2300"/>
              <a:t>: Feedback is varied and subjective.</a:t>
            </a:r>
          </a:p>
          <a:p>
            <a:pPr indent="0" lvl="2" marL="594000">
              <a:buNone/>
            </a:pPr>
            <a:r>
              <a:rPr dirty="0" lang="en-US" sz="2300"/>
              <a:t>3. </a:t>
            </a:r>
            <a:r>
              <a:rPr b="1" dirty="0" lang="en-US" sz="2300">
                <a:latin typeface="+mn-lt"/>
              </a:rPr>
              <a:t>Language Complexity </a:t>
            </a:r>
            <a:r>
              <a:rPr dirty="0" lang="en-US" sz="2300"/>
              <a:t>: Nuanced language like sarcasm and slang is difficult to interpret.</a:t>
            </a:r>
          </a:p>
          <a:p>
            <a:pPr indent="0" lvl="2" marL="594000">
              <a:buNone/>
            </a:pPr>
            <a:r>
              <a:rPr dirty="0" lang="en-US" sz="2300"/>
              <a:t>4. </a:t>
            </a:r>
            <a:r>
              <a:rPr b="1" dirty="0" lang="en-US" sz="2300">
                <a:latin typeface="+mn-lt"/>
              </a:rPr>
              <a:t>Need for Timeliness </a:t>
            </a:r>
            <a:r>
              <a:rPr dirty="0" lang="en-US" sz="2300"/>
              <a:t>: Quick identification of issues is crucial.</a:t>
            </a:r>
          </a:p>
          <a:p>
            <a:pPr>
              <a:buClr>
                <a:schemeClr val="tx1"/>
              </a:buClr>
              <a:buFont typeface="Wingdings"/>
              <a:buChar char=""/>
            </a:pPr>
            <a:r>
              <a:rPr dirty="0" lang="en-US" sz="2600"/>
              <a:t>This project aims to develop an automated sentiment analysis system using natural language processing (</a:t>
            </a:r>
            <a:r>
              <a:rPr dirty="0" err="1" lang="en-US" sz="2600"/>
              <a:t>NLP</a:t>
            </a:r>
            <a:r>
              <a:rPr dirty="0" lang="en-US" sz="2600"/>
              <a:t>) and machine learning. The system will:</a:t>
            </a:r>
          </a:p>
          <a:p>
            <a:pPr algn="just" lvl="2">
              <a:buClr>
                <a:schemeClr val="tx1">
                  <a:lumMod val="85000"/>
                  <a:lumOff val="15000"/>
                </a:schemeClr>
              </a:buClr>
              <a:buSzPct val="98000"/>
              <a:buFont typeface="Arial"/>
              <a:buChar char="•"/>
            </a:pPr>
            <a:r>
              <a:rPr dirty="0" lang="en-US" sz="2300"/>
              <a:t> Quickly gauge overall customer sentiment.</a:t>
            </a:r>
          </a:p>
          <a:p>
            <a:pPr algn="just" lvl="2">
              <a:buClr>
                <a:schemeClr val="tx1">
                  <a:lumMod val="85000"/>
                  <a:lumOff val="15000"/>
                </a:schemeClr>
              </a:buClr>
              <a:buSzPct val="98000"/>
              <a:buFont typeface="Arial"/>
              <a:buChar char="•"/>
            </a:pPr>
            <a:r>
              <a:rPr dirty="0" lang="en-US" sz="2300"/>
              <a:t> Identify common positive and negative themes.</a:t>
            </a:r>
          </a:p>
          <a:p>
            <a:pPr algn="just" lvl="2">
              <a:buClr>
                <a:schemeClr val="tx1">
                  <a:lumMod val="85000"/>
                  <a:lumOff val="15000"/>
                </a:schemeClr>
              </a:buClr>
              <a:buSzPct val="98000"/>
              <a:buFont typeface="Arial"/>
              <a:buChar char="•"/>
            </a:pPr>
            <a:r>
              <a:rPr dirty="0" lang="en-US" sz="2300"/>
              <a:t> Provide actionable insights for service improvement.</a:t>
            </a:r>
          </a:p>
          <a:p>
            <a:pPr algn="just" lvl="2">
              <a:buClr>
                <a:schemeClr val="tx1">
                  <a:lumMod val="85000"/>
                  <a:lumOff val="15000"/>
                </a:schemeClr>
              </a:buClr>
              <a:buSzPct val="98000"/>
              <a:buFont typeface="Arial"/>
              <a:buChar char="•"/>
            </a:pPr>
            <a:r>
              <a:rPr dirty="0" lang="en-US" sz="2300"/>
              <a:t> Enable timely responses to feedback.</a:t>
            </a:r>
          </a:p>
          <a:p>
            <a:pPr>
              <a:buClr>
                <a:srgbClr val="002060"/>
              </a:buClr>
              <a:buFont typeface="Wingdings"/>
              <a:buChar char=""/>
            </a:pPr>
            <a:r>
              <a:rPr dirty="0" lang="en-US" sz="2600"/>
              <a:t>Automating sentiment analysis will help restaurants transform raw reviews into valuable insights, improving service quality and customer satisfaction.</a:t>
            </a:r>
          </a:p>
          <a:p>
            <a:pPr indent="-305435" marL="305435"/>
            <a:r>
              <a:rPr dirty="0" lang="en-US"/>
              <a:t/>
            </a:r>
            <a:endParaRPr dirty="0" lang="en-US"/>
          </a:p>
        </p:txBody>
      </p:sp>
    </p:spTree>
    <p:extLst>
      <p:ext uri="{C876016E-52B9-4961-9F56-64892F8B2FED}">
        <p14:creationId xmlns:p14="http://schemas.microsoft.com/office/powerpoint/2010/main" val="1721718457730"/>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Rectangle 2">
            <a:extLst>
              <a:ext uri="{5D25F6EC-7E73-44D7-A0FA-0335C6CEA363}">
                <a16:creationId xmlns:a16="http://schemas.microsoft.com/office/drawing/2010/main" id="{95773CDE-4C6C-4355-B3B0-6A2733A3BEE3}"/>
              </a:ext>
            </a:extLst>
          </p:cNvPr>
          <p:cNvSpPr>
            <a:spLocks noChangeArrowheads="true" noGrp="true"/>
          </p:cNvSpPr>
          <p:nvPr>
            <p:ph type="title"/>
          </p:nvPr>
        </p:nvSpPr>
        <p:spPr/>
        <p:txBody>
          <a:bodyPr rtlCol="0"/>
          <a:lstStyle/>
          <a:p>
            <a:pPr/>
            <a:r>
              <a:rPr b="1" dirty="0" lang="en-US" sz="2800">
                <a:solidFill>
                  <a:schemeClr val="accent1"/>
                </a:solidFill>
                <a:latin typeface="Arial"/>
              </a:rPr>
              <a:t>WHAT IS SENTIMENT ANALYSIS ?</a:t>
            </a:r>
            <a:endParaRPr b="1" dirty="0" lang="en-US" sz="2800">
              <a:solidFill>
                <a:schemeClr val="accent1"/>
              </a:solidFill>
              <a:latin typeface="Arial"/>
            </a:endParaRPr>
          </a:p>
        </p:txBody>
      </p:sp>
      <p:sp>
        <p:nvSpPr>
          <p:cNvPr id="3" name="Rectangle 3">
            <a:extLst>
              <a:ext uri="{DACF9178-AF10-4A69-BC78-8D35FE3D1AE1}">
                <a16:creationId xmlns:a16="http://schemas.microsoft.com/office/drawing/2010/main" id="{2AC15D11-9FEE-40C6-8094-1192FE96F9DE}"/>
              </a:ext>
            </a:extLst>
          </p:cNvPr>
          <p:cNvSpPr>
            <a:spLocks noChangeArrowheads="true" noGrp="true"/>
          </p:cNvSpPr>
          <p:nvPr>
            <p:ph idx="1" type="body"/>
          </p:nvPr>
        </p:nvSpPr>
        <p:spPr>
          <a:xfrm rot="0">
            <a:off x="676275" y="1600200"/>
            <a:ext cx="9534525" cy="5153025"/>
          </a:xfrm>
        </p:spPr>
        <p:txBody>
          <a:bodyPr rtlCol="0"/>
          <a:lstStyle/>
          <a:p>
            <a:pPr indent="0" marL="0">
              <a:buNone/>
            </a:pPr>
            <a:r>
              <a:rPr dirty="0" lang="en-US"/>
              <a:t/>
            </a:r>
          </a:p>
          <a:p>
            <a:pPr/>
            <a:r>
              <a:rPr dirty="0" lang="en-US"/>
              <a:t/>
            </a:r>
          </a:p>
          <a:p>
            <a:pPr/>
            <a:r>
              <a:rPr dirty="0" lang="en-US"/>
              <a:t/>
            </a:r>
          </a:p>
          <a:p>
            <a:pPr/>
            <a:r>
              <a:rPr dirty="0" lang="en-US"/>
              <a:t/>
            </a:r>
            <a:endParaRPr dirty="0" lang="en-US"/>
          </a:p>
        </p:txBody>
      </p:sp>
      <p:sp>
        <p:nvSpPr>
          <p:cNvPr id="4" name="AutoShape 16">
            <a:extLst>
              <a:ext uri="{68DBEA0B-0C58-48F0-8154-CE1E1B11A36B}">
                <a16:creationId xmlns:a16="http://schemas.microsoft.com/office/drawing/2010/main" id="{1AC5E79F-982C-4C45-A6F9-3672D5A53E5A}"/>
              </a:ext>
            </a:extLst>
          </p:cNvPr>
          <p:cNvSpPr>
            <a:spLocks noChangeArrowheads="true"/>
          </p:cNvSpPr>
          <p:nvPr/>
        </p:nvSpPr>
        <p:spPr>
          <a:xfrm rot="0">
            <a:off x="1905000" y="3790950"/>
            <a:ext cx="2057400" cy="2209800"/>
          </a:xfrm>
          <a:prstGeom prst="foldedCorner">
            <a:avLst>
              <a:gd fmla="val 12500" name="adj"/>
            </a:avLst>
          </a:prstGeom>
          <a:blipFill dpi="0" rotWithShape="1">
            <a:blip r:embed="rId2"/>
            <a:tile algn="tl" sx="100000" sy="100000" tx="0" ty="0"/>
          </a:blipFill>
          <a:ln w="9525">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lgn="ctr">
              <a:spcBef>
                <a:spcPct val="0"/>
              </a:spcBef>
              <a:buNone/>
            </a:pPr>
            <a:r>
              <a:rPr dirty="0" lang="en-IN" sz="2000">
                <a:latin typeface="Times New Roman"/>
              </a:rPr>
              <a:t>Dining </a:t>
            </a:r>
          </a:p>
          <a:p>
            <a:pPr algn="ctr">
              <a:spcBef>
                <a:spcPct val="0"/>
              </a:spcBef>
              <a:buNone/>
            </a:pPr>
            <a:r>
              <a:rPr dirty="0" lang="en-IN" sz="2000">
                <a:latin typeface="Times New Roman"/>
              </a:rPr>
              <a:t>Experience</a:t>
            </a:r>
          </a:p>
          <a:p>
            <a:pPr algn="ctr">
              <a:spcBef>
                <a:spcPct val="0"/>
              </a:spcBef>
              <a:buNone/>
            </a:pPr>
            <a:r>
              <a:rPr dirty="0" lang="en-IN" sz="2000">
                <a:latin typeface="Times New Roman"/>
              </a:rPr>
              <a:t> fabulous</a:t>
            </a:r>
            <a:r>
              <a:rPr dirty="0" lang="en-IN" sz="2000"/>
              <a:t>!</a:t>
            </a:r>
            <a:endParaRPr dirty="0" lang="en-IN" sz="2000"/>
          </a:p>
        </p:txBody>
      </p:sp>
      <p:sp>
        <p:nvSpPr>
          <p:cNvPr id="5" name="AutoShape 17">
            <a:extLst>
              <a:ext uri="{3284751E-3385-408B-8228-C11FEDF83726}">
                <a16:creationId xmlns:a16="http://schemas.microsoft.com/office/drawing/2010/main" id="{1FEB9864-7E29-4713-AC4F-7E1B9125D06A}"/>
              </a:ext>
            </a:extLst>
          </p:cNvPr>
          <p:cNvSpPr>
            <a:spLocks noChangeArrowheads="true"/>
          </p:cNvSpPr>
          <p:nvPr/>
        </p:nvSpPr>
        <p:spPr>
          <a:xfrm rot="0">
            <a:off x="4724401" y="3790950"/>
            <a:ext cx="2057400" cy="2209800"/>
          </a:xfrm>
          <a:prstGeom prst="foldedCorner">
            <a:avLst>
              <a:gd fmla="val 12500" name="adj"/>
            </a:avLst>
          </a:prstGeom>
          <a:blipFill dpi="0" rotWithShape="1">
            <a:blip r:embed="rId2"/>
            <a:tile algn="tl" sx="100000" sy="100000" tx="0" ty="0"/>
          </a:blipFill>
          <a:ln w="9525">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lgn="ctr">
              <a:spcBef>
                <a:spcPct val="0"/>
              </a:spcBef>
              <a:buNone/>
            </a:pPr>
            <a:r>
              <a:rPr dirty="0" lang="en-US" sz="2000">
                <a:latin typeface="Times New Roman"/>
              </a:rPr>
              <a:t> The </a:t>
            </a:r>
            <a:r>
              <a:rPr dirty="0" lang="en-IN" sz="2000">
                <a:latin typeface="Times New Roman"/>
              </a:rPr>
              <a:t>R</a:t>
            </a:r>
            <a:r>
              <a:rPr dirty="0" lang="en-IN" sz="2000">
                <a:latin typeface="Times New Roman"/>
              </a:rPr>
              <a:t>estaurant</a:t>
            </a:r>
            <a:r>
              <a:rPr dirty="0" lang="en-US" sz="2000">
                <a:latin typeface="Times New Roman"/>
              </a:rPr>
              <a:t> </a:t>
            </a:r>
          </a:p>
          <a:p>
            <a:pPr algn="ctr">
              <a:spcBef>
                <a:spcPct val="0"/>
              </a:spcBef>
              <a:buNone/>
            </a:pPr>
            <a:r>
              <a:rPr dirty="0" lang="en-US" sz="2000">
                <a:latin typeface="Times New Roman"/>
              </a:rPr>
              <a:t>stars Chef. X</a:t>
            </a:r>
            <a:endParaRPr dirty="0" lang="en-US" sz="2000">
              <a:latin typeface="Times New Roman"/>
            </a:endParaRPr>
          </a:p>
        </p:txBody>
      </p:sp>
      <p:sp>
        <p:nvSpPr>
          <p:cNvPr id="6" name="AutoShape 18">
            <a:extLst>
              <a:ext uri="{D00228AB-98F8-4FD9-BDC1-EBDE77B441E0}">
                <a16:creationId xmlns:a16="http://schemas.microsoft.com/office/drawing/2010/main" id="{44A24E06-FCC6-4E50-8651-E4ADF1001FE5}"/>
              </a:ext>
            </a:extLst>
          </p:cNvPr>
          <p:cNvSpPr>
            <a:spLocks noChangeArrowheads="true"/>
          </p:cNvSpPr>
          <p:nvPr/>
        </p:nvSpPr>
        <p:spPr>
          <a:xfrm rot="0">
            <a:off x="7708392" y="3790950"/>
            <a:ext cx="2057400" cy="2209800"/>
          </a:xfrm>
          <a:prstGeom prst="foldedCorner">
            <a:avLst>
              <a:gd fmla="val 12500" name="adj"/>
            </a:avLst>
          </a:prstGeom>
          <a:blipFill dpi="0" rotWithShape="1">
            <a:blip r:embed="rId2"/>
            <a:tile algn="tl" sx="100000" sy="100000" tx="0" ty="0"/>
          </a:blipFill>
          <a:ln w="9525">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lgn="ctr">
              <a:spcBef>
                <a:spcPct val="0"/>
              </a:spcBef>
              <a:buNone/>
            </a:pPr>
            <a:r>
              <a:rPr dirty="0" lang="en-IN" sz="2000">
                <a:latin typeface="Times New Roman"/>
              </a:rPr>
              <a:t>The food </a:t>
            </a:r>
          </a:p>
          <a:p>
            <a:pPr algn="ctr">
              <a:spcBef>
                <a:spcPct val="0"/>
              </a:spcBef>
              <a:buNone/>
            </a:pPr>
            <a:r>
              <a:rPr dirty="0" lang="en-IN" sz="2000">
                <a:latin typeface="Times New Roman"/>
              </a:rPr>
              <a:t>was terrible!</a:t>
            </a:r>
            <a:endParaRPr dirty="0" lang="en-IN" sz="2000">
              <a:latin typeface="Times New Roman"/>
            </a:endParaRPr>
          </a:p>
        </p:txBody>
      </p:sp>
      <p:sp>
        <p:nvSpPr>
          <p:cNvPr id="7" name="AutoShape 13">
            <a:extLst>
              <a:ext uri="{F68501F7-1353-40A2-89BE-524E034E169D}">
                <a16:creationId xmlns:a16="http://schemas.microsoft.com/office/drawing/2010/main" id="{7E8EF976-76D1-4653-B5D3-FB9896831B16}"/>
              </a:ext>
            </a:extLst>
          </p:cNvPr>
          <p:cNvSpPr>
            <a:spLocks noChangeArrowheads="true"/>
          </p:cNvSpPr>
          <p:nvPr/>
        </p:nvSpPr>
        <p:spPr>
          <a:xfrm rot="0">
            <a:off x="9467850" y="3429000"/>
            <a:ext cx="533400" cy="533400"/>
          </a:xfrm>
          <a:prstGeom prst="smileyFace">
            <a:avLst>
              <a:gd fmla="val -4653" name="adj"/>
            </a:avLst>
          </a:prstGeom>
          <a:solidFill>
            <a:srgbClr val="ff3300"/>
          </a:solidFill>
          <a:ln w="38100">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spcBef>
                <a:spcPct val="0"/>
              </a:spcBef>
              <a:buNone/>
            </a:pPr>
            <a:r>
              <a:rPr dirty="0" lang="en-IN" sz="1800">
                <a:latin typeface="Times New Roman"/>
              </a:rPr>
              <a:t/>
            </a:r>
            <a:endParaRPr dirty="0" lang="en-IN" sz="1800">
              <a:latin typeface="Times New Roman"/>
            </a:endParaRPr>
          </a:p>
        </p:txBody>
      </p:sp>
      <p:sp>
        <p:nvSpPr>
          <p:cNvPr id="8" name="AutoShape 14">
            <a:extLst>
              <a:ext uri="{78A13073-FC3D-4F92-A359-48A6009E69C2}">
                <a16:creationId xmlns:a16="http://schemas.microsoft.com/office/drawing/2010/main" id="{BC22B1CA-65A6-4B5F-B183-DD70D7A5676A}"/>
              </a:ext>
            </a:extLst>
          </p:cNvPr>
          <p:cNvSpPr>
            <a:spLocks noChangeArrowheads="true"/>
          </p:cNvSpPr>
          <p:nvPr/>
        </p:nvSpPr>
        <p:spPr>
          <a:xfrm rot="0">
            <a:off x="6515101" y="3524250"/>
            <a:ext cx="533400" cy="533400"/>
          </a:xfrm>
          <a:prstGeom prst="smileyFace">
            <a:avLst>
              <a:gd fmla="val 921" name="adj"/>
            </a:avLst>
          </a:prstGeom>
          <a:solidFill>
            <a:srgbClr val="ff9900"/>
          </a:solidFill>
          <a:ln w="38100">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spcBef>
                <a:spcPct val="0"/>
              </a:spcBef>
              <a:buNone/>
            </a:pPr>
            <a:r>
              <a:rPr dirty="0" lang="en-IN" sz="1800">
                <a:latin typeface="Times New Roman"/>
              </a:rPr>
              <a:t/>
            </a:r>
            <a:endParaRPr dirty="0" lang="en-IN" sz="1800">
              <a:latin typeface="Times New Roman"/>
            </a:endParaRPr>
          </a:p>
        </p:txBody>
      </p:sp>
      <p:sp>
        <p:nvSpPr>
          <p:cNvPr id="9" name="AutoShape 9">
            <a:extLst>
              <a:ext uri="{3B875221-090C-4735-AE87-66005315B89A}">
                <a16:creationId xmlns:a16="http://schemas.microsoft.com/office/drawing/2010/main" id="{8A3F9D8B-F209-4C7A-8AED-4406DA54412F}"/>
              </a:ext>
            </a:extLst>
          </p:cNvPr>
          <p:cNvSpPr>
            <a:spLocks noChangeArrowheads="true"/>
          </p:cNvSpPr>
          <p:nvPr/>
        </p:nvSpPr>
        <p:spPr>
          <a:xfrm rot="0">
            <a:off x="3695700" y="3524250"/>
            <a:ext cx="533400" cy="533400"/>
          </a:xfrm>
          <a:prstGeom prst="smileyFace">
            <a:avLst>
              <a:gd fmla="val 4653" name="adj"/>
            </a:avLst>
          </a:prstGeom>
          <a:solidFill>
            <a:srgbClr val="339933"/>
          </a:solidFill>
          <a:ln w="38100">
            <a:solidFill>
              <a:schemeClr val="tx1"/>
            </a:solidFill>
            <a:round/>
          </a:ln>
        </p:spPr>
        <p:txBody>
          <a:bodyPr anchor="ctr" rtlCol="0" wrap="none"/>
          <a:lstStyle>
            <a:lvl1pPr lvl="0">
              <a:spcBef>
                <a:spcPct val="20000"/>
              </a:spcBef>
              <a:buChar char="•"/>
              <a:defRPr dirty="0" lang="en-US" sz="3200">
                <a:solidFill>
                  <a:schemeClr val="tx1"/>
                </a:solidFill>
                <a:latin typeface="Arial"/>
              </a:defRPr>
            </a:lvl1pPr>
            <a:lvl2pPr indent="-285750" lvl="1" marL="742950">
              <a:spcBef>
                <a:spcPct val="20000"/>
              </a:spcBef>
              <a:buChar char="–"/>
              <a:defRPr dirty="0" lang="en-US" sz="2800">
                <a:solidFill>
                  <a:schemeClr val="tx1"/>
                </a:solidFill>
                <a:latin typeface="Arial"/>
              </a:defRPr>
            </a:lvl2pPr>
            <a:lvl3pPr indent="-228600" lvl="2" marL="1143000">
              <a:spcBef>
                <a:spcPct val="20000"/>
              </a:spcBef>
              <a:buChar char="•"/>
              <a:defRPr dirty="0" lang="en-US" sz="2400">
                <a:solidFill>
                  <a:schemeClr val="tx1"/>
                </a:solidFill>
                <a:latin typeface="Arial"/>
              </a:defRPr>
            </a:lvl3pPr>
            <a:lvl4pPr indent="-228600" lvl="3" marL="1600200">
              <a:spcBef>
                <a:spcPct val="20000"/>
              </a:spcBef>
              <a:buChar char="–"/>
              <a:defRPr dirty="0" lang="en-US" sz="2000">
                <a:solidFill>
                  <a:schemeClr val="tx1"/>
                </a:solidFill>
                <a:latin typeface="Arial"/>
              </a:defRPr>
            </a:lvl4pPr>
            <a:lvl5pPr indent="-228600" lvl="4" marL="2057400">
              <a:spcBef>
                <a:spcPct val="20000"/>
              </a:spcBef>
              <a:buChar char="»"/>
              <a:defRPr dirty="0" lang="en-US" sz="2000">
                <a:solidFill>
                  <a:schemeClr val="tx1"/>
                </a:solidFill>
                <a:latin typeface="Arial"/>
              </a:defRPr>
            </a:lvl5pPr>
            <a:lvl6pPr indent="-228600" lvl="5" marL="2514600">
              <a:spcBef>
                <a:spcPct val="20000"/>
              </a:spcBef>
              <a:spcAft>
                <a:spcPct val="0"/>
              </a:spcAft>
              <a:buChar char="»"/>
              <a:defRPr dirty="0" lang="en-US" sz="2000">
                <a:solidFill>
                  <a:schemeClr val="tx1"/>
                </a:solidFill>
                <a:latin typeface="Arial"/>
              </a:defRPr>
            </a:lvl6pPr>
            <a:lvl7pPr indent="-228600" lvl="6" marL="2971800">
              <a:spcBef>
                <a:spcPct val="20000"/>
              </a:spcBef>
              <a:spcAft>
                <a:spcPct val="0"/>
              </a:spcAft>
              <a:buChar char="»"/>
              <a:defRPr dirty="0" lang="en-US" sz="2000">
                <a:solidFill>
                  <a:schemeClr val="tx1"/>
                </a:solidFill>
                <a:latin typeface="Arial"/>
              </a:defRPr>
            </a:lvl7pPr>
            <a:lvl8pPr indent="-228600" lvl="7" marL="3429000">
              <a:spcBef>
                <a:spcPct val="20000"/>
              </a:spcBef>
              <a:spcAft>
                <a:spcPct val="0"/>
              </a:spcAft>
              <a:buChar char="»"/>
              <a:defRPr dirty="0" lang="en-US" sz="2000">
                <a:solidFill>
                  <a:schemeClr val="tx1"/>
                </a:solidFill>
                <a:latin typeface="Arial"/>
              </a:defRPr>
            </a:lvl8pPr>
            <a:lvl9pPr indent="-228600" lvl="8" marL="3886200">
              <a:spcBef>
                <a:spcPct val="20000"/>
              </a:spcBef>
              <a:spcAft>
                <a:spcPct val="0"/>
              </a:spcAft>
              <a:buChar char="»"/>
              <a:defRPr dirty="0" lang="en-US" sz="2000">
                <a:solidFill>
                  <a:schemeClr val="tx1"/>
                </a:solidFill>
                <a:latin typeface="Arial"/>
              </a:defRPr>
            </a:lvl9pPr>
          </a:lstStyle>
          <a:p>
            <a:pPr>
              <a:spcBef>
                <a:spcPct val="0"/>
              </a:spcBef>
              <a:buNone/>
            </a:pPr>
            <a:r>
              <a:rPr dirty="0" lang="en-IN" sz="1800">
                <a:latin typeface="Times New Roman"/>
              </a:rPr>
              <a:t/>
            </a:r>
            <a:endParaRPr dirty="0" lang="en-IN" sz="1800">
              <a:latin typeface="Times New Roman"/>
            </a:endParaRPr>
          </a:p>
        </p:txBody>
      </p:sp>
      <p:sp>
        <p:nvSpPr>
          <p:cNvPr id="10" name="TextBox 1">
            <a:extLst>
              <a:ext uri="{E2E1C415-447E-4D99-8DBA-9084E6C8FA28}">
                <a16:creationId xmlns:a16="http://schemas.microsoft.com/office/drawing/2010/main" id="{708D3BF8-21AD-48FB-8E5C-5091E8FD03DD}"/>
              </a:ext>
            </a:extLst>
          </p:cNvPr>
          <p:cNvSpPr txBox="1"/>
          <p:nvPr/>
        </p:nvSpPr>
        <p:spPr>
          <a:xfrm rot="0">
            <a:off x="1328736" y="1466849"/>
            <a:ext cx="9534525" cy="2092881"/>
          </a:xfrm>
          <a:prstGeom prst="rect">
            <a:avLst/>
          </a:prstGeom>
          <a:noFill/>
        </p:spPr>
        <p:txBody>
          <a:bodyPr rtlCol="0" wrap="square">
            <a:spAutoFit/>
          </a:bodyPr>
          <a:lstStyle/>
          <a:p>
            <a:pPr indent="-285750" marL="285750">
              <a:buFont typeface="Arial"/>
              <a:buChar char="•"/>
            </a:pPr>
            <a:r>
              <a:rPr dirty="0" lang="en-US" sz="2400"/>
              <a:t> </a:t>
            </a:r>
            <a:r>
              <a:rPr dirty="0" lang="en-US" sz="2800"/>
              <a:t>Identify the orientation of opinion in a piece of text</a:t>
            </a:r>
          </a:p>
          <a:p>
            <a:pPr indent="-285750" marL="285750">
              <a:buFont typeface="Arial"/>
              <a:buChar char="•"/>
            </a:pPr>
            <a:r>
              <a:rPr dirty="0" lang="en-US" sz="2800"/>
              <a:t>Can be generalized to a wider set of emotions</a:t>
            </a:r>
          </a:p>
          <a:p>
            <a:pPr indent="-285750" marL="285750">
              <a:buFont typeface="Arial"/>
              <a:buChar char="•"/>
            </a:pPr>
            <a:r>
              <a:rPr dirty="0" lang="en-US" sz="2800"/>
              <a:t>Utilizes advanced algorithms to discern nuanced emotional states</a:t>
            </a:r>
            <a:r>
              <a:rPr dirty="0" lang="en-US" sz="2400"/>
              <a:t>.</a:t>
            </a:r>
          </a:p>
          <a:p>
            <a:pPr indent="-285750" marL="285750">
              <a:buFont typeface="Arial"/>
              <a:buChar char="•"/>
            </a:pPr>
            <a:r>
              <a:rPr dirty="0" lang="en-US"/>
              <a:t/>
            </a:r>
            <a:endParaRPr dirty="0" lang="en-US"/>
          </a:p>
        </p:txBody>
      </p:sp>
    </p:spTree>
    <p:extLst>
      <p:ext uri="{793CFD7B-C14E-49FC-8AFD-1EBDE0BF59BE}">
        <p14:creationId xmlns:p14="http://schemas.microsoft.com/office/powerpoint/2010/main" val="1721718457732"/>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withEffect" presetClass="entr" presetID="42" presetSubtype="0">
                                  <p:stCondLst>
                                    <p:cond delay="0"/>
                                  </p:stCondLst>
                                  <p:childTnLst>
                                    <p:set>
                                      <p:cBhvr>
                                        <p:cTn dur="1" fill="hold" id="6">
                                          <p:stCondLst>
                                            <p:cond delay="0"/>
                                          </p:stCondLst>
                                        </p:cTn>
                                        <p:tgtEl>
                                          <p:spTgt spid="4">
                                            <p:txEl>
                                              <p:pRg end="0" st="0"/>
                                            </p:txEl>
                                          </p:spTgt>
                                        </p:tgtEl>
                                        <p:attrNameLst>
                                          <p:attrName>style.visibility</p:attrName>
                                        </p:attrNameLst>
                                      </p:cBhvr>
                                      <p:to>
                                        <p:strVal val="visible"/>
                                      </p:to>
                                    </p:set>
                                    <p:animEffect filter="fade" transition="in">
                                      <p:cBhvr>
                                        <p:cTn dur="500" id="7"/>
                                        <p:tgtEl>
                                          <p:spTgt spid="4">
                                            <p:txEl>
                                              <p:pRg end="0" st="0"/>
                                            </p:txEl>
                                          </p:spTgt>
                                        </p:tgtEl>
                                      </p:cBhvr>
                                    </p:animEffect>
                                    <p:anim calcmode="lin" valueType="num">
                                      <p:cBhvr>
                                        <p:cTn dur="500" id="8"/>
                                        <p:tgtEl>
                                          <p:spTgt spid="4">
                                            <p:txEl>
                                              <p:pRg end="0" st="0"/>
                                            </p:txEl>
                                          </p:spTgt>
                                        </p:tgtEl>
                                        <p:attrNameLst>
                                          <p:attrName>ppt_x</p:attrName>
                                        </p:attrNameLst>
                                      </p:cBhvr>
                                      <p:tavLst>
                                        <p:tav tm="0">
                                          <p:val>
                                            <p:strVal val="#ppt_x"/>
                                          </p:val>
                                        </p:tav>
                                        <p:tav tm="100000">
                                          <p:val>
                                            <p:strVal val="#ppt_x"/>
                                          </p:val>
                                        </p:tav>
                                      </p:tavLst>
                                    </p:anim>
                                    <p:anim calcmode="lin" valueType="num">
                                      <p:cBhvr>
                                        <p:cTn dur="500" id="9"/>
                                        <p:tgtEl>
                                          <p:spTgt spid="4">
                                            <p:txEl>
                                              <p:pRg end="0" st="0"/>
                                            </p:txEl>
                                          </p:spTgt>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4">
                                            <p:txEl>
                                              <p:pRg end="1" st="1"/>
                                            </p:txEl>
                                          </p:spTgt>
                                        </p:tgtEl>
                                        <p:attrNameLst>
                                          <p:attrName>style.visibility</p:attrName>
                                        </p:attrNameLst>
                                      </p:cBhvr>
                                      <p:to>
                                        <p:strVal val="visible"/>
                                      </p:to>
                                    </p:set>
                                    <p:animEffect filter="fade" transition="in">
                                      <p:cBhvr>
                                        <p:cTn dur="500" id="12"/>
                                        <p:tgtEl>
                                          <p:spTgt spid="4">
                                            <p:txEl>
                                              <p:pRg end="1" st="1"/>
                                            </p:txEl>
                                          </p:spTgt>
                                        </p:tgtEl>
                                      </p:cBhvr>
                                    </p:animEffect>
                                    <p:anim calcmode="lin" valueType="num">
                                      <p:cBhvr>
                                        <p:cTn dur="500" id="13"/>
                                        <p:tgtEl>
                                          <p:spTgt spid="4">
                                            <p:txEl>
                                              <p:pRg end="1" st="1"/>
                                            </p:txEl>
                                          </p:spTgt>
                                        </p:tgtEl>
                                        <p:attrNameLst>
                                          <p:attrName>ppt_x</p:attrName>
                                        </p:attrNameLst>
                                      </p:cBhvr>
                                      <p:tavLst>
                                        <p:tav tm="0">
                                          <p:val>
                                            <p:strVal val="#ppt_x"/>
                                          </p:val>
                                        </p:tav>
                                        <p:tav tm="100000">
                                          <p:val>
                                            <p:strVal val="#ppt_x"/>
                                          </p:val>
                                        </p:tav>
                                      </p:tavLst>
                                    </p:anim>
                                    <p:anim calcmode="lin" valueType="num">
                                      <p:cBhvr>
                                        <p:cTn dur="500" id="14"/>
                                        <p:tgtEl>
                                          <p:spTgt spid="4">
                                            <p:txEl>
                                              <p:pRg end="1" st="1"/>
                                            </p:txEl>
                                          </p:spTgt>
                                        </p:tgtEl>
                                        <p:attrNameLst>
                                          <p:attrName>ppt_y</p:attrName>
                                        </p:attrNameLst>
                                      </p:cBhvr>
                                      <p:tavLst>
                                        <p:tav tm="0">
                                          <p:val>
                                            <p:strVal val="#ppt_y-.1"/>
                                          </p:val>
                                        </p:tav>
                                        <p:tav tm="100000">
                                          <p:val>
                                            <p:strVal val="#ppt_y"/>
                                          </p:val>
                                        </p:tav>
                                      </p:tavLst>
                                    </p:anim>
                                  </p:childTnLst>
                                </p:cTn>
                              </p:par>
                              <p:par>
                                <p:cTn fill="hold" id="15" nodeType="withEffect" presetClass="entr" presetID="42" presetSubtype="0">
                                  <p:stCondLst>
                                    <p:cond delay="0"/>
                                  </p:stCondLst>
                                  <p:childTnLst>
                                    <p:set>
                                      <p:cBhvr>
                                        <p:cTn dur="1" fill="hold" id="16">
                                          <p:stCondLst>
                                            <p:cond delay="0"/>
                                          </p:stCondLst>
                                        </p:cTn>
                                        <p:tgtEl>
                                          <p:spTgt spid="4">
                                            <p:txEl>
                                              <p:pRg end="2" st="2"/>
                                            </p:txEl>
                                          </p:spTgt>
                                        </p:tgtEl>
                                        <p:attrNameLst>
                                          <p:attrName>style.visibility</p:attrName>
                                        </p:attrNameLst>
                                      </p:cBhvr>
                                      <p:to>
                                        <p:strVal val="visible"/>
                                      </p:to>
                                    </p:set>
                                    <p:animEffect filter="fade" transition="in">
                                      <p:cBhvr>
                                        <p:cTn dur="500" id="17"/>
                                        <p:tgtEl>
                                          <p:spTgt spid="4">
                                            <p:txEl>
                                              <p:pRg end="2" st="2"/>
                                            </p:txEl>
                                          </p:spTgt>
                                        </p:tgtEl>
                                      </p:cBhvr>
                                    </p:animEffect>
                                    <p:anim calcmode="lin" valueType="num">
                                      <p:cBhvr>
                                        <p:cTn dur="500" id="18"/>
                                        <p:tgtEl>
                                          <p:spTgt spid="4">
                                            <p:txEl>
                                              <p:pRg end="2" st="2"/>
                                            </p:txEl>
                                          </p:spTgt>
                                        </p:tgtEl>
                                        <p:attrNameLst>
                                          <p:attrName>ppt_x</p:attrName>
                                        </p:attrNameLst>
                                      </p:cBhvr>
                                      <p:tavLst>
                                        <p:tav tm="0">
                                          <p:val>
                                            <p:strVal val="#ppt_x"/>
                                          </p:val>
                                        </p:tav>
                                        <p:tav tm="100000">
                                          <p:val>
                                            <p:strVal val="#ppt_x"/>
                                          </p:val>
                                        </p:tav>
                                      </p:tavLst>
                                    </p:anim>
                                    <p:anim calcmode="lin" valueType="num">
                                      <p:cBhvr>
                                        <p:cTn dur="500" id="19"/>
                                        <p:tgtEl>
                                          <p:spTgt spid="4">
                                            <p:txEl>
                                              <p:pRg end="2" st="2"/>
                                            </p:txEl>
                                          </p:spTgt>
                                        </p:tgtEl>
                                        <p:attrNameLst>
                                          <p:attrName>ppt_y</p:attrName>
                                        </p:attrNameLst>
                                      </p:cBhvr>
                                      <p:tavLst>
                                        <p:tav tm="0">
                                          <p:val>
                                            <p:strVal val="#ppt_y-.1"/>
                                          </p:val>
                                        </p:tav>
                                        <p:tav tm="100000">
                                          <p:val>
                                            <p:strVal val="#ppt_y"/>
                                          </p:val>
                                        </p:tav>
                                      </p:tavLst>
                                    </p:anim>
                                  </p:childTnLst>
                                </p:cTn>
                              </p:par>
                              <p:par>
                                <p:cTn fill="hold" id="20" nodeType="withEffect" presetClass="entr" presetID="42" presetSubtype="0">
                                  <p:stCondLst>
                                    <p:cond delay="0"/>
                                  </p:stCondLst>
                                  <p:childTnLst>
                                    <p:set>
                                      <p:cBhvr>
                                        <p:cTn dur="1" fill="hold" id="21">
                                          <p:stCondLst>
                                            <p:cond delay="0"/>
                                          </p:stCondLst>
                                        </p:cTn>
                                        <p:tgtEl>
                                          <p:spTgt spid="5">
                                            <p:txEl>
                                              <p:pRg end="0" st="0"/>
                                            </p:txEl>
                                          </p:spTgt>
                                        </p:tgtEl>
                                        <p:attrNameLst>
                                          <p:attrName>style.visibility</p:attrName>
                                        </p:attrNameLst>
                                      </p:cBhvr>
                                      <p:to>
                                        <p:strVal val="visible"/>
                                      </p:to>
                                    </p:set>
                                    <p:animEffect filter="fade" transition="in">
                                      <p:cBhvr>
                                        <p:cTn dur="500" id="22"/>
                                        <p:tgtEl>
                                          <p:spTgt spid="5">
                                            <p:txEl>
                                              <p:pRg end="0" st="0"/>
                                            </p:txEl>
                                          </p:spTgt>
                                        </p:tgtEl>
                                      </p:cBhvr>
                                    </p:animEffect>
                                    <p:anim calcmode="lin" valueType="num">
                                      <p:cBhvr>
                                        <p:cTn dur="500" id="23"/>
                                        <p:tgtEl>
                                          <p:spTgt spid="5">
                                            <p:txEl>
                                              <p:pRg end="0" st="0"/>
                                            </p:txEl>
                                          </p:spTgt>
                                        </p:tgtEl>
                                        <p:attrNameLst>
                                          <p:attrName>ppt_x</p:attrName>
                                        </p:attrNameLst>
                                      </p:cBhvr>
                                      <p:tavLst>
                                        <p:tav tm="0">
                                          <p:val>
                                            <p:strVal val="#ppt_x"/>
                                          </p:val>
                                        </p:tav>
                                        <p:tav tm="100000">
                                          <p:val>
                                            <p:strVal val="#ppt_x"/>
                                          </p:val>
                                        </p:tav>
                                      </p:tavLst>
                                    </p:anim>
                                    <p:anim calcmode="lin" valueType="num">
                                      <p:cBhvr>
                                        <p:cTn dur="500" id="24"/>
                                        <p:tgtEl>
                                          <p:spTgt spid="5">
                                            <p:txEl>
                                              <p:pRg end="0" st="0"/>
                                            </p:txEl>
                                          </p:spTgt>
                                        </p:tgtEl>
                                        <p:attrNameLst>
                                          <p:attrName>ppt_y</p:attrName>
                                        </p:attrNameLst>
                                      </p:cBhvr>
                                      <p:tavLst>
                                        <p:tav tm="0">
                                          <p:val>
                                            <p:strVal val="#ppt_y-.1"/>
                                          </p:val>
                                        </p:tav>
                                        <p:tav tm="100000">
                                          <p:val>
                                            <p:strVal val="#ppt_y"/>
                                          </p:val>
                                        </p:tav>
                                      </p:tavLst>
                                    </p:anim>
                                  </p:childTnLst>
                                </p:cTn>
                              </p:par>
                              <p:par>
                                <p:cTn fill="hold" id="25" nodeType="withEffect" presetClass="entr" presetID="42" presetSubtype="0">
                                  <p:stCondLst>
                                    <p:cond delay="0"/>
                                  </p:stCondLst>
                                  <p:childTnLst>
                                    <p:set>
                                      <p:cBhvr>
                                        <p:cTn dur="1" fill="hold" id="26">
                                          <p:stCondLst>
                                            <p:cond delay="0"/>
                                          </p:stCondLst>
                                        </p:cTn>
                                        <p:tgtEl>
                                          <p:spTgt spid="5">
                                            <p:txEl>
                                              <p:pRg end="1" st="1"/>
                                            </p:txEl>
                                          </p:spTgt>
                                        </p:tgtEl>
                                        <p:attrNameLst>
                                          <p:attrName>style.visibility</p:attrName>
                                        </p:attrNameLst>
                                      </p:cBhvr>
                                      <p:to>
                                        <p:strVal val="visible"/>
                                      </p:to>
                                    </p:set>
                                    <p:animEffect filter="fade" transition="in">
                                      <p:cBhvr>
                                        <p:cTn dur="500" id="27"/>
                                        <p:tgtEl>
                                          <p:spTgt spid="5">
                                            <p:txEl>
                                              <p:pRg end="1" st="1"/>
                                            </p:txEl>
                                          </p:spTgt>
                                        </p:tgtEl>
                                      </p:cBhvr>
                                    </p:animEffect>
                                    <p:anim calcmode="lin" valueType="num">
                                      <p:cBhvr>
                                        <p:cTn dur="500" id="28"/>
                                        <p:tgtEl>
                                          <p:spTgt spid="5">
                                            <p:txEl>
                                              <p:pRg end="1" st="1"/>
                                            </p:txEl>
                                          </p:spTgt>
                                        </p:tgtEl>
                                        <p:attrNameLst>
                                          <p:attrName>ppt_x</p:attrName>
                                        </p:attrNameLst>
                                      </p:cBhvr>
                                      <p:tavLst>
                                        <p:tav tm="0">
                                          <p:val>
                                            <p:strVal val="#ppt_x"/>
                                          </p:val>
                                        </p:tav>
                                        <p:tav tm="100000">
                                          <p:val>
                                            <p:strVal val="#ppt_x"/>
                                          </p:val>
                                        </p:tav>
                                      </p:tavLst>
                                    </p:anim>
                                    <p:anim calcmode="lin" valueType="num">
                                      <p:cBhvr>
                                        <p:cTn dur="500" id="29"/>
                                        <p:tgtEl>
                                          <p:spTgt spid="5">
                                            <p:txEl>
                                              <p:pRg end="1" st="1"/>
                                            </p:txEl>
                                          </p:spTgt>
                                        </p:tgtEl>
                                        <p:attrNameLst>
                                          <p:attrName>ppt_y</p:attrName>
                                        </p:attrNameLst>
                                      </p:cBhvr>
                                      <p:tavLst>
                                        <p:tav tm="0">
                                          <p:val>
                                            <p:strVal val="#ppt_y-.1"/>
                                          </p:val>
                                        </p:tav>
                                        <p:tav tm="100000">
                                          <p:val>
                                            <p:strVal val="#ppt_y"/>
                                          </p:val>
                                        </p:tav>
                                      </p:tavLst>
                                    </p:anim>
                                  </p:childTnLst>
                                </p:cTn>
                              </p:par>
                              <p:par>
                                <p:cTn fill="hold" id="30" nodeType="withEffect" presetClass="entr" presetID="42" presetSubtype="0">
                                  <p:stCondLst>
                                    <p:cond delay="0"/>
                                  </p:stCondLst>
                                  <p:childTnLst>
                                    <p:set>
                                      <p:cBhvr>
                                        <p:cTn dur="1" fill="hold" id="31">
                                          <p:stCondLst>
                                            <p:cond delay="0"/>
                                          </p:stCondLst>
                                        </p:cTn>
                                        <p:tgtEl>
                                          <p:spTgt spid="6">
                                            <p:txEl>
                                              <p:pRg end="0" st="0"/>
                                            </p:txEl>
                                          </p:spTgt>
                                        </p:tgtEl>
                                        <p:attrNameLst>
                                          <p:attrName>style.visibility</p:attrName>
                                        </p:attrNameLst>
                                      </p:cBhvr>
                                      <p:to>
                                        <p:strVal val="visible"/>
                                      </p:to>
                                    </p:set>
                                    <p:animEffect filter="fade" transition="in">
                                      <p:cBhvr>
                                        <p:cTn dur="500" id="32"/>
                                        <p:tgtEl>
                                          <p:spTgt spid="6">
                                            <p:txEl>
                                              <p:pRg end="0" st="0"/>
                                            </p:txEl>
                                          </p:spTgt>
                                        </p:tgtEl>
                                      </p:cBhvr>
                                    </p:animEffect>
                                    <p:anim calcmode="lin" valueType="num">
                                      <p:cBhvr>
                                        <p:cTn dur="500" id="33"/>
                                        <p:tgtEl>
                                          <p:spTgt spid="6">
                                            <p:txEl>
                                              <p:pRg end="0" st="0"/>
                                            </p:txEl>
                                          </p:spTgt>
                                        </p:tgtEl>
                                        <p:attrNameLst>
                                          <p:attrName>ppt_x</p:attrName>
                                        </p:attrNameLst>
                                      </p:cBhvr>
                                      <p:tavLst>
                                        <p:tav tm="0">
                                          <p:val>
                                            <p:strVal val="#ppt_x"/>
                                          </p:val>
                                        </p:tav>
                                        <p:tav tm="100000">
                                          <p:val>
                                            <p:strVal val="#ppt_x"/>
                                          </p:val>
                                        </p:tav>
                                      </p:tavLst>
                                    </p:anim>
                                    <p:anim calcmode="lin" valueType="num">
                                      <p:cBhvr>
                                        <p:cTn dur="500" id="34"/>
                                        <p:tgtEl>
                                          <p:spTgt spid="6">
                                            <p:txEl>
                                              <p:pRg end="0" st="0"/>
                                            </p:txEl>
                                          </p:spTgt>
                                        </p:tgtEl>
                                        <p:attrNameLst>
                                          <p:attrName>ppt_y</p:attrName>
                                        </p:attrNameLst>
                                      </p:cBhvr>
                                      <p:tavLst>
                                        <p:tav tm="0">
                                          <p:val>
                                            <p:strVal val="#ppt_y-.1"/>
                                          </p:val>
                                        </p:tav>
                                        <p:tav tm="100000">
                                          <p:val>
                                            <p:strVal val="#ppt_y"/>
                                          </p:val>
                                        </p:tav>
                                      </p:tavLst>
                                    </p:anim>
                                  </p:childTnLst>
                                </p:cTn>
                              </p:par>
                              <p:par>
                                <p:cTn fill="hold" id="35" nodeType="withEffect" presetClass="entr" presetID="42" presetSubtype="0">
                                  <p:stCondLst>
                                    <p:cond delay="0"/>
                                  </p:stCondLst>
                                  <p:childTnLst>
                                    <p:set>
                                      <p:cBhvr>
                                        <p:cTn dur="1" fill="hold" id="36">
                                          <p:stCondLst>
                                            <p:cond delay="0"/>
                                          </p:stCondLst>
                                        </p:cTn>
                                        <p:tgtEl>
                                          <p:spTgt spid="6">
                                            <p:txEl>
                                              <p:pRg end="1" st="1"/>
                                            </p:txEl>
                                          </p:spTgt>
                                        </p:tgtEl>
                                        <p:attrNameLst>
                                          <p:attrName>style.visibility</p:attrName>
                                        </p:attrNameLst>
                                      </p:cBhvr>
                                      <p:to>
                                        <p:strVal val="visible"/>
                                      </p:to>
                                    </p:set>
                                    <p:animEffect filter="fade" transition="in">
                                      <p:cBhvr>
                                        <p:cTn dur="500" id="37"/>
                                        <p:tgtEl>
                                          <p:spTgt spid="6">
                                            <p:txEl>
                                              <p:pRg end="1" st="1"/>
                                            </p:txEl>
                                          </p:spTgt>
                                        </p:tgtEl>
                                      </p:cBhvr>
                                    </p:animEffect>
                                    <p:anim calcmode="lin" valueType="num">
                                      <p:cBhvr>
                                        <p:cTn dur="500" id="38"/>
                                        <p:tgtEl>
                                          <p:spTgt spid="6">
                                            <p:txEl>
                                              <p:pRg end="1" st="1"/>
                                            </p:txEl>
                                          </p:spTgt>
                                        </p:tgtEl>
                                        <p:attrNameLst>
                                          <p:attrName>ppt_x</p:attrName>
                                        </p:attrNameLst>
                                      </p:cBhvr>
                                      <p:tavLst>
                                        <p:tav tm="0">
                                          <p:val>
                                            <p:strVal val="#ppt_x"/>
                                          </p:val>
                                        </p:tav>
                                        <p:tav tm="100000">
                                          <p:val>
                                            <p:strVal val="#ppt_x"/>
                                          </p:val>
                                        </p:tav>
                                      </p:tavLst>
                                    </p:anim>
                                    <p:anim calcmode="lin" valueType="num">
                                      <p:cBhvr>
                                        <p:cTn dur="500" id="39"/>
                                        <p:tgtEl>
                                          <p:spTgt spid="6">
                                            <p:txEl>
                                              <p:pRg end="1" st="1"/>
                                            </p:txEl>
                                          </p:spTgt>
                                        </p:tgtEl>
                                        <p:attrNameLst>
                                          <p:attrName>ppt_y</p:attrName>
                                        </p:attrNameLst>
                                      </p:cBhvr>
                                      <p:tavLst>
                                        <p:tav tm="0">
                                          <p:val>
                                            <p:strVal val="#ppt_y-.1"/>
                                          </p:val>
                                        </p:tav>
                                        <p:tav tm="100000">
                                          <p:val>
                                            <p:strVal val="#ppt_y"/>
                                          </p:val>
                                        </p:tav>
                                      </p:tavLst>
                                    </p:anim>
                                  </p:childTnLst>
                                </p:cTn>
                              </p:par>
                            </p:childTnLst>
                          </p:cTn>
                        </p:par>
                        <p:par>
                          <p:cTn fill="hold" id="40">
                            <p:stCondLst>
                              <p:cond delay="500"/>
                            </p:stCondLst>
                            <p:childTnLst>
                              <p:par>
                                <p:cTn fill="hold" id="41" nodeType="afterEffect" presetClass="entr" presetID="10" presetSubtype="0">
                                  <p:stCondLst>
                                    <p:cond delay="0"/>
                                  </p:stCondLst>
                                  <p:childTnLst>
                                    <p:set>
                                      <p:cBhvr>
                                        <p:cTn dur="1" fill="hold" id="42">
                                          <p:stCondLst>
                                            <p:cond delay="0"/>
                                          </p:stCondLst>
                                        </p:cTn>
                                        <p:tgtEl>
                                          <p:spTgt spid="9">
                                            <p:txEl>
                                              <p:pRg end="0" st="0"/>
                                            </p:txEl>
                                          </p:spTgt>
                                        </p:tgtEl>
                                        <p:attrNameLst>
                                          <p:attrName>style.visibility</p:attrName>
                                        </p:attrNameLst>
                                      </p:cBhvr>
                                      <p:to>
                                        <p:strVal val="visible"/>
                                      </p:to>
                                    </p:set>
                                    <p:animEffect filter="fade" transition="in">
                                      <p:cBhvr>
                                        <p:cTn dur="500" id="43"/>
                                        <p:tgtEl>
                                          <p:spTgt spid="9">
                                            <p:txEl>
                                              <p:pRg end="0" st="0"/>
                                            </p:txEl>
                                          </p:spTgt>
                                        </p:tgtEl>
                                      </p:cBhvr>
                                    </p:animEffect>
                                  </p:childTnLst>
                                </p:cTn>
                              </p:par>
                            </p:childTnLst>
                          </p:cTn>
                        </p:par>
                        <p:par>
                          <p:cTn fill="hold" id="44">
                            <p:stCondLst>
                              <p:cond delay="1000"/>
                            </p:stCondLst>
                            <p:childTnLst>
                              <p:par>
                                <p:cTn fill="hold" id="45" nodeType="afterEffect" presetClass="entr" presetID="10" presetSubtype="0">
                                  <p:stCondLst>
                                    <p:cond delay="0"/>
                                  </p:stCondLst>
                                  <p:childTnLst>
                                    <p:set>
                                      <p:cBhvr>
                                        <p:cTn dur="1" fill="hold" id="46">
                                          <p:stCondLst>
                                            <p:cond delay="0"/>
                                          </p:stCondLst>
                                        </p:cTn>
                                        <p:tgtEl>
                                          <p:spTgt spid="8">
                                            <p:txEl>
                                              <p:pRg end="0" st="0"/>
                                            </p:txEl>
                                          </p:spTgt>
                                        </p:tgtEl>
                                        <p:attrNameLst>
                                          <p:attrName>style.visibility</p:attrName>
                                        </p:attrNameLst>
                                      </p:cBhvr>
                                      <p:to>
                                        <p:strVal val="visible"/>
                                      </p:to>
                                    </p:set>
                                    <p:animEffect filter="fade" transition="in">
                                      <p:cBhvr>
                                        <p:cTn dur="500" id="47"/>
                                        <p:tgtEl>
                                          <p:spTgt spid="8">
                                            <p:txEl>
                                              <p:pRg end="0" st="0"/>
                                            </p:txEl>
                                          </p:spTgt>
                                        </p:tgtEl>
                                      </p:cBhvr>
                                    </p:animEffect>
                                  </p:childTnLst>
                                </p:cTn>
                              </p:par>
                            </p:childTnLst>
                          </p:cTn>
                        </p:par>
                        <p:par>
                          <p:cTn fill="hold" id="48">
                            <p:stCondLst>
                              <p:cond delay="1500"/>
                            </p:stCondLst>
                            <p:childTnLst>
                              <p:par>
                                <p:cTn fill="hold" id="49" nodeType="afterEffect" presetClass="entr" presetID="10" presetSubtype="0">
                                  <p:stCondLst>
                                    <p:cond delay="0"/>
                                  </p:stCondLst>
                                  <p:childTnLst>
                                    <p:set>
                                      <p:cBhvr>
                                        <p:cTn dur="1" fill="hold" id="50">
                                          <p:stCondLst>
                                            <p:cond delay="0"/>
                                          </p:stCondLst>
                                        </p:cTn>
                                        <p:tgtEl>
                                          <p:spTgt spid="7">
                                            <p:txEl>
                                              <p:pRg end="0" st="0"/>
                                            </p:txEl>
                                          </p:spTgt>
                                        </p:tgtEl>
                                        <p:attrNameLst>
                                          <p:attrName>style.visibility</p:attrName>
                                        </p:attrNameLst>
                                      </p:cBhvr>
                                      <p:to>
                                        <p:strVal val="visible"/>
                                      </p:to>
                                    </p:set>
                                    <p:animEffect filter="fade" transition="in">
                                      <p:cBhvr>
                                        <p:cTn dur="500" id="51"/>
                                        <p:tgtEl>
                                          <p:spTgt spid="7">
                                            <p:txEl>
                                              <p:pRg end="0" st="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Title 4">
            <a:extLst>
              <a:ext uri="{6027EFF5-BA11-40F7-9B6F-AF0B42999B00}">
                <a16:creationId xmlns:a16="http://schemas.microsoft.com/office/drawing/2010/main" id="{B29D2274-1CE8-462A-B332-8ED0C4FCF887}"/>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Proposed Solution</a:t>
            </a:r>
            <a:endParaRPr b="1" dirty="0" lang="en-US" sz="4400">
              <a:solidFill>
                <a:schemeClr val="accent1"/>
              </a:solidFill>
              <a:latin typeface="Arial"/>
            </a:endParaRPr>
          </a:p>
        </p:txBody>
      </p:sp>
      <p:sp>
        <p:nvSpPr>
          <p:cNvPr id="3" name="Content Placeholder 1">
            <a:extLst>
              <a:ext uri="{C40431CB-2DEC-432C-8E1F-12F8C9A2CAE6}">
                <a16:creationId xmlns:a16="http://schemas.microsoft.com/office/drawing/2010/main" id="{3370A529-D7D4-4F72-9D48-CEBCE39968F7}"/>
              </a:ext>
            </a:extLst>
          </p:cNvPr>
          <p:cNvSpPr>
            <a:spLocks noGrp="true"/>
          </p:cNvSpPr>
          <p:nvPr>
            <p:ph idx="1"/>
          </p:nvPr>
        </p:nvSpPr>
        <p:spPr>
          <a:xfrm rot="0">
            <a:off x="441671" y="1116419"/>
            <a:ext cx="11613485" cy="5534932"/>
          </a:xfrm>
        </p:spPr>
        <p:txBody>
          <a:bodyPr anchor="ctr" bIns="45720" lIns="91440" rIns="91440" rtlCol="0" tIns="45720" vert="horz">
            <a:noAutofit/>
          </a:bodyPr>
          <a:lstStyle/>
          <a:p>
            <a:pPr>
              <a:lnSpc>
                <a:spcPct val="100000"/>
              </a:lnSpc>
              <a:buClr>
                <a:srgbClr val="002060"/>
              </a:buClr>
              <a:buFont typeface="Wingdings"/>
              <a:buChar char=""/>
            </a:pPr>
            <a:r>
              <a:rPr b="1" dirty="0" lang="en-US" sz="1800">
                <a:latin typeface="Calibri"/>
              </a:rPr>
              <a:t>The proposed system aims to analyze and understand customer sentiment from restaurant reviews using data analytics and machine learning techniques. The solution includes:</a:t>
            </a:r>
          </a:p>
          <a:p>
            <a:pPr indent="0" marL="0">
              <a:lnSpc>
                <a:spcPct val="100000"/>
              </a:lnSpc>
              <a:buNone/>
            </a:pPr>
            <a:r>
              <a:rPr b="1" dirty="0" lang="en-US" sz="2000">
                <a:latin typeface="Calibri"/>
              </a:rPr>
              <a:t>1. Data Collection:</a:t>
            </a:r>
          </a:p>
          <a:p>
            <a:pPr lvl="1">
              <a:buClr>
                <a:schemeClr val="tx1">
                  <a:lumMod val="75000"/>
                  <a:lumOff val="25000"/>
                </a:schemeClr>
              </a:buClr>
              <a:buFont typeface="Arial"/>
              <a:buChar char="•"/>
            </a:pPr>
            <a:r>
              <a:rPr b="1" dirty="0" lang="en-US" sz="1500">
                <a:latin typeface="Calibri"/>
              </a:rPr>
              <a:t>  Gather historical reviews from platforms like Yelp, </a:t>
            </a:r>
            <a:r>
              <a:rPr b="1" dirty="0" err="1" lang="en-US" sz="1500">
                <a:latin typeface="Calibri"/>
              </a:rPr>
              <a:t>TripAdvisor</a:t>
            </a:r>
            <a:r>
              <a:rPr b="1" dirty="0" lang="en-US" sz="1500">
                <a:latin typeface="Calibri"/>
              </a:rPr>
              <a:t>, and Google Reviews.</a:t>
            </a:r>
          </a:p>
          <a:p>
            <a:pPr lvl="1">
              <a:buClr>
                <a:schemeClr val="tx1">
                  <a:lumMod val="75000"/>
                  <a:lumOff val="25000"/>
                </a:schemeClr>
              </a:buClr>
              <a:buFont typeface="Arial"/>
              <a:buChar char="•"/>
            </a:pPr>
            <a:r>
              <a:rPr b="1" dirty="0" lang="en-US" sz="1500">
                <a:latin typeface="Calibri"/>
              </a:rPr>
              <a:t>   Utilize additional data sources such as real-time feedback, social media mentions, and customer surveys.</a:t>
            </a:r>
          </a:p>
          <a:p>
            <a:pPr indent="0" lvl="1" marL="324000">
              <a:buClr>
                <a:schemeClr val="tx1">
                  <a:lumMod val="75000"/>
                  <a:lumOff val="25000"/>
                </a:schemeClr>
              </a:buClr>
              <a:buNone/>
            </a:pPr>
            <a:r>
              <a:rPr b="1" dirty="0" lang="en-US" sz="1500">
                <a:latin typeface="Calibri"/>
              </a:rPr>
              <a:t/>
            </a:r>
          </a:p>
          <a:p>
            <a:pPr indent="0" marL="0">
              <a:lnSpc>
                <a:spcPct val="100000"/>
              </a:lnSpc>
              <a:buNone/>
            </a:pPr>
            <a:r>
              <a:rPr b="1" dirty="0" lang="en-US" sz="2000">
                <a:latin typeface="Calibri"/>
              </a:rPr>
              <a:t>2. Data Preprocessing :</a:t>
            </a:r>
          </a:p>
          <a:p>
            <a:pPr lvl="1">
              <a:buClr>
                <a:schemeClr val="tx1">
                  <a:lumMod val="75000"/>
                  <a:lumOff val="25000"/>
                </a:schemeClr>
              </a:buClr>
              <a:buFont typeface="Arial"/>
              <a:buChar char="•"/>
            </a:pPr>
            <a:r>
              <a:rPr b="1" dirty="0" lang="en-US" sz="1500">
                <a:latin typeface="Calibri"/>
              </a:rPr>
              <a:t>   Clean and </a:t>
            </a:r>
            <a:r>
              <a:rPr b="1" dirty="0" err="1" lang="en-US" sz="1500">
                <a:latin typeface="Calibri"/>
              </a:rPr>
              <a:t>preprocess</a:t>
            </a:r>
            <a:r>
              <a:rPr b="1" dirty="0" lang="en-US" sz="1500">
                <a:latin typeface="Calibri"/>
              </a:rPr>
              <a:t> data to handle missing values, outliers, and inconsistencies.</a:t>
            </a:r>
          </a:p>
          <a:p>
            <a:pPr lvl="1">
              <a:buClr>
                <a:schemeClr val="tx1">
                  <a:lumMod val="75000"/>
                  <a:lumOff val="25000"/>
                </a:schemeClr>
              </a:buClr>
              <a:buFont typeface="Arial"/>
              <a:buChar char="•"/>
            </a:pPr>
            <a:r>
              <a:rPr b="1" dirty="0" lang="en-US" sz="1500">
                <a:latin typeface="Calibri"/>
              </a:rPr>
              <a:t>   Perform tokenization, lemmatization/stemming, and stop words removal.</a:t>
            </a:r>
          </a:p>
          <a:p>
            <a:pPr lvl="1">
              <a:buClr>
                <a:schemeClr val="tx1">
                  <a:lumMod val="75000"/>
                  <a:lumOff val="25000"/>
                </a:schemeClr>
              </a:buClr>
              <a:buFont typeface="Arial"/>
              <a:buChar char="•"/>
            </a:pPr>
            <a:r>
              <a:rPr b="1" dirty="0" lang="en-US" sz="1500">
                <a:latin typeface="Calibri"/>
              </a:rPr>
              <a:t>   Extract relevant features from the text, such as keywords and phrases.</a:t>
            </a:r>
          </a:p>
          <a:p>
            <a:pPr lvl="1">
              <a:buClr>
                <a:schemeClr val="tx1">
                  <a:lumMod val="75000"/>
                  <a:lumOff val="25000"/>
                </a:schemeClr>
              </a:buClr>
              <a:buFont typeface="Arial"/>
              <a:buChar char="•"/>
            </a:pPr>
            <a:r>
              <a:rPr b="1" dirty="0" lang="en-US" sz="1300">
                <a:latin typeface="Calibri"/>
              </a:rPr>
              <a:t/>
            </a:r>
          </a:p>
          <a:p>
            <a:pPr indent="0" marL="0">
              <a:lnSpc>
                <a:spcPct val="100000"/>
              </a:lnSpc>
              <a:buNone/>
            </a:pPr>
            <a:r>
              <a:rPr b="1" dirty="0" lang="en-US" sz="2000">
                <a:latin typeface="Calibri"/>
              </a:rPr>
              <a:t>3. Sentiment Analysis :</a:t>
            </a:r>
          </a:p>
          <a:p>
            <a:pPr lvl="1">
              <a:buClr>
                <a:schemeClr val="tx1">
                  <a:lumMod val="75000"/>
                  <a:lumOff val="25000"/>
                </a:schemeClr>
              </a:buClr>
              <a:buFont typeface="Arial"/>
              <a:buChar char="•"/>
            </a:pPr>
            <a:r>
              <a:rPr dirty="0" lang="en-US" sz="1500">
                <a:latin typeface="Calibri"/>
              </a:rPr>
              <a:t>   </a:t>
            </a:r>
            <a:r>
              <a:rPr b="1" dirty="0" lang="en-US" sz="1500">
                <a:latin typeface="Calibri"/>
              </a:rPr>
              <a:t>Implement sentiment analysis using lexicon-based methods or machine learning models.</a:t>
            </a:r>
          </a:p>
          <a:p>
            <a:pPr lvl="1">
              <a:buClr>
                <a:schemeClr val="tx1">
                  <a:lumMod val="75000"/>
                  <a:lumOff val="25000"/>
                </a:schemeClr>
              </a:buClr>
              <a:buFont typeface="Arial"/>
              <a:buChar char="•"/>
            </a:pPr>
            <a:r>
              <a:rPr b="1" dirty="0" lang="en-US" sz="1500">
                <a:latin typeface="Calibri"/>
              </a:rPr>
              <a:t>   Consider deep learning models (e.g., </a:t>
            </a:r>
            <a:r>
              <a:rPr b="1" dirty="0" err="1" lang="en-US" sz="1500">
                <a:latin typeface="Calibri"/>
              </a:rPr>
              <a:t>RNN</a:t>
            </a:r>
            <a:r>
              <a:rPr b="1" dirty="0" lang="en-US" sz="1500">
                <a:latin typeface="Calibri"/>
              </a:rPr>
              <a:t>, LSTM, Transformers) for nuanced sentiment detection.</a:t>
            </a:r>
          </a:p>
          <a:p>
            <a:pPr lvl="1">
              <a:buClr>
                <a:schemeClr val="tx1">
                  <a:lumMod val="75000"/>
                  <a:lumOff val="25000"/>
                </a:schemeClr>
              </a:buClr>
              <a:buFont typeface="Arial"/>
              <a:buChar char="•"/>
            </a:pPr>
            <a:r>
              <a:rPr b="1" dirty="0" lang="en-US" sz="1500">
                <a:latin typeface="Calibri"/>
              </a:rPr>
              <a:t>   Incorporate factors like reviewer demographics and review length to improve accuracy.</a:t>
            </a:r>
            <a:endParaRPr b="1" dirty="0" lang="en-US" sz="1500">
              <a:latin typeface="Calibri"/>
            </a:endParaRPr>
          </a:p>
        </p:txBody>
      </p:sp>
    </p:spTree>
    <p:extLst>
      <p:ext uri="{04DD5920-7823-4750-B595-DABE456A5DA2}">
        <p14:creationId xmlns:p14="http://schemas.microsoft.com/office/powerpoint/2010/main" val="1721718457736"/>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Content Placeholder 2">
            <a:extLst>
              <a:ext uri="{D445A0E2-74F8-4D30-A559-CBA1A4751CB3}">
                <a16:creationId xmlns:a16="http://schemas.microsoft.com/office/drawing/2010/main" id="{616154ED-4AE7-4AF8-9A60-AFBD885095AE}"/>
              </a:ext>
            </a:extLst>
          </p:cNvPr>
          <p:cNvSpPr>
            <a:spLocks noGrp="true"/>
          </p:cNvSpPr>
          <p:nvPr>
            <p:ph idx="1"/>
          </p:nvPr>
        </p:nvSpPr>
        <p:spPr>
          <a:xfrm rot="0">
            <a:off x="581192" y="574157"/>
            <a:ext cx="11029615" cy="5975498"/>
          </a:xfrm>
        </p:spPr>
        <p:txBody>
          <a:bodyPr rtlCol="0">
            <a:noAutofit/>
          </a:bodyPr>
          <a:lstStyle/>
          <a:p>
            <a:pPr indent="0" marL="0">
              <a:buNone/>
            </a:pPr>
            <a:r>
              <a:rPr b="1" dirty="0" lang="en-US" sz="2000">
                <a:latin typeface="+mn-lt"/>
              </a:rPr>
              <a:t>4. Visualization and Reporting :</a:t>
            </a:r>
          </a:p>
          <a:p>
            <a:pPr lvl="2">
              <a:buClr>
                <a:srgbClr val="002060"/>
              </a:buClr>
              <a:buFont typeface="Arial"/>
              <a:buChar char="•"/>
            </a:pPr>
            <a:r>
              <a:rPr b="1" dirty="0" lang="en-US" sz="1700">
                <a:latin typeface="+mn-lt"/>
              </a:rPr>
              <a:t>   Develop a user-friendly dashboard to visualize sentiment trends, common themes, and key insights.</a:t>
            </a:r>
          </a:p>
          <a:p>
            <a:pPr lvl="2">
              <a:buClr>
                <a:srgbClr val="002060"/>
              </a:buClr>
              <a:buFont typeface="Arial"/>
              <a:buChar char="•"/>
            </a:pPr>
            <a:r>
              <a:rPr b="1" dirty="0" lang="en-US" sz="1700">
                <a:latin typeface="+mn-lt"/>
              </a:rPr>
              <a:t>   Generate visual reports such as sentiment distribution charts and word clouds.</a:t>
            </a:r>
          </a:p>
          <a:p>
            <a:pPr indent="0" lvl="2" marL="630000">
              <a:buClr>
                <a:srgbClr val="002060"/>
              </a:buClr>
              <a:buNone/>
            </a:pPr>
            <a:r>
              <a:rPr b="1" dirty="0" lang="en-US" sz="1700">
                <a:latin typeface="+mn-lt"/>
              </a:rPr>
              <a:t/>
            </a:r>
          </a:p>
          <a:p>
            <a:pPr indent="0" marL="0">
              <a:buNone/>
            </a:pPr>
            <a:r>
              <a:rPr b="1" dirty="0" lang="en-US" sz="2000">
                <a:latin typeface="+mn-lt"/>
              </a:rPr>
              <a:t>5. Deployment :</a:t>
            </a:r>
          </a:p>
          <a:p>
            <a:pPr lvl="2">
              <a:buClr>
                <a:srgbClr val="002060"/>
              </a:buClr>
              <a:buFont typeface="Arial"/>
              <a:buChar char="•"/>
            </a:pPr>
            <a:r>
              <a:rPr b="1" dirty="0" lang="en-US" sz="1700">
                <a:latin typeface="+mn-lt"/>
              </a:rPr>
              <a:t>    Deploy the solution on a scalable platform ensuring efficient server infrastructure and user accessibility.</a:t>
            </a:r>
          </a:p>
          <a:p>
            <a:pPr lvl="2">
              <a:buClr>
                <a:srgbClr val="002060"/>
              </a:buClr>
              <a:buFont typeface="Arial"/>
              <a:buChar char="•"/>
            </a:pPr>
            <a:r>
              <a:rPr b="1" dirty="0" lang="en-US" sz="1700">
                <a:latin typeface="+mn-lt"/>
              </a:rPr>
              <a:t>    Implement real-time monitoring for timely insights and alerts.</a:t>
            </a:r>
          </a:p>
          <a:p>
            <a:pPr/>
            <a:r>
              <a:rPr dirty="0" lang="en-US" sz="1800"/>
              <a:t/>
            </a:r>
          </a:p>
          <a:p>
            <a:pPr indent="0" marL="0">
              <a:buNone/>
            </a:pPr>
            <a:r>
              <a:rPr b="1" dirty="0" lang="en-US" sz="2000">
                <a:latin typeface="+mn-lt"/>
              </a:rPr>
              <a:t>6. Evaluation :</a:t>
            </a:r>
          </a:p>
          <a:p>
            <a:pPr lvl="2">
              <a:buClr>
                <a:srgbClr val="002060"/>
              </a:buClr>
              <a:buFont typeface="Arial"/>
              <a:buChar char="•"/>
            </a:pPr>
            <a:r>
              <a:rPr b="1" dirty="0" lang="en-US" sz="1700">
                <a:latin typeface="+mn-lt"/>
              </a:rPr>
              <a:t>   Assess performance using metrics like accuracy, precision, recall, and F1-score.</a:t>
            </a:r>
          </a:p>
          <a:p>
            <a:pPr lvl="2">
              <a:buClr>
                <a:srgbClr val="002060"/>
              </a:buClr>
              <a:buFont typeface="Arial"/>
              <a:buChar char="•"/>
            </a:pPr>
            <a:r>
              <a:rPr b="1" dirty="0" lang="en-US" sz="1700">
                <a:latin typeface="+mn-lt"/>
              </a:rPr>
              <a:t>   Fine-tune the model based on continuous feedback and monitoring.</a:t>
            </a:r>
          </a:p>
          <a:p>
            <a:pPr indent="0" marL="0">
              <a:buNone/>
            </a:pPr>
            <a:r>
              <a:rPr b="1" dirty="0" lang="en-US" sz="2000">
                <a:latin typeface="+mn-lt"/>
              </a:rPr>
              <a:t>Result :</a:t>
            </a:r>
          </a:p>
          <a:p>
            <a:pPr indent="0" marL="0">
              <a:buNone/>
            </a:pPr>
            <a:r>
              <a:rPr b="1" dirty="0" lang="en-US" sz="1800">
                <a:latin typeface="+mn-lt"/>
              </a:rPr>
              <a:t>    </a:t>
            </a:r>
            <a:r>
              <a:rPr b="1" dirty="0" lang="en-US">
                <a:latin typeface="+mn-lt"/>
              </a:rPr>
              <a:t>The automated sentiment analysis system will help restaurants transform customer reviews into actionable insights, improving service quality and customer satisfaction.</a:t>
            </a:r>
            <a:endParaRPr b="1" dirty="0" lang="en-US">
              <a:latin typeface="+mn-lt"/>
            </a:endParaRPr>
          </a:p>
        </p:txBody>
      </p:sp>
    </p:spTree>
    <p:extLst>
      <p:ext uri="{41ABF02A-3F6B-41F2-B5F0-CE805E627B9D}">
        <p14:creationId xmlns:p14="http://schemas.microsoft.com/office/powerpoint/2010/main" val="1721718457737"/>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itle 4">
            <a:extLst>
              <a:ext uri="{D1CE827B-B3FF-4450-BB25-2D53380E367F}">
                <a16:creationId xmlns:a16="http://schemas.microsoft.com/office/drawing/2010/main" id="{65B0841C-BC83-4960-9293-5856CEC30759}"/>
              </a:ext>
            </a:extLst>
          </p:cNvPr>
          <p:cNvSpPr>
            <a:spLocks noGrp="true"/>
          </p:cNvSpPr>
          <p:nvPr>
            <p:ph type="title"/>
          </p:nvPr>
        </p:nvSpPr>
        <p:spPr>
          <a:xfrm rot="0">
            <a:off x="581192" y="662572"/>
            <a:ext cx="11029616" cy="530296"/>
          </a:xfrm>
        </p:spPr>
        <p:txBody>
          <a:bodyPr rtlCol="0">
            <a:normAutofit fontScale="90000"/>
          </a:bodyPr>
          <a:lstStyle/>
          <a:p>
            <a:pPr/>
            <a:r>
              <a:rPr b="1" dirty="0" lang="en-US" sz="4400">
                <a:solidFill>
                  <a:schemeClr val="accent1"/>
                </a:solidFill>
                <a:latin typeface="Arial"/>
              </a:rPr>
              <a:t>System  Approach</a:t>
            </a:r>
            <a:endParaRPr b="1" dirty="0" lang="en-US" sz="4400">
              <a:solidFill>
                <a:schemeClr val="accent1"/>
              </a:solidFill>
              <a:latin typeface="Arial"/>
            </a:endParaRPr>
          </a:p>
        </p:txBody>
      </p:sp>
      <p:sp>
        <p:nvSpPr>
          <p:cNvPr id="3" name="Content Placeholder 1">
            <a:extLst>
              <a:ext uri="{C939895D-56AB-4FA0-85B0-30E849A2BA25}">
                <a16:creationId xmlns:a16="http://schemas.microsoft.com/office/drawing/2010/main" id="{098E94C5-2084-47F2-B53F-F5B97526DF24}"/>
              </a:ext>
            </a:extLst>
          </p:cNvPr>
          <p:cNvSpPr>
            <a:spLocks noGrp="true"/>
          </p:cNvSpPr>
          <p:nvPr>
            <p:ph idx="1"/>
          </p:nvPr>
        </p:nvSpPr>
        <p:spPr>
          <a:xfrm rot="0">
            <a:off x="581192" y="1114424"/>
            <a:ext cx="11029615" cy="4860925"/>
          </a:xfrm>
        </p:spPr>
        <p:txBody>
          <a:bodyPr rtlCol="0">
            <a:normAutofit/>
          </a:bodyPr>
          <a:lstStyle/>
          <a:p>
            <a:pPr indent="0" marL="0">
              <a:lnSpc>
                <a:spcPct val="100000"/>
              </a:lnSpc>
              <a:buNone/>
            </a:pPr>
            <a:r>
              <a:rPr b="1" dirty="0" lang="en-US" sz="3200" u="sng">
                <a:solidFill>
                  <a:srgbClr val="0f0f0f"/>
                </a:solidFill>
                <a:latin typeface="+mn-lt"/>
              </a:rPr>
              <a:t>System Requirement :</a:t>
            </a:r>
          </a:p>
          <a:p>
            <a:pPr>
              <a:lnSpc>
                <a:spcPct val="100000"/>
              </a:lnSpc>
              <a:buFont typeface="Wingdings"/>
              <a:buChar char=""/>
            </a:pPr>
            <a:r>
              <a:rPr b="1" dirty="0" lang="en-US" sz="1800">
                <a:solidFill>
                  <a:srgbClr val="0f0f0f"/>
                </a:solidFill>
                <a:latin typeface="+mn-lt"/>
              </a:rPr>
              <a:t>Hardware Requirements :</a:t>
            </a:r>
          </a:p>
          <a:p>
            <a:pPr lvl="1">
              <a:buFont typeface="Wingdings"/>
              <a:buChar char=""/>
            </a:pPr>
            <a:r>
              <a:rPr b="1" dirty="0" lang="en-US" sz="1600">
                <a:solidFill>
                  <a:srgbClr val="0f0f0f"/>
                </a:solidFill>
                <a:latin typeface="+mn-lt"/>
              </a:rPr>
              <a:t>   Adequate processing power and memory capacity for handling large datasets and running machine learning models.</a:t>
            </a:r>
          </a:p>
          <a:p>
            <a:pPr lvl="1">
              <a:buFont typeface="Wingdings"/>
              <a:buChar char=""/>
            </a:pPr>
            <a:r>
              <a:rPr b="1" dirty="0" lang="en-US" sz="1600">
                <a:solidFill>
                  <a:srgbClr val="0f0f0f"/>
                </a:solidFill>
                <a:latin typeface="+mn-lt"/>
              </a:rPr>
              <a:t>   Reliable storage solutions for storing historical review data and model outputs.</a:t>
            </a:r>
          </a:p>
          <a:p>
            <a:pPr indent="0" lvl="1" marL="324000">
              <a:buNone/>
            </a:pPr>
            <a:r>
              <a:rPr b="1" dirty="0" lang="en-US" sz="1500">
                <a:solidFill>
                  <a:srgbClr val="0f0f0f"/>
                </a:solidFill>
                <a:latin typeface="+mn-lt"/>
              </a:rPr>
              <a:t/>
            </a:r>
          </a:p>
          <a:p>
            <a:pPr>
              <a:buClr>
                <a:schemeClr val="tx1"/>
              </a:buClr>
              <a:buFont typeface="Wingdings"/>
              <a:buChar char=""/>
            </a:pPr>
            <a:r>
              <a:rPr b="1" dirty="0" lang="en-US" sz="1800">
                <a:solidFill>
                  <a:srgbClr val="0f0f0f"/>
                </a:solidFill>
                <a:latin typeface="+mn-lt"/>
              </a:rPr>
              <a:t>Software Requirements :</a:t>
            </a:r>
          </a:p>
          <a:p>
            <a:pPr lvl="1">
              <a:buFont typeface="Wingdings"/>
              <a:buChar char=""/>
            </a:pPr>
            <a:r>
              <a:rPr b="1" dirty="0" lang="en-US" sz="1600">
                <a:solidFill>
                  <a:srgbClr val="0f0f0f"/>
                </a:solidFill>
                <a:latin typeface="+mn-lt"/>
              </a:rPr>
              <a:t>    Compatible operating system (e.g., Windows, macOS, Linux).</a:t>
            </a:r>
          </a:p>
          <a:p>
            <a:pPr lvl="1">
              <a:buFont typeface="Wingdings"/>
              <a:buChar char=""/>
            </a:pPr>
            <a:r>
              <a:rPr b="1" dirty="0" lang="en-US" sz="1600">
                <a:solidFill>
                  <a:srgbClr val="0f0f0f"/>
                </a:solidFill>
                <a:latin typeface="+mn-lt"/>
              </a:rPr>
              <a:t>    Integrated development environment (IDE) like </a:t>
            </a:r>
            <a:r>
              <a:rPr b="1" dirty="0" lang="en-US" sz="1600">
                <a:solidFill>
                  <a:srgbClr val="0f0f0f"/>
                </a:solidFill>
                <a:latin typeface="+mn-lt"/>
              </a:rPr>
              <a:t>Jupyter</a:t>
            </a:r>
            <a:r>
              <a:rPr b="1" dirty="0" lang="en-US" sz="1600">
                <a:solidFill>
                  <a:srgbClr val="0f0f0f"/>
                </a:solidFill>
                <a:latin typeface="+mn-lt"/>
              </a:rPr>
              <a:t> Notebook, PyCharm, or Visual Studio Code.</a:t>
            </a:r>
          </a:p>
          <a:p>
            <a:pPr lvl="1">
              <a:buFont typeface="Wingdings"/>
              <a:buChar char=""/>
            </a:pPr>
            <a:r>
              <a:rPr b="1" dirty="0" lang="en-US" sz="1600">
                <a:solidFill>
                  <a:srgbClr val="0f0f0f"/>
                </a:solidFill>
                <a:latin typeface="+mn-lt"/>
              </a:rPr>
              <a:t>    Database management system (SQL or NoSQL) for storing and managing collected data.</a:t>
            </a:r>
          </a:p>
          <a:p>
            <a:pPr indent="0" lvl="1" marL="324000">
              <a:buNone/>
            </a:pPr>
            <a:r>
              <a:rPr b="1" dirty="0" lang="en-US" sz="1600">
                <a:solidFill>
                  <a:srgbClr val="0f0f0f"/>
                </a:solidFill>
                <a:latin typeface="+mn-lt"/>
              </a:rPr>
              <a:t/>
            </a:r>
          </a:p>
          <a:p>
            <a:pPr indent="0" lvl="1" marL="324000">
              <a:buNone/>
            </a:pPr>
            <a:r>
              <a:rPr b="1" dirty="0" lang="en-US" sz="1600">
                <a:solidFill>
                  <a:srgbClr val="0f0f0f"/>
                </a:solidFill>
                <a:latin typeface="+mn-lt"/>
              </a:rPr>
              <a:t/>
            </a:r>
          </a:p>
          <a:p>
            <a:pPr indent="0" lvl="1" marL="324000">
              <a:buNone/>
            </a:pPr>
            <a:r>
              <a:rPr b="1" dirty="0" lang="en-US" sz="1600">
                <a:solidFill>
                  <a:srgbClr val="0f0f0f"/>
                </a:solidFill>
                <a:latin typeface="+mn-lt"/>
              </a:rPr>
              <a:t/>
            </a:r>
            <a:endParaRPr b="1" dirty="0" lang="en-US" sz="1600">
              <a:solidFill>
                <a:srgbClr val="0f0f0f"/>
              </a:solidFill>
              <a:latin typeface="+mn-lt"/>
            </a:endParaRPr>
          </a:p>
        </p:txBody>
      </p:sp>
    </p:spTree>
    <p:extLst>
      <p:ext uri="{AB8145A7-CB8C-4034-9DB8-8BB8C12AC7D7}">
        <p14:creationId xmlns:p14="http://schemas.microsoft.com/office/powerpoint/2010/main" val="1721718457739"/>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Content Placeholder 2">
            <a:extLst>
              <a:ext uri="{EB881D68-7E39-45C6-BD6B-A26900397D5D}">
                <a16:creationId xmlns:a16="http://schemas.microsoft.com/office/drawing/2010/main" id="{F3098DE4-B58C-4EA2-AD01-2572E9EDAF00}"/>
              </a:ext>
            </a:extLst>
          </p:cNvPr>
          <p:cNvSpPr>
            <a:spLocks noGrp="true"/>
          </p:cNvSpPr>
          <p:nvPr>
            <p:ph idx="1"/>
          </p:nvPr>
        </p:nvSpPr>
        <p:spPr>
          <a:xfrm rot="0">
            <a:off x="581192" y="730525"/>
            <a:ext cx="11029615" cy="6022698"/>
          </a:xfrm>
        </p:spPr>
        <p:txBody>
          <a:bodyPr rtlCol="0">
            <a:normAutofit lnSpcReduction="10000"/>
          </a:bodyPr>
          <a:lstStyle/>
          <a:p>
            <a:pPr indent="0" marL="0">
              <a:buNone/>
            </a:pPr>
            <a:r>
              <a:rPr b="1" dirty="0" lang="en-IN" sz="3600" u="sng">
                <a:latin typeface="+mn-lt"/>
              </a:rPr>
              <a:t>Libraries Required to Build the Model</a:t>
            </a:r>
          </a:p>
          <a:p>
            <a:pPr indent="-342900" marL="342900">
              <a:buClr>
                <a:schemeClr val="tx1"/>
              </a:buClr>
              <a:buFont typeface="+mj-lt"/>
              <a:buAutoNum type="arabicPeriod"/>
            </a:pPr>
            <a:r>
              <a:rPr b="1" dirty="0" lang="en-IN">
                <a:latin typeface="+mn-lt"/>
              </a:rPr>
              <a:t>Data Collection and Preprocessing:</a:t>
            </a:r>
          </a:p>
          <a:p>
            <a:pPr indent="-285750" lvl="1" marL="742950">
              <a:buClr>
                <a:schemeClr val="tx1"/>
              </a:buClr>
              <a:buFont typeface="Wingdings"/>
              <a:buChar char=""/>
            </a:pPr>
            <a:r>
              <a:rPr b="1" dirty="0" lang="en-IN">
                <a:latin typeface="+mn-lt"/>
              </a:rPr>
              <a:t>Pandas </a:t>
            </a:r>
            <a:r>
              <a:rPr b="1" dirty="0" lang="en-IN">
                <a:latin typeface="Bahnschrift"/>
              </a:rPr>
              <a:t>:</a:t>
            </a:r>
            <a:r>
              <a:rPr dirty="0" lang="en-IN">
                <a:latin typeface="Bahnschrift"/>
              </a:rPr>
              <a:t> For data manipulation and analysis</a:t>
            </a:r>
            <a:r>
              <a:rPr dirty="0" lang="en-US"/>
              <a:t>.</a:t>
            </a:r>
          </a:p>
          <a:p>
            <a:pPr indent="-285750" lvl="1" marL="742950">
              <a:buClr>
                <a:schemeClr val="tx1"/>
              </a:buClr>
              <a:buFont typeface="Wingdings"/>
              <a:buChar char=""/>
            </a:pPr>
            <a:r>
              <a:rPr b="1" dirty="0" lang="en-IN">
                <a:latin typeface="+mn-lt"/>
              </a:rPr>
              <a:t>NumPy </a:t>
            </a:r>
            <a:r>
              <a:rPr b="1" dirty="0" lang="en-IN">
                <a:latin typeface="Bahnschrift"/>
              </a:rPr>
              <a:t>:</a:t>
            </a:r>
            <a:r>
              <a:rPr dirty="0" lang="en-IN">
                <a:latin typeface="Bahnschrift"/>
              </a:rPr>
              <a:t> For numerical computations and handling arrays</a:t>
            </a:r>
            <a:r>
              <a:rPr dirty="0" lang="en-US"/>
              <a:t>.</a:t>
            </a:r>
          </a:p>
          <a:p>
            <a:pPr indent="-285750" lvl="1" marL="742950">
              <a:buClr>
                <a:schemeClr val="tx1"/>
              </a:buClr>
              <a:buFont typeface="Wingdings"/>
              <a:buChar char=""/>
            </a:pPr>
            <a:r>
              <a:rPr b="1" dirty="0" err="1" lang="en-IN">
                <a:latin typeface="+mn-lt"/>
              </a:rPr>
              <a:t>BeautifulSoup</a:t>
            </a:r>
            <a:r>
              <a:rPr b="1" dirty="0" lang="en-IN">
                <a:latin typeface="+mn-lt"/>
              </a:rPr>
              <a:t> / Scrapy :</a:t>
            </a:r>
            <a:r>
              <a:rPr dirty="0" lang="en-US"/>
              <a:t> </a:t>
            </a:r>
            <a:r>
              <a:rPr dirty="0" lang="en-IN">
                <a:latin typeface="Bahnschrift"/>
              </a:rPr>
              <a:t>For web scraping and collecting review data.</a:t>
            </a:r>
          </a:p>
          <a:p>
            <a:pPr indent="-285750" lvl="1" marL="742950">
              <a:buClr>
                <a:schemeClr val="tx1"/>
              </a:buClr>
              <a:buFont typeface="Wingdings"/>
              <a:buChar char=""/>
            </a:pPr>
            <a:r>
              <a:rPr b="1" dirty="0" lang="en-IN">
                <a:latin typeface="+mn-lt"/>
              </a:rPr>
              <a:t>Regular Expressions (re) </a:t>
            </a:r>
            <a:r>
              <a:rPr b="1" dirty="0" lang="en-IN">
                <a:latin typeface="Bahnschrift"/>
              </a:rPr>
              <a:t>:</a:t>
            </a:r>
            <a:r>
              <a:rPr dirty="0" lang="en-IN">
                <a:latin typeface="Bahnschrift"/>
              </a:rPr>
              <a:t> For text cleaning and preprocessing tasks.</a:t>
            </a:r>
          </a:p>
          <a:p>
            <a:pPr>
              <a:buClr>
                <a:schemeClr val="tx1"/>
              </a:buClr>
              <a:buFont typeface="+mj-lt"/>
              <a:buAutoNum type="arabicPeriod"/>
            </a:pPr>
            <a:r>
              <a:rPr b="1" dirty="0" lang="en-IN">
                <a:latin typeface="+mn-lt"/>
              </a:rPr>
              <a:t>Natural Language Processing (NLP):</a:t>
            </a:r>
          </a:p>
          <a:p>
            <a:pPr indent="-285750" lvl="1" marL="742950">
              <a:buClr>
                <a:schemeClr val="tx1"/>
              </a:buClr>
              <a:buFont typeface="Wingdings"/>
              <a:buChar char=""/>
            </a:pPr>
            <a:r>
              <a:rPr b="1" dirty="0" lang="en-IN">
                <a:latin typeface="+mn-lt"/>
              </a:rPr>
              <a:t>NLTK (Natural Language Toolkit) :</a:t>
            </a:r>
            <a:r>
              <a:rPr dirty="0" lang="en-US"/>
              <a:t> </a:t>
            </a:r>
            <a:r>
              <a:rPr dirty="0" lang="en-IN">
                <a:latin typeface="Bahnschrift"/>
              </a:rPr>
              <a:t>For tokenization, lemmatization, and stop words removal</a:t>
            </a:r>
            <a:r>
              <a:rPr dirty="0" lang="en-US"/>
              <a:t>.</a:t>
            </a:r>
          </a:p>
          <a:p>
            <a:pPr indent="-285750" lvl="1" marL="742950">
              <a:buClr>
                <a:schemeClr val="tx1"/>
              </a:buClr>
              <a:buFont typeface="Wingdings"/>
              <a:buChar char=""/>
            </a:pPr>
            <a:r>
              <a:rPr b="1" dirty="0" err="1" lang="en-IN">
                <a:latin typeface="+mn-lt"/>
              </a:rPr>
              <a:t>SpaCy</a:t>
            </a:r>
            <a:r>
              <a:rPr b="1" dirty="0" lang="en-IN">
                <a:latin typeface="+mn-lt"/>
              </a:rPr>
              <a:t> </a:t>
            </a:r>
            <a:r>
              <a:rPr b="1" dirty="0" lang="en-IN">
                <a:latin typeface="Bahnschrift"/>
              </a:rPr>
              <a:t>:</a:t>
            </a:r>
            <a:r>
              <a:rPr dirty="0" lang="en-IN">
                <a:latin typeface="Bahnschrift"/>
              </a:rPr>
              <a:t> For advanced NLP tasks like named entity recognition and dependency parsing</a:t>
            </a:r>
            <a:r>
              <a:rPr dirty="0" lang="en-US"/>
              <a:t>.</a:t>
            </a:r>
          </a:p>
          <a:p>
            <a:pPr indent="-285750" lvl="1" marL="742950">
              <a:buClr>
                <a:schemeClr val="tx1"/>
              </a:buClr>
              <a:buFont typeface="Wingdings"/>
              <a:buChar char=""/>
            </a:pPr>
            <a:r>
              <a:rPr b="1" dirty="0" err="1" lang="en-IN">
                <a:latin typeface="+mn-lt"/>
              </a:rPr>
              <a:t>TextBlob</a:t>
            </a:r>
            <a:r>
              <a:rPr b="1" dirty="0" lang="en-IN">
                <a:latin typeface="+mn-lt"/>
              </a:rPr>
              <a:t> </a:t>
            </a:r>
            <a:r>
              <a:rPr b="1" dirty="0" lang="en-IN">
                <a:latin typeface="Bahnschrift"/>
              </a:rPr>
              <a:t>:</a:t>
            </a:r>
            <a:r>
              <a:rPr dirty="0" lang="en-IN">
                <a:latin typeface="Bahnschrift"/>
              </a:rPr>
              <a:t> For basic text processing and sentiment analysis</a:t>
            </a:r>
            <a:r>
              <a:rPr dirty="0" lang="en-US"/>
              <a:t>.</a:t>
            </a:r>
          </a:p>
          <a:p>
            <a:pPr>
              <a:buClr>
                <a:srgbClr val="002060"/>
              </a:buClr>
              <a:buFont typeface="+mj-lt"/>
              <a:buAutoNum type="arabicPeriod"/>
            </a:pPr>
            <a:r>
              <a:rPr b="1" dirty="0" lang="en-IN">
                <a:latin typeface="+mn-lt"/>
              </a:rPr>
              <a:t>Machine Learning :</a:t>
            </a:r>
          </a:p>
          <a:p>
            <a:pPr indent="-285750" lvl="1" marL="742950">
              <a:buClr>
                <a:srgbClr val="002060"/>
              </a:buClr>
              <a:buFont typeface="Wingdings"/>
              <a:buChar char=""/>
            </a:pPr>
            <a:r>
              <a:rPr b="1" dirty="0" lang="en-IN">
                <a:latin typeface="+mn-lt"/>
              </a:rPr>
              <a:t>Scikit-learn:</a:t>
            </a:r>
            <a:r>
              <a:rPr dirty="0" lang="en-US"/>
              <a:t> </a:t>
            </a:r>
            <a:r>
              <a:rPr dirty="0" lang="en-IN">
                <a:latin typeface="Bahnschrift"/>
              </a:rPr>
              <a:t>For implementing machine learning models such as SVM, Naive Bayes, and logistic regression</a:t>
            </a:r>
            <a:r>
              <a:rPr dirty="0" lang="en-US"/>
              <a:t>.</a:t>
            </a:r>
          </a:p>
          <a:p>
            <a:pPr indent="-285750" lvl="1" marL="742950">
              <a:buClr>
                <a:srgbClr val="002060"/>
              </a:buClr>
              <a:buFont typeface="Wingdings"/>
              <a:buChar char=""/>
            </a:pPr>
            <a:r>
              <a:rPr b="1" dirty="0" lang="en-IN">
                <a:latin typeface="+mn-lt"/>
              </a:rPr>
              <a:t>TensorFlow / </a:t>
            </a:r>
            <a:r>
              <a:rPr b="1" dirty="0" err="1" lang="en-IN">
                <a:latin typeface="+mn-lt"/>
              </a:rPr>
              <a:t>Keras</a:t>
            </a:r>
            <a:r>
              <a:rPr b="1" dirty="0" lang="en-IN">
                <a:latin typeface="+mn-lt"/>
              </a:rPr>
              <a:t> :</a:t>
            </a:r>
            <a:r>
              <a:rPr dirty="0" lang="en-US"/>
              <a:t> </a:t>
            </a:r>
            <a:r>
              <a:rPr dirty="0" lang="en-IN">
                <a:latin typeface="Bahnschrift"/>
              </a:rPr>
              <a:t>For building and training deep learning models like RNN, LSTM, and transformers.</a:t>
            </a:r>
          </a:p>
          <a:p>
            <a:pPr>
              <a:buClr>
                <a:schemeClr val="tx1">
                  <a:lumMod val="75000"/>
                  <a:lumOff val="25000"/>
                </a:schemeClr>
              </a:buClr>
              <a:buFont typeface="+mj-lt"/>
              <a:buAutoNum type="arabicPeriod"/>
            </a:pPr>
            <a:r>
              <a:rPr b="1" dirty="0" lang="en-IN">
                <a:latin typeface="+mn-lt"/>
              </a:rPr>
              <a:t>Data Visualization:</a:t>
            </a:r>
          </a:p>
          <a:p>
            <a:pPr indent="-285750" lvl="1" marL="742950">
              <a:buClr>
                <a:srgbClr val="002060"/>
              </a:buClr>
              <a:buFont typeface="Wingdings"/>
              <a:buChar char=""/>
            </a:pPr>
            <a:r>
              <a:rPr b="1" dirty="0" lang="en-IN">
                <a:latin typeface="+mn-lt"/>
              </a:rPr>
              <a:t>Matplotlib </a:t>
            </a:r>
            <a:r>
              <a:rPr b="1" dirty="0" lang="en-IN">
                <a:latin typeface="Bahnschrift"/>
              </a:rPr>
              <a:t>:</a:t>
            </a:r>
            <a:r>
              <a:rPr dirty="0" lang="en-IN">
                <a:latin typeface="Bahnschrift"/>
              </a:rPr>
              <a:t> For creating static, animated, and interactive visualizations.</a:t>
            </a:r>
          </a:p>
          <a:p>
            <a:pPr indent="-285750" lvl="1" marL="742950">
              <a:buClr>
                <a:srgbClr val="002060"/>
              </a:buClr>
              <a:buFont typeface="Wingdings"/>
              <a:buChar char=""/>
            </a:pPr>
            <a:r>
              <a:rPr b="1" dirty="0" lang="en-IN">
                <a:latin typeface="+mn-lt"/>
              </a:rPr>
              <a:t>Seaborn </a:t>
            </a:r>
            <a:r>
              <a:rPr b="1" dirty="0" lang="en-IN">
                <a:latin typeface="Bahnschrift"/>
              </a:rPr>
              <a:t>:</a:t>
            </a:r>
            <a:r>
              <a:rPr dirty="0" lang="en-IN">
                <a:latin typeface="Bahnschrift"/>
              </a:rPr>
              <a:t> For statistical data visualization</a:t>
            </a:r>
            <a:r>
              <a:rPr dirty="0" lang="en-US"/>
              <a:t>.</a:t>
            </a:r>
          </a:p>
          <a:p>
            <a:pPr indent="-285750" lvl="1" marL="742950">
              <a:buClr>
                <a:srgbClr val="002060"/>
              </a:buClr>
              <a:buFont typeface="Wingdings"/>
              <a:buChar char=""/>
            </a:pPr>
            <a:r>
              <a:rPr b="1" dirty="0" err="1" lang="en-IN">
                <a:latin typeface="+mn-lt"/>
              </a:rPr>
              <a:t>Plotly</a:t>
            </a:r>
            <a:r>
              <a:rPr b="1" dirty="0" lang="en-IN">
                <a:latin typeface="+mn-lt"/>
              </a:rPr>
              <a:t> </a:t>
            </a:r>
            <a:r>
              <a:rPr b="1" dirty="0" lang="en-IN">
                <a:latin typeface="Bahnschrift"/>
              </a:rPr>
              <a:t>:</a:t>
            </a:r>
            <a:r>
              <a:rPr dirty="0" lang="en-IN">
                <a:latin typeface="Bahnschrift"/>
              </a:rPr>
              <a:t> For generating interactive plots and dashboards.</a:t>
            </a:r>
            <a:endParaRPr dirty="0" lang="en-IN">
              <a:latin typeface="Bahnschrift"/>
            </a:endParaRPr>
          </a:p>
        </p:txBody>
      </p:sp>
    </p:spTree>
    <p:extLst>
      <p:ext uri="{120D4594-5A9E-41AE-801D-7EE726030DF2}">
        <p14:creationId xmlns:p14="http://schemas.microsoft.com/office/powerpoint/2010/main" val="1721718457741"/>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Title 4">
            <a:extLst>
              <a:ext uri="{22F7C69B-6DD0-4A3E-AD80-B9C25F737B4E}">
                <a16:creationId xmlns:a16="http://schemas.microsoft.com/office/drawing/2010/main" id="{3A27255C-E342-488B-8BD2-88C4BDC15F8C}"/>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Algorithm &amp; Deployment</a:t>
            </a:r>
            <a:endParaRPr b="1" dirty="0" lang="en-US" sz="4400">
              <a:solidFill>
                <a:schemeClr val="accent1"/>
              </a:solidFill>
              <a:latin typeface="Arial"/>
            </a:endParaRPr>
          </a:p>
        </p:txBody>
      </p:sp>
      <p:sp>
        <p:nvSpPr>
          <p:cNvPr id="3" name="Content Placeholder 1">
            <a:extLst>
              <a:ext uri="{9DFFA43B-7DA6-4CA5-BC2A-6D4C804DDD0B}">
                <a16:creationId xmlns:a16="http://schemas.microsoft.com/office/drawing/2010/main" id="{BB956FC9-C8B3-4BB9-966B-9246F2BF5717}"/>
              </a:ext>
            </a:extLst>
          </p:cNvPr>
          <p:cNvSpPr>
            <a:spLocks noGrp="true"/>
          </p:cNvSpPr>
          <p:nvPr>
            <p:ph idx="1"/>
          </p:nvPr>
        </p:nvSpPr>
        <p:spPr>
          <a:xfrm rot="0">
            <a:off x="581192" y="1302026"/>
            <a:ext cx="11029615" cy="5373094"/>
          </a:xfrm>
        </p:spPr>
        <p:txBody>
          <a:bodyPr rtlCol="0"/>
          <a:lstStyle/>
          <a:p>
            <a:pPr indent="0" marL="0">
              <a:buNone/>
            </a:pPr>
            <a:r>
              <a:rPr b="1" dirty="0" lang="en-US" sz="3600" u="sng">
                <a:latin typeface="+mn-lt"/>
              </a:rPr>
              <a:t>Algorithm Selection :</a:t>
            </a:r>
          </a:p>
          <a:p>
            <a:pPr>
              <a:buClr>
                <a:srgbClr val="002060"/>
              </a:buClr>
              <a:buFont typeface="Wingdings"/>
              <a:buChar char=""/>
            </a:pPr>
            <a:r>
              <a:rPr dirty="0" lang="en-US" sz="1800">
                <a:latin typeface="Bahnschrift"/>
              </a:rPr>
              <a:t>For sentiment analysis of restaurant reviews, the chosen algorithm is a Support Vector Machine (</a:t>
            </a:r>
            <a:r>
              <a:rPr dirty="0" err="1" lang="en-US" sz="1800">
                <a:latin typeface="Bahnschrift"/>
              </a:rPr>
              <a:t>SVM</a:t>
            </a:r>
            <a:r>
              <a:rPr dirty="0" lang="en-US" sz="1800">
                <a:latin typeface="Bahnschrift"/>
              </a:rPr>
              <a:t>) combined with Natural Language Processing (</a:t>
            </a:r>
            <a:r>
              <a:rPr dirty="0" err="1" lang="en-US" sz="1800">
                <a:latin typeface="Bahnschrift"/>
              </a:rPr>
              <a:t>NLP</a:t>
            </a:r>
            <a:r>
              <a:rPr dirty="0" lang="en-US" sz="1800">
                <a:latin typeface="Bahnschrift"/>
              </a:rPr>
              <a:t>) techniques. </a:t>
            </a:r>
            <a:r>
              <a:rPr dirty="0" err="1" lang="en-US" sz="1800">
                <a:latin typeface="Bahnschrift"/>
              </a:rPr>
              <a:t>SVM</a:t>
            </a:r>
            <a:r>
              <a:rPr dirty="0" lang="en-US" sz="1800">
                <a:latin typeface="Bahnschrift"/>
              </a:rPr>
              <a:t> is selected due to its effectiveness in binary classification tasks like sentiment analysis, capable of handling high-dimensional data such as text.</a:t>
            </a:r>
          </a:p>
          <a:p>
            <a:pPr lvl="1">
              <a:buClr>
                <a:srgbClr val="002060"/>
              </a:buClr>
              <a:buFont typeface="Wingdings"/>
              <a:buChar char=""/>
            </a:pPr>
            <a:r>
              <a:rPr b="1" dirty="0" lang="en-US" sz="1800">
                <a:latin typeface="Arial"/>
              </a:rPr>
              <a:t>Justification </a:t>
            </a:r>
            <a:r>
              <a:rPr b="1" dirty="0" lang="en-US" sz="1800">
                <a:latin typeface="Bahnschrift"/>
              </a:rPr>
              <a:t>:</a:t>
            </a:r>
            <a:r>
              <a:rPr dirty="0" lang="en-US" sz="1800">
                <a:latin typeface="Bahnschrift"/>
              </a:rPr>
              <a:t> </a:t>
            </a:r>
            <a:r>
              <a:rPr dirty="0" err="1" lang="en-US" sz="1800">
                <a:latin typeface="Bahnschrift"/>
              </a:rPr>
              <a:t>SVMs</a:t>
            </a:r>
            <a:r>
              <a:rPr dirty="0" lang="en-US" sz="1800">
                <a:latin typeface="Bahnschrift"/>
              </a:rPr>
              <a:t> excel in separating data points into classes based on input features, making them suitable for capturing nuanced sentiment in textual data, as found in restaurant reviews.</a:t>
            </a:r>
          </a:p>
          <a:p>
            <a:pPr>
              <a:buClr>
                <a:srgbClr val="002060"/>
              </a:buClr>
              <a:buFont typeface="Wingdings"/>
              <a:buChar char=""/>
            </a:pPr>
            <a:r>
              <a:rPr b="1" dirty="0" lang="en-US" sz="2000" u="sng">
                <a:latin typeface="+mn-lt"/>
              </a:rPr>
              <a:t>Data Input :</a:t>
            </a:r>
          </a:p>
          <a:p>
            <a:pPr lvl="1">
              <a:buClr>
                <a:srgbClr val="002060"/>
              </a:buClr>
              <a:buFont typeface="Wingdings"/>
              <a:buChar char=""/>
            </a:pPr>
            <a:r>
              <a:rPr b="1" dirty="0" lang="en-US" sz="1800">
                <a:latin typeface="+mn-lt"/>
              </a:rPr>
              <a:t>Review Text :</a:t>
            </a:r>
            <a:r>
              <a:rPr dirty="0" lang="en-US" sz="1800"/>
              <a:t> </a:t>
            </a:r>
            <a:r>
              <a:rPr dirty="0" lang="en-US" sz="1800">
                <a:latin typeface="Bahnschrift"/>
              </a:rPr>
              <a:t>Main input containing textual content of restaurant reviews.</a:t>
            </a:r>
          </a:p>
          <a:p>
            <a:pPr lvl="1">
              <a:buClr>
                <a:srgbClr val="002060"/>
              </a:buClr>
              <a:buFont typeface="Wingdings"/>
              <a:buChar char=""/>
            </a:pPr>
            <a:r>
              <a:rPr b="1" dirty="0" lang="en-US" sz="1800">
                <a:latin typeface="+mn-lt"/>
              </a:rPr>
              <a:t>Additional Features </a:t>
            </a:r>
            <a:r>
              <a:rPr b="1" dirty="0" lang="en-US" sz="1800">
                <a:latin typeface="Bahnschrift"/>
              </a:rPr>
              <a:t>:</a:t>
            </a:r>
            <a:r>
              <a:rPr dirty="0" lang="en-US" sz="1800">
                <a:latin typeface="Bahnschrift"/>
              </a:rPr>
              <a:t> Contextual data such as review timestamps, reviewer demographics, review length, and sentiment lexicons or </a:t>
            </a:r>
            <a:r>
              <a:rPr dirty="0" err="1" lang="en-US" sz="1800">
                <a:latin typeface="Bahnschrift"/>
              </a:rPr>
              <a:t>embeddings</a:t>
            </a:r>
            <a:r>
              <a:rPr dirty="0" lang="en-US" sz="1800">
                <a:latin typeface="Bahnschrift"/>
              </a:rPr>
              <a:t> derived from the text.</a:t>
            </a:r>
          </a:p>
          <a:p>
            <a:pPr lvl="1">
              <a:buClr>
                <a:srgbClr val="002060"/>
              </a:buClr>
              <a:buFont typeface="Wingdings"/>
              <a:buChar char=""/>
            </a:pPr>
            <a:r>
              <a:rPr dirty="0" lang="en-US"/>
              <a:t/>
            </a:r>
          </a:p>
          <a:p>
            <a:pPr>
              <a:buFont typeface="Arial"/>
              <a:buChar char="•"/>
            </a:pPr>
            <a:r>
              <a:rPr dirty="0" lang="en-US"/>
              <a:t/>
            </a:r>
          </a:p>
          <a:p>
            <a:pPr indent="-305435" marL="305435"/>
            <a:r>
              <a:rPr dirty="0" lang="en-US"/>
              <a:t/>
            </a:r>
            <a:endParaRPr dirty="0" lang="en-US"/>
          </a:p>
        </p:txBody>
      </p:sp>
    </p:spTree>
    <p:extLst>
      <p:ext uri="{C748AFCC-2DCF-4633-9991-BFD1A78FCF23}">
        <p14:creationId xmlns:p14="http://schemas.microsoft.com/office/powerpoint/2010/main" val="1721718457743"/>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0"/>
        </a:gradFill>
        <a:gradFill rotWithShape="1">
          <a:gsLst>
            <a:gs pos="0">
              <a:schemeClr val="phClr">
                <a:tint val="98000"/>
                <a:lumMod val="110000"/>
              </a:schemeClr>
            </a:gs>
            <a:gs pos="84000">
              <a:schemeClr val="phClr">
                <a:shade val="90000"/>
                <a:lumMod val="88000"/>
              </a:schemeClr>
            </a:gs>
          </a:gsLst>
          <a:lin ang="5400000" scaled="0"/>
        </a:gradFill>
      </a:fillStyleLst>
      <a:lnStyleLst>
        <a:ln cap="rnd" w="12700">
          <a:solidFill>
            <a:schemeClr val="phClr">
              <a:lumMod val="90000"/>
            </a:schemeClr>
          </a:solidFill>
          <a:prstDash val="solid"/>
        </a:ln>
        <a:ln cap="rnd" w="22225">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b="100000" l="50000" r="10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0"/>
        </a:gradFill>
        <a:gradFill rotWithShape="1">
          <a:gsLst>
            <a:gs pos="0">
              <a:schemeClr val="phClr">
                <a:tint val="98000"/>
                <a:lumMod val="110000"/>
              </a:schemeClr>
            </a:gs>
            <a:gs pos="84000">
              <a:schemeClr val="phClr">
                <a:shade val="90000"/>
                <a:lumMod val="88000"/>
              </a:schemeClr>
            </a:gs>
          </a:gsLst>
          <a:lin ang="5400000" scaled="0"/>
        </a:gradFill>
      </a:fillStyleLst>
      <a:lnStyleLst>
        <a:ln cap="rnd" w="12700">
          <a:solidFill>
            <a:schemeClr val="phClr">
              <a:lumMod val="90000"/>
            </a:schemeClr>
          </a:solidFill>
          <a:prstDash val="solid"/>
        </a:ln>
        <a:ln cap="rnd" w="22225">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b="100000" l="50000" r="10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2024-07-23T12:26:54Z</dcterms:created>
  <dcterms:modified xsi:type="dcterms:W3CDTF">2024-07-23T12:37:05Z</dcterms:modified>
</cp:coreProperties>
</file>