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0F54FA1-C216-4A63-A2FD-82595EECA0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A90934-5427-4327-A0B2-630D678B37DA}" type="datetimeFigureOut">
              <a:rPr lang="en-US" smtClean="0"/>
              <a:t>13-Jun-18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Surya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Kotha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Not Suitable for handling binary files</a:t>
            </a:r>
          </a:p>
          <a:p>
            <a:pPr lvl="1"/>
            <a:r>
              <a:rPr lang="en-US" sz="2400" dirty="0"/>
              <a:t>If our project has non-text files that are updated </a:t>
            </a:r>
            <a:r>
              <a:rPr lang="en-US" sz="2400" dirty="0" smtClean="0"/>
              <a:t>frequently, </a:t>
            </a:r>
            <a:r>
              <a:rPr lang="en-US" sz="2400" dirty="0"/>
              <a:t>then </a:t>
            </a:r>
            <a:r>
              <a:rPr lang="en-US" sz="2400" dirty="0" err="1"/>
              <a:t>git</a:t>
            </a:r>
            <a:r>
              <a:rPr lang="en-US" sz="2400" dirty="0"/>
              <a:t> becomes bloated and slow. </a:t>
            </a:r>
          </a:p>
          <a:p>
            <a:pPr lvl="1"/>
            <a:r>
              <a:rPr lang="en-US" sz="2400" dirty="0" err="1"/>
              <a:t>Git</a:t>
            </a:r>
            <a:r>
              <a:rPr lang="en-US" sz="2400" dirty="0"/>
              <a:t> is less preferred for handling extremely large files or frequently changing binary files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Here I came to know that </a:t>
            </a:r>
            <a:r>
              <a:rPr lang="en-US" sz="2400" dirty="0" err="1" smtClean="0"/>
              <a:t>Git</a:t>
            </a:r>
            <a:r>
              <a:rPr lang="en-US" sz="2400" dirty="0" smtClean="0"/>
              <a:t> contains many advantages and very few disadvantages which are negligible.</a:t>
            </a:r>
          </a:p>
          <a:p>
            <a:pPr algn="just"/>
            <a:r>
              <a:rPr lang="en-US" sz="2400" dirty="0" err="1" smtClean="0"/>
              <a:t>Git</a:t>
            </a:r>
            <a:r>
              <a:rPr lang="en-US" sz="2400" dirty="0" smtClean="0"/>
              <a:t> commands are very easy to learn and resembles same as the commands that are being used in </a:t>
            </a:r>
            <a:r>
              <a:rPr lang="en-US" sz="2400" dirty="0" err="1" smtClean="0"/>
              <a:t>linux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is very interesting to learn and provides many benefits to us in developing a project.</a:t>
            </a:r>
          </a:p>
          <a:p>
            <a:pPr algn="just"/>
            <a:r>
              <a:rPr lang="en-US" sz="2400" dirty="0" smtClean="0"/>
              <a:t>Some projects need to be extended further for this, </a:t>
            </a:r>
            <a:r>
              <a:rPr lang="en-US" sz="2400" dirty="0" err="1" smtClean="0"/>
              <a:t>Git</a:t>
            </a:r>
            <a:r>
              <a:rPr lang="en-US" sz="2400" dirty="0" smtClean="0"/>
              <a:t> helps a lot since it provide many options.</a:t>
            </a:r>
          </a:p>
          <a:p>
            <a:pPr algn="just"/>
            <a:r>
              <a:rPr lang="en-US" sz="2400" dirty="0" smtClean="0"/>
              <a:t>Hence we can say that </a:t>
            </a:r>
            <a:r>
              <a:rPr lang="en-US" sz="2400" dirty="0" err="1" smtClean="0"/>
              <a:t>Git</a:t>
            </a:r>
            <a:r>
              <a:rPr lang="en-US" sz="2400" dirty="0" smtClean="0"/>
              <a:t> is very useful for a person who works on developing a project or deals with the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70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8194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876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Git</a:t>
            </a:r>
            <a:r>
              <a:rPr lang="en-US" sz="2800" dirty="0"/>
              <a:t> is the most popular and widely used version control system today. </a:t>
            </a:r>
            <a:endParaRPr lang="en-US" sz="2800" dirty="0" smtClean="0"/>
          </a:p>
          <a:p>
            <a:pPr algn="just"/>
            <a:r>
              <a:rPr lang="en-US" sz="2800" dirty="0" smtClean="0"/>
              <a:t>Originally developed as an open source project in 2005 by the creator of Linux operating system, it is a matured and actively maintained environment.</a:t>
            </a:r>
          </a:p>
          <a:p>
            <a:pPr algn="just"/>
            <a:r>
              <a:rPr lang="en-US" sz="2800" dirty="0"/>
              <a:t>A huge number of developers rely upon </a:t>
            </a:r>
            <a:r>
              <a:rPr lang="en-US" sz="2800" dirty="0" err="1"/>
              <a:t>Git</a:t>
            </a:r>
            <a:r>
              <a:rPr lang="en-US" sz="2800" dirty="0"/>
              <a:t> version controlling to develop several types of commercial and non-commercial projects. </a:t>
            </a:r>
          </a:p>
        </p:txBody>
      </p:sp>
    </p:spTree>
    <p:extLst>
      <p:ext uri="{BB962C8B-B14F-4D97-AF65-F5344CB8AC3E}">
        <p14:creationId xmlns:p14="http://schemas.microsoft.com/office/powerpoint/2010/main" val="85121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version control system records changes carried out to a file, or a set of files over time, and helps you to recall specific versions of the code later on when you need it. </a:t>
            </a:r>
            <a:endParaRPr lang="en-US" sz="2400" dirty="0" smtClean="0"/>
          </a:p>
          <a:p>
            <a:pPr algn="just"/>
            <a:r>
              <a:rPr lang="en-US" sz="2400" dirty="0" smtClean="0"/>
              <a:t>It allows us to</a:t>
            </a:r>
          </a:p>
          <a:p>
            <a:pPr lvl="1" algn="just"/>
            <a:r>
              <a:rPr lang="en-US" sz="2400" dirty="0"/>
              <a:t>Revert the code files back to their previous state</a:t>
            </a:r>
          </a:p>
          <a:p>
            <a:pPr lvl="1" algn="just"/>
            <a:r>
              <a:rPr lang="en-US" sz="2400" dirty="0"/>
              <a:t>Recall and revert the entire project back to its previous state</a:t>
            </a:r>
          </a:p>
          <a:p>
            <a:pPr lvl="1" algn="just"/>
            <a:r>
              <a:rPr lang="en-US" sz="2400" dirty="0"/>
              <a:t>Compare code changes over specific durations of time</a:t>
            </a:r>
          </a:p>
          <a:p>
            <a:pPr lvl="1" algn="just"/>
            <a:r>
              <a:rPr lang="en-US" sz="2400" dirty="0"/>
              <a:t>Find who last modified a piece of code that might be causing an issue or a problem</a:t>
            </a:r>
          </a:p>
          <a:p>
            <a:pPr lvl="1" algn="just"/>
            <a:r>
              <a:rPr lang="en-US" sz="2400" dirty="0"/>
              <a:t>Who introduced a particular issue and when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510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performs very strongly and reliably when compared to other version control systems. </a:t>
            </a:r>
            <a:endParaRPr lang="en-US" dirty="0" smtClean="0"/>
          </a:p>
          <a:p>
            <a:r>
              <a:rPr lang="en-US" b="1" dirty="0" smtClean="0"/>
              <a:t>Security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is designed specially to maintain the integrity of source code.</a:t>
            </a:r>
            <a:endParaRPr lang="en-US" dirty="0" smtClean="0"/>
          </a:p>
          <a:p>
            <a:r>
              <a:rPr lang="en-US" b="1" dirty="0" smtClean="0"/>
              <a:t>Flexibility</a:t>
            </a:r>
          </a:p>
          <a:p>
            <a:pPr lvl="1"/>
            <a:r>
              <a:rPr lang="en-US" dirty="0"/>
              <a:t>Support several kinds of nonlinear development workflows and its efficiency in handling both small scale and large scale projects as well as protocols</a:t>
            </a:r>
            <a:r>
              <a:rPr lang="en-US" dirty="0" smtClean="0"/>
              <a:t>.</a:t>
            </a:r>
          </a:p>
          <a:p>
            <a:pPr marL="342900" lvl="1">
              <a:buClr>
                <a:schemeClr val="accent1"/>
              </a:buClr>
            </a:pPr>
            <a:r>
              <a:rPr lang="en-US" b="1" dirty="0"/>
              <a:t>Wide </a:t>
            </a:r>
            <a:r>
              <a:rPr lang="en-US" b="1" dirty="0" smtClean="0"/>
              <a:t>acceptance</a:t>
            </a:r>
          </a:p>
          <a:p>
            <a:pPr marL="708660" lvl="2">
              <a:buClr>
                <a:schemeClr val="accent1"/>
              </a:buClr>
            </a:pPr>
            <a:r>
              <a:rPr lang="en-US" dirty="0" err="1"/>
              <a:t>Git</a:t>
            </a:r>
            <a:r>
              <a:rPr lang="en-US" dirty="0"/>
              <a:t> offers the type of performance, functionality, security and flexibility that most developers and teams need to develop their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48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</a:t>
            </a:r>
            <a:r>
              <a:rPr lang="en-US" dirty="0" err="1" smtClean="0"/>
              <a:t>Git</a:t>
            </a:r>
            <a:r>
              <a:rPr lang="en-US" dirty="0" smtClean="0"/>
              <a:t> in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Feature Branch </a:t>
            </a:r>
            <a:r>
              <a:rPr lang="en-US" sz="2800" b="1" dirty="0" smtClean="0"/>
              <a:t>Workflow</a:t>
            </a:r>
          </a:p>
          <a:p>
            <a:pPr lvl="1" algn="just"/>
            <a:r>
              <a:rPr lang="en-US" sz="2800" dirty="0" err="1"/>
              <a:t>Git</a:t>
            </a:r>
            <a:r>
              <a:rPr lang="en-US" sz="2800" dirty="0"/>
              <a:t> has powerful branching capabilities.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Therefore</a:t>
            </a:r>
            <a:r>
              <a:rPr lang="en-US" sz="2800" dirty="0"/>
              <a:t>, besides being more reliable it's also much easier to edit code in a </a:t>
            </a:r>
            <a:r>
              <a:rPr lang="en-US" sz="2800" dirty="0" err="1"/>
              <a:t>Git</a:t>
            </a:r>
            <a:r>
              <a:rPr lang="en-US" sz="2800" dirty="0"/>
              <a:t> branch rather than editing it directly using an external editor</a:t>
            </a:r>
            <a:r>
              <a:rPr lang="en-US" sz="2800" dirty="0" smtClean="0"/>
              <a:t>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762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Distributed Development</a:t>
            </a:r>
          </a:p>
          <a:p>
            <a:pPr lvl="1" algn="just"/>
            <a:r>
              <a:rPr lang="en-US" sz="2400" dirty="0"/>
              <a:t>Since </a:t>
            </a:r>
            <a:r>
              <a:rPr lang="en-US" sz="2400" dirty="0" err="1"/>
              <a:t>Git</a:t>
            </a:r>
            <a:r>
              <a:rPr lang="en-US" sz="2400" dirty="0"/>
              <a:t> is a distributed VCS it offers a local repository to each developer with its own history of commits.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With </a:t>
            </a:r>
            <a:r>
              <a:rPr lang="en-US" sz="2400" dirty="0" err="1"/>
              <a:t>Git</a:t>
            </a:r>
            <a:r>
              <a:rPr lang="en-US" sz="2400" dirty="0"/>
              <a:t>, users can be easily added or removed as and when required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 smtClean="0"/>
              <a:t>Other </a:t>
            </a:r>
            <a:r>
              <a:rPr lang="en-US" sz="2400" dirty="0"/>
              <a:t>team members can continue working using their local repositories and are not dependent upon whether a new branch is added or an older one closed.</a:t>
            </a:r>
          </a:p>
        </p:txBody>
      </p:sp>
    </p:spTree>
    <p:extLst>
      <p:ext uri="{BB962C8B-B14F-4D97-AF65-F5344CB8AC3E}">
        <p14:creationId xmlns:p14="http://schemas.microsoft.com/office/powerpoint/2010/main" val="419573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Pull </a:t>
            </a:r>
            <a:r>
              <a:rPr lang="en-US" sz="2400" b="1" dirty="0" smtClean="0"/>
              <a:t>Requests</a:t>
            </a:r>
          </a:p>
          <a:p>
            <a:pPr lvl="1" algn="just"/>
            <a:r>
              <a:rPr lang="en-US" sz="2400" dirty="0"/>
              <a:t>A developer calls a pull request to ask another developer to merge one of his/her branches into the other's </a:t>
            </a:r>
            <a:r>
              <a:rPr lang="en-US" sz="2400" dirty="0" smtClean="0"/>
              <a:t>repository.</a:t>
            </a:r>
          </a:p>
          <a:p>
            <a:pPr lvl="1" algn="just"/>
            <a:r>
              <a:rPr lang="en-US" sz="2400" dirty="0" smtClean="0"/>
              <a:t>Also, </a:t>
            </a:r>
            <a:r>
              <a:rPr lang="en-US" sz="2400" dirty="0"/>
              <a:t>if a developer can't continue work owing to some hard technical problem, he/she can initiate a pull request to seek help from the rest of the team.</a:t>
            </a:r>
          </a:p>
        </p:txBody>
      </p:sp>
    </p:spTree>
    <p:extLst>
      <p:ext uri="{BB962C8B-B14F-4D97-AF65-F5344CB8AC3E}">
        <p14:creationId xmlns:p14="http://schemas.microsoft.com/office/powerpoint/2010/main" val="31782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Community</a:t>
            </a:r>
          </a:p>
          <a:p>
            <a:pPr marL="708660" lvl="2">
              <a:buClr>
                <a:schemeClr val="accent1"/>
              </a:buClr>
            </a:pPr>
            <a:r>
              <a:rPr lang="en-US" sz="2400" dirty="0" err="1"/>
              <a:t>Git</a:t>
            </a:r>
            <a:r>
              <a:rPr lang="en-US" sz="2400" dirty="0"/>
              <a:t> is very popular, widely used, and accepted as standard version control system by the vast majority within the developer's community. </a:t>
            </a:r>
          </a:p>
          <a:p>
            <a:r>
              <a:rPr lang="en-US" sz="2400" b="1" dirty="0" smtClean="0"/>
              <a:t>Work Offline</a:t>
            </a:r>
          </a:p>
          <a:p>
            <a:pPr lvl="1"/>
            <a:r>
              <a:rPr lang="en-US" sz="2400" dirty="0" smtClean="0"/>
              <a:t>We can also 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without internet connection.</a:t>
            </a:r>
          </a:p>
          <a:p>
            <a:r>
              <a:rPr lang="en-US" sz="2400" b="1" dirty="0"/>
              <a:t>Make Useful </a:t>
            </a:r>
            <a:r>
              <a:rPr lang="en-US" sz="2400" b="1" dirty="0" smtClean="0"/>
              <a:t>Commits</a:t>
            </a:r>
          </a:p>
          <a:p>
            <a:pPr lvl="1"/>
            <a:r>
              <a:rPr lang="en-US" sz="2400" dirty="0" smtClean="0"/>
              <a:t>We can use commit command and save the actions done at that </a:t>
            </a:r>
            <a:r>
              <a:rPr lang="en-US" sz="2400" dirty="0" err="1" smtClean="0"/>
              <a:t>particulaar</a:t>
            </a:r>
            <a:r>
              <a:rPr lang="en-US" sz="2400" dirty="0" smtClean="0"/>
              <a:t> time.</a:t>
            </a:r>
            <a:endParaRPr lang="en-US" sz="2400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2273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Extra Knowledge should be known</a:t>
            </a:r>
          </a:p>
          <a:p>
            <a:pPr lvl="1"/>
            <a:r>
              <a:rPr lang="en-US" sz="2400" dirty="0" smtClean="0"/>
              <a:t>Many </a:t>
            </a:r>
            <a:r>
              <a:rPr lang="en-US" sz="2400" dirty="0"/>
              <a:t>commands with many options, some commands are non-intuitive and need a level of understanding the internals of </a:t>
            </a:r>
            <a:r>
              <a:rPr lang="en-US" sz="2400" dirty="0" err="1"/>
              <a:t>git</a:t>
            </a:r>
            <a:r>
              <a:rPr lang="en-US" sz="2400" dirty="0"/>
              <a:t>, commands and arguments are inconsistent to some </a:t>
            </a:r>
            <a:r>
              <a:rPr lang="en-US" sz="2400" dirty="0" smtClean="0"/>
              <a:t>degree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4552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164</TotalTime>
  <Words>458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Git</vt:lpstr>
      <vt:lpstr>What is Git?</vt:lpstr>
      <vt:lpstr>Use of VCS</vt:lpstr>
      <vt:lpstr>Advantages of Git</vt:lpstr>
      <vt:lpstr>Why to use Git in Organizations</vt:lpstr>
      <vt:lpstr>PowerPoint Presentation</vt:lpstr>
      <vt:lpstr>PowerPoint Presentation</vt:lpstr>
      <vt:lpstr>PowerPoint Presentation</vt:lpstr>
      <vt:lpstr>Disadvantages of Git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SURYA PAVAN KOTHA</dc:creator>
  <cp:lastModifiedBy>SURYA PAVAN KOTHA</cp:lastModifiedBy>
  <cp:revision>9</cp:revision>
  <dcterms:created xsi:type="dcterms:W3CDTF">2018-06-13T10:45:29Z</dcterms:created>
  <dcterms:modified xsi:type="dcterms:W3CDTF">2018-06-13T16:38:07Z</dcterms:modified>
</cp:coreProperties>
</file>