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clg\employee_data%20chart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b\Downloads\certificate%206\Project%20-8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chart1.xlsx]Sheet2!PivotTable2</c:name>
    <c:fmtId val="3"/>
  </c:pivotSource>
  <c:chart>
    <c:autoTitleDeleted val="1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6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7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8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6.4451041137934081E-2"/>
          <c:y val="0.14909581970974237"/>
          <c:w val="0.65849733291159451"/>
          <c:h val="0.4148979906923399"/>
        </c:manualLayout>
      </c:layout>
      <c:barChart>
        <c:barDir val="col"/>
        <c:grouping val="stacked"/>
        <c:varyColors val="0"/>
        <c:ser>
          <c:idx val="5"/>
          <c:order val="0"/>
          <c:tx>
            <c:strRef>
              <c:f>Sheet2!$I$4:$I$6</c:f>
              <c:strCache>
                <c:ptCount val="1"/>
                <c:pt idx="0">
                  <c:v>(blank) - (blank)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tint val="96000"/>
                    <a:lumMod val="100000"/>
                  </a:schemeClr>
                </a:gs>
                <a:gs pos="78000">
                  <a:schemeClr val="accent5">
                    <a:lumMod val="60000"/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Sheet2!$A$7:$A$29</c:f>
              <c:multiLvlStrCache>
                <c:ptCount val="11"/>
                <c:lvl>
                  <c:pt idx="0">
                    <c:v>Uriah</c:v>
                  </c:pt>
                  <c:pt idx="1">
                    <c:v>Paula</c:v>
                  </c:pt>
                  <c:pt idx="2">
                    <c:v>Edward</c:v>
                  </c:pt>
                  <c:pt idx="3">
                    <c:v>Michael</c:v>
                  </c:pt>
                  <c:pt idx="4">
                    <c:v>Jasmine</c:v>
                  </c:pt>
                  <c:pt idx="5">
                    <c:v>Maruk</c:v>
                  </c:pt>
                  <c:pt idx="6">
                    <c:v>Latia</c:v>
                  </c:pt>
                  <c:pt idx="7">
                    <c:v>Sharlene</c:v>
                  </c:pt>
                  <c:pt idx="8">
                    <c:v>Jac</c:v>
                  </c:pt>
                  <c:pt idx="9">
                    <c:v>Joseph</c:v>
                  </c:pt>
                  <c:pt idx="10">
                    <c:v>(blank)</c:v>
                  </c:pt>
                </c:lvl>
                <c:lvl>
                  <c:pt idx="0">
                    <c:v>3427</c:v>
                  </c:pt>
                  <c:pt idx="1">
                    <c:v>3428</c:v>
                  </c:pt>
                  <c:pt idx="2">
                    <c:v>3429</c:v>
                  </c:pt>
                  <c:pt idx="3">
                    <c:v>3430</c:v>
                  </c:pt>
                  <c:pt idx="4">
                    <c:v>3431</c:v>
                  </c:pt>
                  <c:pt idx="5">
                    <c:v>3432</c:v>
                  </c:pt>
                  <c:pt idx="6">
                    <c:v>3433</c:v>
                  </c:pt>
                  <c:pt idx="7">
                    <c:v>3434</c:v>
                  </c:pt>
                  <c:pt idx="8">
                    <c:v>3435</c:v>
                  </c:pt>
                  <c:pt idx="9">
                    <c:v>3436</c:v>
                  </c:pt>
                  <c:pt idx="10">
                    <c:v>(blank)</c:v>
                  </c:pt>
                </c:lvl>
              </c:multiLvlStrCache>
            </c:multiLvlStrRef>
          </c:cat>
          <c:val>
            <c:numRef>
              <c:f>Sheet2!$I$7:$I$29</c:f>
              <c:numCache>
                <c:formatCode>General</c:formatCode>
                <c:ptCount val="11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4C7E-49EC-96CD-F4F598A4DD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>
          <c:spPr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  <a:effectLst/>
          </c:spPr>
        </c:serLines>
        <c:axId val="366878608"/>
        <c:axId val="366879392"/>
      </c:barChart>
      <c:catAx>
        <c:axId val="3668786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66879392"/>
        <c:crosses val="autoZero"/>
        <c:auto val="1"/>
        <c:lblAlgn val="ctr"/>
        <c:lblOffset val="100"/>
        <c:noMultiLvlLbl val="0"/>
      </c:catAx>
      <c:valAx>
        <c:axId val="3668793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6687860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[Project -8.xlsx]Sheet2!Sheet2</c:name>
    <c:fmtId val="-1"/>
  </c:pivotSource>
  <c:chart>
    <c:autoTitleDeleted val="0"/>
    <c:pivotFmts>
      <c:pivotFmt>
        <c:idx val="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9.5615485564304464E-2"/>
          <c:y val="5.5555555555555552E-2"/>
          <c:w val="0.53232830271216103"/>
          <c:h val="0.74429461942257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Sheet2!$B$4:$B$5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5">
                    <a:shade val="76000"/>
                  </a:schemeClr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Sheet2!$A$6:$A$16</c:f>
              <c:strCache>
                <c:ptCount val="10"/>
                <c:pt idx="0">
                  <c:v>Albert</c:v>
                </c:pt>
                <c:pt idx="1">
                  <c:v>Brendon</c:v>
                </c:pt>
                <c:pt idx="2">
                  <c:v>Cristal</c:v>
                </c:pt>
                <c:pt idx="3">
                  <c:v>Jaiden</c:v>
                </c:pt>
                <c:pt idx="4">
                  <c:v>Jaslene</c:v>
                </c:pt>
                <c:pt idx="5">
                  <c:v>Jerimiah</c:v>
                </c:pt>
                <c:pt idx="6">
                  <c:v>Leland</c:v>
                </c:pt>
                <c:pt idx="7">
                  <c:v>Sarai</c:v>
                </c:pt>
                <c:pt idx="8">
                  <c:v>Sonny</c:v>
                </c:pt>
                <c:pt idx="9">
                  <c:v>Thomas</c:v>
                </c:pt>
              </c:strCache>
            </c:strRef>
          </c:cat>
          <c:val>
            <c:numRef>
              <c:f>Sheet2!$B$6:$B$16</c:f>
              <c:numCache>
                <c:formatCode>General</c:formatCode>
                <c:ptCount val="10"/>
                <c:pt idx="0">
                  <c:v>3484</c:v>
                </c:pt>
                <c:pt idx="1">
                  <c:v>3486</c:v>
                </c:pt>
                <c:pt idx="3">
                  <c:v>3485</c:v>
                </c:pt>
                <c:pt idx="4">
                  <c:v>3483</c:v>
                </c:pt>
                <c:pt idx="5">
                  <c:v>3480</c:v>
                </c:pt>
                <c:pt idx="6">
                  <c:v>3481</c:v>
                </c:pt>
                <c:pt idx="7">
                  <c:v>3479</c:v>
                </c:pt>
                <c:pt idx="9">
                  <c:v>3478</c:v>
                </c:pt>
              </c:numCache>
            </c:numRef>
          </c:val>
        </c:ser>
        <c:ser>
          <c:idx val="1"/>
          <c:order val="1"/>
          <c:tx>
            <c:strRef>
              <c:f>Sheet2!$C$4:$C$5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5">
                    <a:tint val="77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Sheet2!$A$6:$A$16</c:f>
              <c:strCache>
                <c:ptCount val="10"/>
                <c:pt idx="0">
                  <c:v>Albert</c:v>
                </c:pt>
                <c:pt idx="1">
                  <c:v>Brendon</c:v>
                </c:pt>
                <c:pt idx="2">
                  <c:v>Cristal</c:v>
                </c:pt>
                <c:pt idx="3">
                  <c:v>Jaiden</c:v>
                </c:pt>
                <c:pt idx="4">
                  <c:v>Jaslene</c:v>
                </c:pt>
                <c:pt idx="5">
                  <c:v>Jerimiah</c:v>
                </c:pt>
                <c:pt idx="6">
                  <c:v>Leland</c:v>
                </c:pt>
                <c:pt idx="7">
                  <c:v>Sarai</c:v>
                </c:pt>
                <c:pt idx="8">
                  <c:v>Sonny</c:v>
                </c:pt>
                <c:pt idx="9">
                  <c:v>Thomas</c:v>
                </c:pt>
              </c:strCache>
            </c:strRef>
          </c:cat>
          <c:val>
            <c:numRef>
              <c:f>Sheet2!$C$6:$C$16</c:f>
              <c:numCache>
                <c:formatCode>General</c:formatCode>
                <c:ptCount val="10"/>
                <c:pt idx="2">
                  <c:v>3482</c:v>
                </c:pt>
                <c:pt idx="8">
                  <c:v>3477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6879784"/>
        <c:axId val="366880176"/>
      </c:barChart>
      <c:catAx>
        <c:axId val="36687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880176"/>
        <c:crosses val="autoZero"/>
        <c:auto val="1"/>
        <c:lblAlgn val="ctr"/>
        <c:lblOffset val="100"/>
        <c:noMultiLvlLbl val="0"/>
      </c:catAx>
      <c:valAx>
        <c:axId val="366880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879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2341F-660A-420A-BCFD-BC0DF69DB203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2BC7DB-DA74-4C98-85AD-7640BD8B8AA0}">
      <dgm:prSet/>
      <dgm:spPr/>
      <dgm:t>
        <a:bodyPr/>
        <a:lstStyle/>
        <a:p>
          <a:r>
            <a:rPr lang="en-US"/>
            <a:t>Employee Performance Analysis Using Excel</a:t>
          </a:r>
        </a:p>
      </dgm:t>
    </dgm:pt>
    <dgm:pt modelId="{ADE3B32D-0790-4BA3-8D88-49A3EB7A9836}" type="parTrans" cxnId="{155E25FE-6D86-4067-B731-1019D0538274}">
      <dgm:prSet/>
      <dgm:spPr/>
      <dgm:t>
        <a:bodyPr/>
        <a:lstStyle/>
        <a:p>
          <a:endParaRPr lang="en-US"/>
        </a:p>
      </dgm:t>
    </dgm:pt>
    <dgm:pt modelId="{4239E1FD-5E03-442F-BD2A-3DE824B0F208}" type="sibTrans" cxnId="{155E25FE-6D86-4067-B731-1019D0538274}">
      <dgm:prSet/>
      <dgm:spPr/>
      <dgm:t>
        <a:bodyPr/>
        <a:lstStyle/>
        <a:p>
          <a:endParaRPr lang="en-US"/>
        </a:p>
      </dgm:t>
    </dgm:pt>
    <dgm:pt modelId="{3AAFCA47-C0DE-48AD-B404-94F8257DDC50}" type="pres">
      <dgm:prSet presAssocID="{01B2341F-660A-420A-BCFD-BC0DF69DB203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EEDF7A-88FD-4FF4-B0BF-FAA26F928297}" type="pres">
      <dgm:prSet presAssocID="{D12BC7DB-DA74-4C98-85AD-7640BD8B8AA0}" presName="circle1" presStyleLbl="node1" presStyleIdx="0" presStyleCnt="1"/>
      <dgm:spPr/>
    </dgm:pt>
    <dgm:pt modelId="{1D44C9C1-EE53-423D-8B7E-498819AD7E73}" type="pres">
      <dgm:prSet presAssocID="{D12BC7DB-DA74-4C98-85AD-7640BD8B8AA0}" presName="space" presStyleCnt="0"/>
      <dgm:spPr/>
    </dgm:pt>
    <dgm:pt modelId="{220E02D8-68AA-4C0E-BF51-BA594B8BAF6D}" type="pres">
      <dgm:prSet presAssocID="{D12BC7DB-DA74-4C98-85AD-7640BD8B8AA0}" presName="rect1" presStyleLbl="alignAcc1" presStyleIdx="0" presStyleCnt="1"/>
      <dgm:spPr/>
      <dgm:t>
        <a:bodyPr/>
        <a:lstStyle/>
        <a:p>
          <a:endParaRPr lang="en-US"/>
        </a:p>
      </dgm:t>
    </dgm:pt>
    <dgm:pt modelId="{4D50A400-A1F8-49CD-B33C-C5376B2701F1}" type="pres">
      <dgm:prSet presAssocID="{D12BC7DB-DA74-4C98-85AD-7640BD8B8AA0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7C28E6-D16A-447F-820C-B6F228743AA2}" type="presOf" srcId="{D12BC7DB-DA74-4C98-85AD-7640BD8B8AA0}" destId="{4D50A400-A1F8-49CD-B33C-C5376B2701F1}" srcOrd="1" destOrd="0" presId="urn:microsoft.com/office/officeart/2005/8/layout/target3"/>
    <dgm:cxn modelId="{155E25FE-6D86-4067-B731-1019D0538274}" srcId="{01B2341F-660A-420A-BCFD-BC0DF69DB203}" destId="{D12BC7DB-DA74-4C98-85AD-7640BD8B8AA0}" srcOrd="0" destOrd="0" parTransId="{ADE3B32D-0790-4BA3-8D88-49A3EB7A9836}" sibTransId="{4239E1FD-5E03-442F-BD2A-3DE824B0F208}"/>
    <dgm:cxn modelId="{787A2EE2-F54B-429C-937D-DBC8D42E9222}" type="presOf" srcId="{01B2341F-660A-420A-BCFD-BC0DF69DB203}" destId="{3AAFCA47-C0DE-48AD-B404-94F8257DDC50}" srcOrd="0" destOrd="0" presId="urn:microsoft.com/office/officeart/2005/8/layout/target3"/>
    <dgm:cxn modelId="{C49155D8-A494-4385-9E37-F7648B0D637D}" type="presOf" srcId="{D12BC7DB-DA74-4C98-85AD-7640BD8B8AA0}" destId="{220E02D8-68AA-4C0E-BF51-BA594B8BAF6D}" srcOrd="0" destOrd="0" presId="urn:microsoft.com/office/officeart/2005/8/layout/target3"/>
    <dgm:cxn modelId="{DE824B9D-282E-47A2-A74E-10466A67A541}" type="presParOf" srcId="{3AAFCA47-C0DE-48AD-B404-94F8257DDC50}" destId="{C1EEDF7A-88FD-4FF4-B0BF-FAA26F928297}" srcOrd="0" destOrd="0" presId="urn:microsoft.com/office/officeart/2005/8/layout/target3"/>
    <dgm:cxn modelId="{0C7A2BE7-7E74-4177-AEEC-0AF05913F459}" type="presParOf" srcId="{3AAFCA47-C0DE-48AD-B404-94F8257DDC50}" destId="{1D44C9C1-EE53-423D-8B7E-498819AD7E73}" srcOrd="1" destOrd="0" presId="urn:microsoft.com/office/officeart/2005/8/layout/target3"/>
    <dgm:cxn modelId="{9BE453F2-DDFB-4C14-8EB9-35395451BA2E}" type="presParOf" srcId="{3AAFCA47-C0DE-48AD-B404-94F8257DDC50}" destId="{220E02D8-68AA-4C0E-BF51-BA594B8BAF6D}" srcOrd="2" destOrd="0" presId="urn:microsoft.com/office/officeart/2005/8/layout/target3"/>
    <dgm:cxn modelId="{D64F14F2-9B6B-4D57-AE30-10021370C853}" type="presParOf" srcId="{3AAFCA47-C0DE-48AD-B404-94F8257DDC50}" destId="{4D50A400-A1F8-49CD-B33C-C5376B2701F1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5EF895-6CA2-4D58-B317-0EA588D9CD11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89A7F2-8223-41AA-9E9D-1A1DE2DB24E8}">
      <dgm:prSet/>
      <dgm:spPr/>
      <dgm:t>
        <a:bodyPr/>
        <a:lstStyle/>
        <a:p>
          <a:pPr rtl="0"/>
          <a:r>
            <a:rPr lang="en-US" smtClean="0"/>
            <a:t>Ensure the data is clean, complete, and correctly formatted. Address missing values, inconsistencies, and outliers to prepare for accurate analysis.</a:t>
          </a:r>
          <a:endParaRPr lang="en-US"/>
        </a:p>
      </dgm:t>
    </dgm:pt>
    <dgm:pt modelId="{D0245CFE-4594-4433-9E4C-02AA5D102748}" type="parTrans" cxnId="{23283ED4-9325-4267-B927-0289017010C2}">
      <dgm:prSet/>
      <dgm:spPr/>
      <dgm:t>
        <a:bodyPr/>
        <a:lstStyle/>
        <a:p>
          <a:endParaRPr lang="en-US"/>
        </a:p>
      </dgm:t>
    </dgm:pt>
    <dgm:pt modelId="{A82CD3E6-B600-41D7-8E18-CAEA182C283B}" type="sibTrans" cxnId="{23283ED4-9325-4267-B927-0289017010C2}">
      <dgm:prSet/>
      <dgm:spPr/>
      <dgm:t>
        <a:bodyPr/>
        <a:lstStyle/>
        <a:p>
          <a:endParaRPr lang="en-US"/>
        </a:p>
      </dgm:t>
    </dgm:pt>
    <dgm:pt modelId="{20FF2B74-CC49-47A7-B80A-A9A97B042065}">
      <dgm:prSet/>
      <dgm:spPr/>
      <dgm:t>
        <a:bodyPr/>
        <a:lstStyle/>
        <a:p>
          <a:pPr rtl="0"/>
          <a:r>
            <a:rPr lang="en-US" dirty="0" smtClean="0"/>
            <a:t>Conduct a thorough analysis of performance ratings by job function, employment type, and location. Identify trends and factors influencing performance disparities.</a:t>
          </a:r>
          <a:endParaRPr lang="en-US" dirty="0"/>
        </a:p>
      </dgm:t>
    </dgm:pt>
    <dgm:pt modelId="{D7873486-33F9-422A-87C1-515DF4E6F7D4}" type="parTrans" cxnId="{99AA03FD-2C89-41DA-A286-4D286C5658D5}">
      <dgm:prSet/>
      <dgm:spPr/>
      <dgm:t>
        <a:bodyPr/>
        <a:lstStyle/>
        <a:p>
          <a:endParaRPr lang="en-US"/>
        </a:p>
      </dgm:t>
    </dgm:pt>
    <dgm:pt modelId="{D24896AA-B4CB-4CC1-B58B-AEC41EAD8D0A}" type="sibTrans" cxnId="{99AA03FD-2C89-41DA-A286-4D286C5658D5}">
      <dgm:prSet/>
      <dgm:spPr/>
      <dgm:t>
        <a:bodyPr/>
        <a:lstStyle/>
        <a:p>
          <a:endParaRPr lang="en-US"/>
        </a:p>
      </dgm:t>
    </dgm:pt>
    <dgm:pt modelId="{5E7DCFE0-6EF3-4F1B-8487-42F4BBB4F555}">
      <dgm:prSet/>
      <dgm:spPr/>
      <dgm:t>
        <a:bodyPr/>
        <a:lstStyle/>
        <a:p>
          <a:pPr rtl="0"/>
          <a:r>
            <a:rPr lang="en-US" smtClean="0"/>
            <a:t>Analyze patterns in employee turnover, including reasons for termination and employment status transitions. Assess how these factors influence organizational stability.</a:t>
          </a:r>
          <a:endParaRPr lang="en-US"/>
        </a:p>
      </dgm:t>
    </dgm:pt>
    <dgm:pt modelId="{40DD81C0-1162-4793-AAA3-DA2E4CE0506D}" type="parTrans" cxnId="{09057C01-F5AF-4A39-AAA2-7899E46B1A49}">
      <dgm:prSet/>
      <dgm:spPr/>
      <dgm:t>
        <a:bodyPr/>
        <a:lstStyle/>
        <a:p>
          <a:endParaRPr lang="en-US"/>
        </a:p>
      </dgm:t>
    </dgm:pt>
    <dgm:pt modelId="{13E088ED-28C2-493B-B06D-FB437F317D37}" type="sibTrans" cxnId="{09057C01-F5AF-4A39-AAA2-7899E46B1A49}">
      <dgm:prSet/>
      <dgm:spPr/>
      <dgm:t>
        <a:bodyPr/>
        <a:lstStyle/>
        <a:p>
          <a:endParaRPr lang="en-US"/>
        </a:p>
      </dgm:t>
    </dgm:pt>
    <dgm:pt modelId="{46653DEA-BEA0-4EE3-90FB-92C5B7A6352B}">
      <dgm:prSet/>
      <dgm:spPr/>
      <dgm:t>
        <a:bodyPr/>
        <a:lstStyle/>
        <a:p>
          <a:pPr rtl="0"/>
          <a:r>
            <a:rPr lang="en-US" smtClean="0"/>
            <a:t>Perform a detailed review of employee demographics. Compare these figures with industry benchmarks and organizational goals to assess the effectiveness of diversity initiatives.</a:t>
          </a:r>
          <a:endParaRPr lang="en-US"/>
        </a:p>
      </dgm:t>
    </dgm:pt>
    <dgm:pt modelId="{07E82AEC-12FA-485F-B236-296FFB4B31B0}" type="parTrans" cxnId="{4CD62BBC-E742-4CBA-B5DF-23EA0D32231F}">
      <dgm:prSet/>
      <dgm:spPr/>
      <dgm:t>
        <a:bodyPr/>
        <a:lstStyle/>
        <a:p>
          <a:endParaRPr lang="en-US"/>
        </a:p>
      </dgm:t>
    </dgm:pt>
    <dgm:pt modelId="{F26E677F-4019-4B42-BE84-0B70A448929D}" type="sibTrans" cxnId="{4CD62BBC-E742-4CBA-B5DF-23EA0D32231F}">
      <dgm:prSet/>
      <dgm:spPr/>
      <dgm:t>
        <a:bodyPr/>
        <a:lstStyle/>
        <a:p>
          <a:endParaRPr lang="en-US"/>
        </a:p>
      </dgm:t>
    </dgm:pt>
    <dgm:pt modelId="{A15439E7-FC63-49A9-974C-9F2AA748988D}">
      <dgm:prSet/>
      <dgm:spPr/>
      <dgm:t>
        <a:bodyPr/>
        <a:lstStyle/>
        <a:p>
          <a:pPr rtl="0"/>
          <a:r>
            <a:rPr lang="en-US" smtClean="0"/>
            <a:t>Evaluate the performance of teams under different supervisors. Identify any correlations between supervisory practices and employee performance ratings.</a:t>
          </a:r>
          <a:endParaRPr lang="en-US"/>
        </a:p>
      </dgm:t>
    </dgm:pt>
    <dgm:pt modelId="{8CF6A3F6-8D75-4BCB-8A75-57C0AA42526E}" type="parTrans" cxnId="{7327BC92-FA1B-41EC-8583-8BC1DEFF3DD5}">
      <dgm:prSet/>
      <dgm:spPr/>
      <dgm:t>
        <a:bodyPr/>
        <a:lstStyle/>
        <a:p>
          <a:endParaRPr lang="en-US"/>
        </a:p>
      </dgm:t>
    </dgm:pt>
    <dgm:pt modelId="{F434228E-964E-4D35-B461-8BE2EEA99B62}" type="sibTrans" cxnId="{7327BC92-FA1B-41EC-8583-8BC1DEFF3DD5}">
      <dgm:prSet/>
      <dgm:spPr/>
      <dgm:t>
        <a:bodyPr/>
        <a:lstStyle/>
        <a:p>
          <a:endParaRPr lang="en-US"/>
        </a:p>
      </dgm:t>
    </dgm:pt>
    <dgm:pt modelId="{A1FD045B-0918-4ACA-A54F-A54BFC23EF4F}" type="pres">
      <dgm:prSet presAssocID="{175EF895-6CA2-4D58-B317-0EA588D9CD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8F915AE-FE78-4C31-9F29-B1CCDAA1A255}" type="pres">
      <dgm:prSet presAssocID="{E789A7F2-8223-41AA-9E9D-1A1DE2DB24E8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97D3A2F-73D6-4BBA-81A8-8DFB3985DA19}" type="pres">
      <dgm:prSet presAssocID="{A82CD3E6-B600-41D7-8E18-CAEA182C283B}" presName="spacer" presStyleCnt="0"/>
      <dgm:spPr/>
    </dgm:pt>
    <dgm:pt modelId="{54E47F5D-C5E0-4CE5-B242-3E67C156A1B3}" type="pres">
      <dgm:prSet presAssocID="{20FF2B74-CC49-47A7-B80A-A9A97B04206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6554EC-AB51-4436-ABBD-2849DFBB3EC8}" type="pres">
      <dgm:prSet presAssocID="{D24896AA-B4CB-4CC1-B58B-AEC41EAD8D0A}" presName="spacer" presStyleCnt="0"/>
      <dgm:spPr/>
    </dgm:pt>
    <dgm:pt modelId="{9DD938F3-C7A5-4E59-9A0B-688F8727B81C}" type="pres">
      <dgm:prSet presAssocID="{5E7DCFE0-6EF3-4F1B-8487-42F4BBB4F555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323CA69-0659-469B-BE15-EF8636CFB55C}" type="pres">
      <dgm:prSet presAssocID="{13E088ED-28C2-493B-B06D-FB437F317D37}" presName="spacer" presStyleCnt="0"/>
      <dgm:spPr/>
    </dgm:pt>
    <dgm:pt modelId="{3AA4FD8B-910B-4A58-8FE0-23901C878D9D}" type="pres">
      <dgm:prSet presAssocID="{46653DEA-BEA0-4EE3-90FB-92C5B7A6352B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34E919-3887-411D-81D5-276070B8FF9A}" type="pres">
      <dgm:prSet presAssocID="{F26E677F-4019-4B42-BE84-0B70A448929D}" presName="spacer" presStyleCnt="0"/>
      <dgm:spPr/>
    </dgm:pt>
    <dgm:pt modelId="{8146D9FC-EF6B-47A1-86D2-028F96DB0884}" type="pres">
      <dgm:prSet presAssocID="{A15439E7-FC63-49A9-974C-9F2AA748988D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9057C01-F5AF-4A39-AAA2-7899E46B1A49}" srcId="{175EF895-6CA2-4D58-B317-0EA588D9CD11}" destId="{5E7DCFE0-6EF3-4F1B-8487-42F4BBB4F555}" srcOrd="2" destOrd="0" parTransId="{40DD81C0-1162-4793-AAA3-DA2E4CE0506D}" sibTransId="{13E088ED-28C2-493B-B06D-FB437F317D37}"/>
    <dgm:cxn modelId="{99AA03FD-2C89-41DA-A286-4D286C5658D5}" srcId="{175EF895-6CA2-4D58-B317-0EA588D9CD11}" destId="{20FF2B74-CC49-47A7-B80A-A9A97B042065}" srcOrd="1" destOrd="0" parTransId="{D7873486-33F9-422A-87C1-515DF4E6F7D4}" sibTransId="{D24896AA-B4CB-4CC1-B58B-AEC41EAD8D0A}"/>
    <dgm:cxn modelId="{4CD62BBC-E742-4CBA-B5DF-23EA0D32231F}" srcId="{175EF895-6CA2-4D58-B317-0EA588D9CD11}" destId="{46653DEA-BEA0-4EE3-90FB-92C5B7A6352B}" srcOrd="3" destOrd="0" parTransId="{07E82AEC-12FA-485F-B236-296FFB4B31B0}" sibTransId="{F26E677F-4019-4B42-BE84-0B70A448929D}"/>
    <dgm:cxn modelId="{2F3CE888-0F49-4235-B2BC-3A70BCA63E7C}" type="presOf" srcId="{20FF2B74-CC49-47A7-B80A-A9A97B042065}" destId="{54E47F5D-C5E0-4CE5-B242-3E67C156A1B3}" srcOrd="0" destOrd="0" presId="urn:microsoft.com/office/officeart/2005/8/layout/vList2"/>
    <dgm:cxn modelId="{23283ED4-9325-4267-B927-0289017010C2}" srcId="{175EF895-6CA2-4D58-B317-0EA588D9CD11}" destId="{E789A7F2-8223-41AA-9E9D-1A1DE2DB24E8}" srcOrd="0" destOrd="0" parTransId="{D0245CFE-4594-4433-9E4C-02AA5D102748}" sibTransId="{A82CD3E6-B600-41D7-8E18-CAEA182C283B}"/>
    <dgm:cxn modelId="{40A83F40-5818-44F6-AF40-77A65766C060}" type="presOf" srcId="{E789A7F2-8223-41AA-9E9D-1A1DE2DB24E8}" destId="{28F915AE-FE78-4C31-9F29-B1CCDAA1A255}" srcOrd="0" destOrd="0" presId="urn:microsoft.com/office/officeart/2005/8/layout/vList2"/>
    <dgm:cxn modelId="{01416838-0C41-4EC3-93A6-63F82547FF9E}" type="presOf" srcId="{46653DEA-BEA0-4EE3-90FB-92C5B7A6352B}" destId="{3AA4FD8B-910B-4A58-8FE0-23901C878D9D}" srcOrd="0" destOrd="0" presId="urn:microsoft.com/office/officeart/2005/8/layout/vList2"/>
    <dgm:cxn modelId="{CE16F42A-6FC3-43DE-99B6-E17ABB753789}" type="presOf" srcId="{A15439E7-FC63-49A9-974C-9F2AA748988D}" destId="{8146D9FC-EF6B-47A1-86D2-028F96DB0884}" srcOrd="0" destOrd="0" presId="urn:microsoft.com/office/officeart/2005/8/layout/vList2"/>
    <dgm:cxn modelId="{678D2FFD-E2ED-4C92-837F-52866DC63929}" type="presOf" srcId="{175EF895-6CA2-4D58-B317-0EA588D9CD11}" destId="{A1FD045B-0918-4ACA-A54F-A54BFC23EF4F}" srcOrd="0" destOrd="0" presId="urn:microsoft.com/office/officeart/2005/8/layout/vList2"/>
    <dgm:cxn modelId="{7327BC92-FA1B-41EC-8583-8BC1DEFF3DD5}" srcId="{175EF895-6CA2-4D58-B317-0EA588D9CD11}" destId="{A15439E7-FC63-49A9-974C-9F2AA748988D}" srcOrd="4" destOrd="0" parTransId="{8CF6A3F6-8D75-4BCB-8A75-57C0AA42526E}" sibTransId="{F434228E-964E-4D35-B461-8BE2EEA99B62}"/>
    <dgm:cxn modelId="{9A2B3704-15F0-440A-AFBB-6D52BA3A4BF3}" type="presOf" srcId="{5E7DCFE0-6EF3-4F1B-8487-42F4BBB4F555}" destId="{9DD938F3-C7A5-4E59-9A0B-688F8727B81C}" srcOrd="0" destOrd="0" presId="urn:microsoft.com/office/officeart/2005/8/layout/vList2"/>
    <dgm:cxn modelId="{AD96C5AB-0ED4-474D-A267-DEC5E694B990}" type="presParOf" srcId="{A1FD045B-0918-4ACA-A54F-A54BFC23EF4F}" destId="{28F915AE-FE78-4C31-9F29-B1CCDAA1A255}" srcOrd="0" destOrd="0" presId="urn:microsoft.com/office/officeart/2005/8/layout/vList2"/>
    <dgm:cxn modelId="{25E38C1B-E152-4E70-BFDF-847C142C4BE3}" type="presParOf" srcId="{A1FD045B-0918-4ACA-A54F-A54BFC23EF4F}" destId="{797D3A2F-73D6-4BBA-81A8-8DFB3985DA19}" srcOrd="1" destOrd="0" presId="urn:microsoft.com/office/officeart/2005/8/layout/vList2"/>
    <dgm:cxn modelId="{CCA64D5B-0181-4C33-BAA3-E0219E3C162B}" type="presParOf" srcId="{A1FD045B-0918-4ACA-A54F-A54BFC23EF4F}" destId="{54E47F5D-C5E0-4CE5-B242-3E67C156A1B3}" srcOrd="2" destOrd="0" presId="urn:microsoft.com/office/officeart/2005/8/layout/vList2"/>
    <dgm:cxn modelId="{F036E9E0-FDD4-42A7-8E26-68C401F06B11}" type="presParOf" srcId="{A1FD045B-0918-4ACA-A54F-A54BFC23EF4F}" destId="{BB6554EC-AB51-4436-ABBD-2849DFBB3EC8}" srcOrd="3" destOrd="0" presId="urn:microsoft.com/office/officeart/2005/8/layout/vList2"/>
    <dgm:cxn modelId="{834290BF-72C4-49C8-87C7-E3D9D68A70F2}" type="presParOf" srcId="{A1FD045B-0918-4ACA-A54F-A54BFC23EF4F}" destId="{9DD938F3-C7A5-4E59-9A0B-688F8727B81C}" srcOrd="4" destOrd="0" presId="urn:microsoft.com/office/officeart/2005/8/layout/vList2"/>
    <dgm:cxn modelId="{CE1C6013-6366-4C45-9157-12F0319EBA81}" type="presParOf" srcId="{A1FD045B-0918-4ACA-A54F-A54BFC23EF4F}" destId="{7323CA69-0659-469B-BE15-EF8636CFB55C}" srcOrd="5" destOrd="0" presId="urn:microsoft.com/office/officeart/2005/8/layout/vList2"/>
    <dgm:cxn modelId="{E8025742-D838-4DE5-955E-742F1918C5E9}" type="presParOf" srcId="{A1FD045B-0918-4ACA-A54F-A54BFC23EF4F}" destId="{3AA4FD8B-910B-4A58-8FE0-23901C878D9D}" srcOrd="6" destOrd="0" presId="urn:microsoft.com/office/officeart/2005/8/layout/vList2"/>
    <dgm:cxn modelId="{B01DE5D1-91C6-4DEE-A16C-DA141354FE76}" type="presParOf" srcId="{A1FD045B-0918-4ACA-A54F-A54BFC23EF4F}" destId="{2D34E919-3887-411D-81D5-276070B8FF9A}" srcOrd="7" destOrd="0" presId="urn:microsoft.com/office/officeart/2005/8/layout/vList2"/>
    <dgm:cxn modelId="{B9AEA57B-1C03-4C1A-ADB9-D4A95B1F8275}" type="presParOf" srcId="{A1FD045B-0918-4ACA-A54F-A54BFC23EF4F}" destId="{8146D9FC-EF6B-47A1-86D2-028F96DB088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8CD5FA-649D-409A-AB13-5590FFB290F1}" type="doc">
      <dgm:prSet loTypeId="urn:microsoft.com/office/officeart/2008/layout/HalfCircleOrganizationChart" loCatId="hierarchy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A866F0C3-EE89-4A00-9F86-DE76FA9C32F5}">
      <dgm:prSet/>
      <dgm:spPr/>
      <dgm:t>
        <a:bodyPr/>
        <a:lstStyle/>
        <a:p>
          <a:r>
            <a:rPr lang="en-US" dirty="0"/>
            <a:t>Human Resources (HR) Department  </a:t>
          </a:r>
        </a:p>
      </dgm:t>
    </dgm:pt>
    <dgm:pt modelId="{62BDF331-94DF-485C-BC5C-916C3905C7F2}" type="parTrans" cxnId="{04C3CC0C-CC39-4DCC-B31A-9C514DA9E01C}">
      <dgm:prSet/>
      <dgm:spPr/>
      <dgm:t>
        <a:bodyPr/>
        <a:lstStyle/>
        <a:p>
          <a:endParaRPr lang="en-US"/>
        </a:p>
      </dgm:t>
    </dgm:pt>
    <dgm:pt modelId="{C41F2E6E-50FC-41EC-AC54-A3C1CB5EB4A4}" type="sibTrans" cxnId="{04C3CC0C-CC39-4DCC-B31A-9C514DA9E01C}">
      <dgm:prSet/>
      <dgm:spPr/>
      <dgm:t>
        <a:bodyPr/>
        <a:lstStyle/>
        <a:p>
          <a:endParaRPr lang="en-US"/>
        </a:p>
      </dgm:t>
    </dgm:pt>
    <dgm:pt modelId="{1D244653-2238-4EA4-82F4-89DE61AD31BC}">
      <dgm:prSet/>
      <dgm:spPr/>
      <dgm:t>
        <a:bodyPr/>
        <a:lstStyle/>
        <a:p>
          <a:r>
            <a:rPr lang="en-US"/>
            <a:t>Department Managers (Sales &amp; Production)</a:t>
          </a:r>
        </a:p>
      </dgm:t>
    </dgm:pt>
    <dgm:pt modelId="{5153D895-3A1D-4D89-8A6C-394F2E5AFB08}" type="parTrans" cxnId="{AF62C59F-C9AB-4575-A5C9-0C85D4686674}">
      <dgm:prSet/>
      <dgm:spPr/>
      <dgm:t>
        <a:bodyPr/>
        <a:lstStyle/>
        <a:p>
          <a:endParaRPr lang="en-US"/>
        </a:p>
      </dgm:t>
    </dgm:pt>
    <dgm:pt modelId="{FA03C3EB-97DE-4D3A-873A-2775DEB4C561}" type="sibTrans" cxnId="{AF62C59F-C9AB-4575-A5C9-0C85D4686674}">
      <dgm:prSet/>
      <dgm:spPr/>
      <dgm:t>
        <a:bodyPr/>
        <a:lstStyle/>
        <a:p>
          <a:endParaRPr lang="en-US"/>
        </a:p>
      </dgm:t>
    </dgm:pt>
    <dgm:pt modelId="{FD41BEA5-4598-4803-B3D4-E724E987CACC}">
      <dgm:prSet/>
      <dgm:spPr/>
      <dgm:t>
        <a:bodyPr/>
        <a:lstStyle/>
        <a:p>
          <a:r>
            <a:rPr lang="en-US"/>
            <a:t>Senior Leadership/Executives</a:t>
          </a:r>
        </a:p>
      </dgm:t>
    </dgm:pt>
    <dgm:pt modelId="{B23E819B-5FA2-45C5-8FE4-17AB0D221F30}" type="parTrans" cxnId="{276476E9-938F-4116-96B7-BACAC8E8526E}">
      <dgm:prSet/>
      <dgm:spPr/>
      <dgm:t>
        <a:bodyPr/>
        <a:lstStyle/>
        <a:p>
          <a:endParaRPr lang="en-US"/>
        </a:p>
      </dgm:t>
    </dgm:pt>
    <dgm:pt modelId="{7932AE51-4A74-4458-BB40-3DA7A739400A}" type="sibTrans" cxnId="{276476E9-938F-4116-96B7-BACAC8E8526E}">
      <dgm:prSet/>
      <dgm:spPr/>
      <dgm:t>
        <a:bodyPr/>
        <a:lstStyle/>
        <a:p>
          <a:endParaRPr lang="en-US"/>
        </a:p>
      </dgm:t>
    </dgm:pt>
    <dgm:pt modelId="{38731D6D-5C8D-443E-A8A3-65A9E3716F3E}">
      <dgm:prSet/>
      <dgm:spPr/>
      <dgm:t>
        <a:bodyPr/>
        <a:lstStyle/>
        <a:p>
          <a:r>
            <a:rPr lang="en-US"/>
            <a:t>Employees</a:t>
          </a:r>
        </a:p>
      </dgm:t>
    </dgm:pt>
    <dgm:pt modelId="{DF36BC72-E341-4A43-8E0F-050A19CA0110}" type="parTrans" cxnId="{2E9293FF-BA3E-4C12-82D7-A8A2E8EA30A0}">
      <dgm:prSet/>
      <dgm:spPr/>
      <dgm:t>
        <a:bodyPr/>
        <a:lstStyle/>
        <a:p>
          <a:endParaRPr lang="en-US"/>
        </a:p>
      </dgm:t>
    </dgm:pt>
    <dgm:pt modelId="{A3B5EDA5-CFC0-476C-B16C-1EA19363EB90}" type="sibTrans" cxnId="{2E9293FF-BA3E-4C12-82D7-A8A2E8EA30A0}">
      <dgm:prSet/>
      <dgm:spPr/>
      <dgm:t>
        <a:bodyPr/>
        <a:lstStyle/>
        <a:p>
          <a:endParaRPr lang="en-US"/>
        </a:p>
      </dgm:t>
    </dgm:pt>
    <dgm:pt modelId="{F38AD4C5-235E-4450-BFD9-70E9C2CE6F84}">
      <dgm:prSet/>
      <dgm:spPr/>
      <dgm:t>
        <a:bodyPr/>
        <a:lstStyle/>
        <a:p>
          <a:r>
            <a:rPr lang="en-US"/>
            <a:t>Finance/Compensation Teams</a:t>
          </a:r>
        </a:p>
      </dgm:t>
    </dgm:pt>
    <dgm:pt modelId="{7B210181-429E-4DFD-9A75-5E75432756A9}" type="parTrans" cxnId="{59067D15-73B1-48AB-8F95-7CBE19997F41}">
      <dgm:prSet/>
      <dgm:spPr/>
      <dgm:t>
        <a:bodyPr/>
        <a:lstStyle/>
        <a:p>
          <a:endParaRPr lang="en-US"/>
        </a:p>
      </dgm:t>
    </dgm:pt>
    <dgm:pt modelId="{5F8ECA51-A9D8-41DE-A532-81DAECCDD3D2}" type="sibTrans" cxnId="{59067D15-73B1-48AB-8F95-7CBE19997F41}">
      <dgm:prSet/>
      <dgm:spPr/>
      <dgm:t>
        <a:bodyPr/>
        <a:lstStyle/>
        <a:p>
          <a:endParaRPr lang="en-US"/>
        </a:p>
      </dgm:t>
    </dgm:pt>
    <dgm:pt modelId="{03346EB5-8709-4848-AA80-1522ACA7529D}" type="pres">
      <dgm:prSet presAssocID="{658CD5FA-649D-409A-AB13-5590FFB290F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346491BE-A43D-41A9-8972-4FC10EA05977}" type="pres">
      <dgm:prSet presAssocID="{A866F0C3-EE89-4A00-9F86-DE76FA9C32F5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8986A0C4-FC7F-464F-90F3-30A778227B3C}" type="pres">
      <dgm:prSet presAssocID="{A866F0C3-EE89-4A00-9F86-DE76FA9C32F5}" presName="rootComposite1" presStyleCnt="0"/>
      <dgm:spPr/>
      <dgm:t>
        <a:bodyPr/>
        <a:lstStyle/>
        <a:p>
          <a:endParaRPr lang="en-IN"/>
        </a:p>
      </dgm:t>
    </dgm:pt>
    <dgm:pt modelId="{02AC5B87-EFBB-4B1E-977D-50E2C5F7BEF4}" type="pres">
      <dgm:prSet presAssocID="{A866F0C3-EE89-4A00-9F86-DE76FA9C32F5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D035F07-8CFD-4EBF-92A5-B71A477D3843}" type="pres">
      <dgm:prSet presAssocID="{A866F0C3-EE89-4A00-9F86-DE76FA9C32F5}" presName="topArc1" presStyleLbl="parChTrans1D1" presStyleIdx="0" presStyleCnt="10"/>
      <dgm:spPr/>
      <dgm:t>
        <a:bodyPr/>
        <a:lstStyle/>
        <a:p>
          <a:endParaRPr lang="en-IN"/>
        </a:p>
      </dgm:t>
    </dgm:pt>
    <dgm:pt modelId="{4E29B5CE-D37C-4DD7-ABE1-A7CA2795E451}" type="pres">
      <dgm:prSet presAssocID="{A866F0C3-EE89-4A00-9F86-DE76FA9C32F5}" presName="bottomArc1" presStyleLbl="parChTrans1D1" presStyleIdx="1" presStyleCnt="10"/>
      <dgm:spPr/>
      <dgm:t>
        <a:bodyPr/>
        <a:lstStyle/>
        <a:p>
          <a:endParaRPr lang="en-IN"/>
        </a:p>
      </dgm:t>
    </dgm:pt>
    <dgm:pt modelId="{63359D03-2009-4E4B-B0AD-172445914EFA}" type="pres">
      <dgm:prSet presAssocID="{A866F0C3-EE89-4A00-9F86-DE76FA9C32F5}" presName="topConnNode1" presStyleLbl="node1" presStyleIdx="0" presStyleCnt="0"/>
      <dgm:spPr/>
      <dgm:t>
        <a:bodyPr/>
        <a:lstStyle/>
        <a:p>
          <a:endParaRPr lang="en-IN"/>
        </a:p>
      </dgm:t>
    </dgm:pt>
    <dgm:pt modelId="{0E3E6007-DE66-452F-A8C9-4F2D4D5C0C34}" type="pres">
      <dgm:prSet presAssocID="{A866F0C3-EE89-4A00-9F86-DE76FA9C32F5}" presName="hierChild2" presStyleCnt="0"/>
      <dgm:spPr/>
      <dgm:t>
        <a:bodyPr/>
        <a:lstStyle/>
        <a:p>
          <a:endParaRPr lang="en-IN"/>
        </a:p>
      </dgm:t>
    </dgm:pt>
    <dgm:pt modelId="{E0D9811B-CEED-4FB8-B44B-8568246B81D4}" type="pres">
      <dgm:prSet presAssocID="{A866F0C3-EE89-4A00-9F86-DE76FA9C32F5}" presName="hierChild3" presStyleCnt="0"/>
      <dgm:spPr/>
      <dgm:t>
        <a:bodyPr/>
        <a:lstStyle/>
        <a:p>
          <a:endParaRPr lang="en-IN"/>
        </a:p>
      </dgm:t>
    </dgm:pt>
    <dgm:pt modelId="{0A87F8A2-5455-4D5C-B12D-C4C3D854D056}" type="pres">
      <dgm:prSet presAssocID="{1D244653-2238-4EA4-82F4-89DE61AD31BC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734E1746-81F8-43AB-9945-2EDB18227584}" type="pres">
      <dgm:prSet presAssocID="{1D244653-2238-4EA4-82F4-89DE61AD31BC}" presName="rootComposite1" presStyleCnt="0"/>
      <dgm:spPr/>
      <dgm:t>
        <a:bodyPr/>
        <a:lstStyle/>
        <a:p>
          <a:endParaRPr lang="en-IN"/>
        </a:p>
      </dgm:t>
    </dgm:pt>
    <dgm:pt modelId="{3EAD43E8-49D5-4485-A54F-257167020335}" type="pres">
      <dgm:prSet presAssocID="{1D244653-2238-4EA4-82F4-89DE61AD31BC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9D9D8F1-A6D1-425A-AC38-72E75383C6AC}" type="pres">
      <dgm:prSet presAssocID="{1D244653-2238-4EA4-82F4-89DE61AD31BC}" presName="topArc1" presStyleLbl="parChTrans1D1" presStyleIdx="2" presStyleCnt="10"/>
      <dgm:spPr/>
      <dgm:t>
        <a:bodyPr/>
        <a:lstStyle/>
        <a:p>
          <a:endParaRPr lang="en-IN"/>
        </a:p>
      </dgm:t>
    </dgm:pt>
    <dgm:pt modelId="{07EA0123-C61D-47E8-8A03-E984382DD2CC}" type="pres">
      <dgm:prSet presAssocID="{1D244653-2238-4EA4-82F4-89DE61AD31BC}" presName="bottomArc1" presStyleLbl="parChTrans1D1" presStyleIdx="3" presStyleCnt="10"/>
      <dgm:spPr/>
      <dgm:t>
        <a:bodyPr/>
        <a:lstStyle/>
        <a:p>
          <a:endParaRPr lang="en-IN"/>
        </a:p>
      </dgm:t>
    </dgm:pt>
    <dgm:pt modelId="{EF5CF0E4-7F3A-423C-A07E-F8680AF17CC4}" type="pres">
      <dgm:prSet presAssocID="{1D244653-2238-4EA4-82F4-89DE61AD31BC}" presName="topConnNode1" presStyleLbl="node1" presStyleIdx="0" presStyleCnt="0"/>
      <dgm:spPr/>
      <dgm:t>
        <a:bodyPr/>
        <a:lstStyle/>
        <a:p>
          <a:endParaRPr lang="en-IN"/>
        </a:p>
      </dgm:t>
    </dgm:pt>
    <dgm:pt modelId="{ED4B0BA0-8B97-4123-87D7-54D215213625}" type="pres">
      <dgm:prSet presAssocID="{1D244653-2238-4EA4-82F4-89DE61AD31BC}" presName="hierChild2" presStyleCnt="0"/>
      <dgm:spPr/>
      <dgm:t>
        <a:bodyPr/>
        <a:lstStyle/>
        <a:p>
          <a:endParaRPr lang="en-IN"/>
        </a:p>
      </dgm:t>
    </dgm:pt>
    <dgm:pt modelId="{64651F71-811C-4D93-B9E2-35206228B31A}" type="pres">
      <dgm:prSet presAssocID="{1D244653-2238-4EA4-82F4-89DE61AD31BC}" presName="hierChild3" presStyleCnt="0"/>
      <dgm:spPr/>
      <dgm:t>
        <a:bodyPr/>
        <a:lstStyle/>
        <a:p>
          <a:endParaRPr lang="en-IN"/>
        </a:p>
      </dgm:t>
    </dgm:pt>
    <dgm:pt modelId="{A50F9499-AB07-4036-B4CF-BF50446908A3}" type="pres">
      <dgm:prSet presAssocID="{FD41BEA5-4598-4803-B3D4-E724E987CACC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D083A9C6-2CD6-493F-9641-0DC000EDDAEE}" type="pres">
      <dgm:prSet presAssocID="{FD41BEA5-4598-4803-B3D4-E724E987CACC}" presName="rootComposite1" presStyleCnt="0"/>
      <dgm:spPr/>
      <dgm:t>
        <a:bodyPr/>
        <a:lstStyle/>
        <a:p>
          <a:endParaRPr lang="en-IN"/>
        </a:p>
      </dgm:t>
    </dgm:pt>
    <dgm:pt modelId="{CA2F45B9-0A84-4473-A36E-171F19121D13}" type="pres">
      <dgm:prSet presAssocID="{FD41BEA5-4598-4803-B3D4-E724E987CACC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46BD21B-300A-4C0C-8E10-A442D9A56F3D}" type="pres">
      <dgm:prSet presAssocID="{FD41BEA5-4598-4803-B3D4-E724E987CACC}" presName="topArc1" presStyleLbl="parChTrans1D1" presStyleIdx="4" presStyleCnt="10"/>
      <dgm:spPr/>
      <dgm:t>
        <a:bodyPr/>
        <a:lstStyle/>
        <a:p>
          <a:endParaRPr lang="en-IN"/>
        </a:p>
      </dgm:t>
    </dgm:pt>
    <dgm:pt modelId="{FDC8DFE2-F610-428D-B6FB-CD05F5065A37}" type="pres">
      <dgm:prSet presAssocID="{FD41BEA5-4598-4803-B3D4-E724E987CACC}" presName="bottomArc1" presStyleLbl="parChTrans1D1" presStyleIdx="5" presStyleCnt="10"/>
      <dgm:spPr/>
      <dgm:t>
        <a:bodyPr/>
        <a:lstStyle/>
        <a:p>
          <a:endParaRPr lang="en-IN"/>
        </a:p>
      </dgm:t>
    </dgm:pt>
    <dgm:pt modelId="{7528FD89-84EB-48E2-BFD5-DFBE7E5634B4}" type="pres">
      <dgm:prSet presAssocID="{FD41BEA5-4598-4803-B3D4-E724E987CACC}" presName="topConnNode1" presStyleLbl="node1" presStyleIdx="0" presStyleCnt="0"/>
      <dgm:spPr/>
      <dgm:t>
        <a:bodyPr/>
        <a:lstStyle/>
        <a:p>
          <a:endParaRPr lang="en-IN"/>
        </a:p>
      </dgm:t>
    </dgm:pt>
    <dgm:pt modelId="{4F1FAD7A-AAD5-4F32-A703-97221E45BCA0}" type="pres">
      <dgm:prSet presAssocID="{FD41BEA5-4598-4803-B3D4-E724E987CACC}" presName="hierChild2" presStyleCnt="0"/>
      <dgm:spPr/>
      <dgm:t>
        <a:bodyPr/>
        <a:lstStyle/>
        <a:p>
          <a:endParaRPr lang="en-IN"/>
        </a:p>
      </dgm:t>
    </dgm:pt>
    <dgm:pt modelId="{66DA51F8-685C-4F29-BF6E-2E60F30898E9}" type="pres">
      <dgm:prSet presAssocID="{FD41BEA5-4598-4803-B3D4-E724E987CACC}" presName="hierChild3" presStyleCnt="0"/>
      <dgm:spPr/>
      <dgm:t>
        <a:bodyPr/>
        <a:lstStyle/>
        <a:p>
          <a:endParaRPr lang="en-IN"/>
        </a:p>
      </dgm:t>
    </dgm:pt>
    <dgm:pt modelId="{FC85966E-A020-48E7-B8C8-1B32B07DD5C2}" type="pres">
      <dgm:prSet presAssocID="{38731D6D-5C8D-443E-A8A3-65A9E3716F3E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D786A616-C33F-483F-921D-6ABD79417E37}" type="pres">
      <dgm:prSet presAssocID="{38731D6D-5C8D-443E-A8A3-65A9E3716F3E}" presName="rootComposite1" presStyleCnt="0"/>
      <dgm:spPr/>
      <dgm:t>
        <a:bodyPr/>
        <a:lstStyle/>
        <a:p>
          <a:endParaRPr lang="en-IN"/>
        </a:p>
      </dgm:t>
    </dgm:pt>
    <dgm:pt modelId="{DFE7839B-0B11-4F9F-A2EE-EB1C13AAF6CD}" type="pres">
      <dgm:prSet presAssocID="{38731D6D-5C8D-443E-A8A3-65A9E3716F3E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AE0FE7E-E7E1-4BF1-A005-5C01D3D3B213}" type="pres">
      <dgm:prSet presAssocID="{38731D6D-5C8D-443E-A8A3-65A9E3716F3E}" presName="topArc1" presStyleLbl="parChTrans1D1" presStyleIdx="6" presStyleCnt="10"/>
      <dgm:spPr/>
      <dgm:t>
        <a:bodyPr/>
        <a:lstStyle/>
        <a:p>
          <a:endParaRPr lang="en-IN"/>
        </a:p>
      </dgm:t>
    </dgm:pt>
    <dgm:pt modelId="{B0DD06A4-90BB-4FE8-957F-90F427253F68}" type="pres">
      <dgm:prSet presAssocID="{38731D6D-5C8D-443E-A8A3-65A9E3716F3E}" presName="bottomArc1" presStyleLbl="parChTrans1D1" presStyleIdx="7" presStyleCnt="10"/>
      <dgm:spPr/>
      <dgm:t>
        <a:bodyPr/>
        <a:lstStyle/>
        <a:p>
          <a:endParaRPr lang="en-IN"/>
        </a:p>
      </dgm:t>
    </dgm:pt>
    <dgm:pt modelId="{821B9CD9-5E75-4B95-B400-6979829EFA0F}" type="pres">
      <dgm:prSet presAssocID="{38731D6D-5C8D-443E-A8A3-65A9E3716F3E}" presName="topConnNode1" presStyleLbl="node1" presStyleIdx="0" presStyleCnt="0"/>
      <dgm:spPr/>
      <dgm:t>
        <a:bodyPr/>
        <a:lstStyle/>
        <a:p>
          <a:endParaRPr lang="en-IN"/>
        </a:p>
      </dgm:t>
    </dgm:pt>
    <dgm:pt modelId="{D7148A22-3DEA-4B6E-BD8D-B7C6EE282359}" type="pres">
      <dgm:prSet presAssocID="{38731D6D-5C8D-443E-A8A3-65A9E3716F3E}" presName="hierChild2" presStyleCnt="0"/>
      <dgm:spPr/>
      <dgm:t>
        <a:bodyPr/>
        <a:lstStyle/>
        <a:p>
          <a:endParaRPr lang="en-IN"/>
        </a:p>
      </dgm:t>
    </dgm:pt>
    <dgm:pt modelId="{88106048-8299-4EE5-87DE-B75F1CD620DD}" type="pres">
      <dgm:prSet presAssocID="{38731D6D-5C8D-443E-A8A3-65A9E3716F3E}" presName="hierChild3" presStyleCnt="0"/>
      <dgm:spPr/>
      <dgm:t>
        <a:bodyPr/>
        <a:lstStyle/>
        <a:p>
          <a:endParaRPr lang="en-IN"/>
        </a:p>
      </dgm:t>
    </dgm:pt>
    <dgm:pt modelId="{FB9142AC-D186-4E9C-A970-8AB17F4A4C93}" type="pres">
      <dgm:prSet presAssocID="{F38AD4C5-235E-4450-BFD9-70E9C2CE6F84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E82877D0-1673-4C76-A842-9861B9D7AD76}" type="pres">
      <dgm:prSet presAssocID="{F38AD4C5-235E-4450-BFD9-70E9C2CE6F84}" presName="rootComposite1" presStyleCnt="0"/>
      <dgm:spPr/>
      <dgm:t>
        <a:bodyPr/>
        <a:lstStyle/>
        <a:p>
          <a:endParaRPr lang="en-IN"/>
        </a:p>
      </dgm:t>
    </dgm:pt>
    <dgm:pt modelId="{C292D999-5D39-4130-A1E9-EFEEEB79859E}" type="pres">
      <dgm:prSet presAssocID="{F38AD4C5-235E-4450-BFD9-70E9C2CE6F84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CDF29D2-C1AF-4F99-BE8A-1E660651DDC8}" type="pres">
      <dgm:prSet presAssocID="{F38AD4C5-235E-4450-BFD9-70E9C2CE6F84}" presName="topArc1" presStyleLbl="parChTrans1D1" presStyleIdx="8" presStyleCnt="10"/>
      <dgm:spPr/>
      <dgm:t>
        <a:bodyPr/>
        <a:lstStyle/>
        <a:p>
          <a:endParaRPr lang="en-IN"/>
        </a:p>
      </dgm:t>
    </dgm:pt>
    <dgm:pt modelId="{37F21C70-D728-4409-9232-EDDC06CF661C}" type="pres">
      <dgm:prSet presAssocID="{F38AD4C5-235E-4450-BFD9-70E9C2CE6F84}" presName="bottomArc1" presStyleLbl="parChTrans1D1" presStyleIdx="9" presStyleCnt="10"/>
      <dgm:spPr/>
      <dgm:t>
        <a:bodyPr/>
        <a:lstStyle/>
        <a:p>
          <a:endParaRPr lang="en-IN"/>
        </a:p>
      </dgm:t>
    </dgm:pt>
    <dgm:pt modelId="{DCF78D71-B085-4612-901F-67A2A99419A1}" type="pres">
      <dgm:prSet presAssocID="{F38AD4C5-235E-4450-BFD9-70E9C2CE6F84}" presName="topConnNode1" presStyleLbl="node1" presStyleIdx="0" presStyleCnt="0"/>
      <dgm:spPr/>
      <dgm:t>
        <a:bodyPr/>
        <a:lstStyle/>
        <a:p>
          <a:endParaRPr lang="en-IN"/>
        </a:p>
      </dgm:t>
    </dgm:pt>
    <dgm:pt modelId="{152F3334-C822-4C31-8B81-43F4BD632B9C}" type="pres">
      <dgm:prSet presAssocID="{F38AD4C5-235E-4450-BFD9-70E9C2CE6F84}" presName="hierChild2" presStyleCnt="0"/>
      <dgm:spPr/>
      <dgm:t>
        <a:bodyPr/>
        <a:lstStyle/>
        <a:p>
          <a:endParaRPr lang="en-IN"/>
        </a:p>
      </dgm:t>
    </dgm:pt>
    <dgm:pt modelId="{B7AE134F-8F3D-483F-8B3D-BA66D83ED8D4}" type="pres">
      <dgm:prSet presAssocID="{F38AD4C5-235E-4450-BFD9-70E9C2CE6F84}" presName="hierChild3" presStyleCnt="0"/>
      <dgm:spPr/>
      <dgm:t>
        <a:bodyPr/>
        <a:lstStyle/>
        <a:p>
          <a:endParaRPr lang="en-IN"/>
        </a:p>
      </dgm:t>
    </dgm:pt>
  </dgm:ptLst>
  <dgm:cxnLst>
    <dgm:cxn modelId="{C6953660-4010-457A-A4E1-ECC07785B1FC}" type="presOf" srcId="{FD41BEA5-4598-4803-B3D4-E724E987CACC}" destId="{7528FD89-84EB-48E2-BFD5-DFBE7E5634B4}" srcOrd="1" destOrd="0" presId="urn:microsoft.com/office/officeart/2008/layout/HalfCircleOrganizationChart"/>
    <dgm:cxn modelId="{989D4A26-1E4A-4F5A-82B1-D058183058FC}" type="presOf" srcId="{F38AD4C5-235E-4450-BFD9-70E9C2CE6F84}" destId="{C292D999-5D39-4130-A1E9-EFEEEB79859E}" srcOrd="0" destOrd="0" presId="urn:microsoft.com/office/officeart/2008/layout/HalfCircleOrganizationChart"/>
    <dgm:cxn modelId="{04C3CC0C-CC39-4DCC-B31A-9C514DA9E01C}" srcId="{658CD5FA-649D-409A-AB13-5590FFB290F1}" destId="{A866F0C3-EE89-4A00-9F86-DE76FA9C32F5}" srcOrd="0" destOrd="0" parTransId="{62BDF331-94DF-485C-BC5C-916C3905C7F2}" sibTransId="{C41F2E6E-50FC-41EC-AC54-A3C1CB5EB4A4}"/>
    <dgm:cxn modelId="{5DFA88EF-2B25-4770-8BA5-C452DB1381C3}" type="presOf" srcId="{F38AD4C5-235E-4450-BFD9-70E9C2CE6F84}" destId="{DCF78D71-B085-4612-901F-67A2A99419A1}" srcOrd="1" destOrd="0" presId="urn:microsoft.com/office/officeart/2008/layout/HalfCircleOrganizationChart"/>
    <dgm:cxn modelId="{2E9293FF-BA3E-4C12-82D7-A8A2E8EA30A0}" srcId="{658CD5FA-649D-409A-AB13-5590FFB290F1}" destId="{38731D6D-5C8D-443E-A8A3-65A9E3716F3E}" srcOrd="3" destOrd="0" parTransId="{DF36BC72-E341-4A43-8E0F-050A19CA0110}" sibTransId="{A3B5EDA5-CFC0-476C-B16C-1EA19363EB90}"/>
    <dgm:cxn modelId="{9B36B08F-2624-4DE9-BEFA-905AFD5C6697}" type="presOf" srcId="{1D244653-2238-4EA4-82F4-89DE61AD31BC}" destId="{EF5CF0E4-7F3A-423C-A07E-F8680AF17CC4}" srcOrd="1" destOrd="0" presId="urn:microsoft.com/office/officeart/2008/layout/HalfCircleOrganizationChart"/>
    <dgm:cxn modelId="{39F8B353-E20C-4CB3-946D-3C7E98872984}" type="presOf" srcId="{38731D6D-5C8D-443E-A8A3-65A9E3716F3E}" destId="{821B9CD9-5E75-4B95-B400-6979829EFA0F}" srcOrd="1" destOrd="0" presId="urn:microsoft.com/office/officeart/2008/layout/HalfCircleOrganizationChart"/>
    <dgm:cxn modelId="{AF62C59F-C9AB-4575-A5C9-0C85D4686674}" srcId="{658CD5FA-649D-409A-AB13-5590FFB290F1}" destId="{1D244653-2238-4EA4-82F4-89DE61AD31BC}" srcOrd="1" destOrd="0" parTransId="{5153D895-3A1D-4D89-8A6C-394F2E5AFB08}" sibTransId="{FA03C3EB-97DE-4D3A-873A-2775DEB4C561}"/>
    <dgm:cxn modelId="{245D6A96-A7A2-4325-A085-B126E4CFBB7B}" type="presOf" srcId="{38731D6D-5C8D-443E-A8A3-65A9E3716F3E}" destId="{DFE7839B-0B11-4F9F-A2EE-EB1C13AAF6CD}" srcOrd="0" destOrd="0" presId="urn:microsoft.com/office/officeart/2008/layout/HalfCircleOrganizationChart"/>
    <dgm:cxn modelId="{346234BA-4D74-4068-A3BA-427FB8ED13B8}" type="presOf" srcId="{A866F0C3-EE89-4A00-9F86-DE76FA9C32F5}" destId="{02AC5B87-EFBB-4B1E-977D-50E2C5F7BEF4}" srcOrd="0" destOrd="0" presId="urn:microsoft.com/office/officeart/2008/layout/HalfCircleOrganizationChart"/>
    <dgm:cxn modelId="{276476E9-938F-4116-96B7-BACAC8E8526E}" srcId="{658CD5FA-649D-409A-AB13-5590FFB290F1}" destId="{FD41BEA5-4598-4803-B3D4-E724E987CACC}" srcOrd="2" destOrd="0" parTransId="{B23E819B-5FA2-45C5-8FE4-17AB0D221F30}" sibTransId="{7932AE51-4A74-4458-BB40-3DA7A739400A}"/>
    <dgm:cxn modelId="{7E36A5C0-E1F3-46E2-9C83-1D3A7A22552E}" type="presOf" srcId="{658CD5FA-649D-409A-AB13-5590FFB290F1}" destId="{03346EB5-8709-4848-AA80-1522ACA7529D}" srcOrd="0" destOrd="0" presId="urn:microsoft.com/office/officeart/2008/layout/HalfCircleOrganizationChart"/>
    <dgm:cxn modelId="{68F35B6F-907A-4E9F-8D0B-2E2E0883F8D2}" type="presOf" srcId="{1D244653-2238-4EA4-82F4-89DE61AD31BC}" destId="{3EAD43E8-49D5-4485-A54F-257167020335}" srcOrd="0" destOrd="0" presId="urn:microsoft.com/office/officeart/2008/layout/HalfCircleOrganizationChart"/>
    <dgm:cxn modelId="{98ECC522-6519-45DF-AD80-72DC61E85FF3}" type="presOf" srcId="{A866F0C3-EE89-4A00-9F86-DE76FA9C32F5}" destId="{63359D03-2009-4E4B-B0AD-172445914EFA}" srcOrd="1" destOrd="0" presId="urn:microsoft.com/office/officeart/2008/layout/HalfCircleOrganizationChart"/>
    <dgm:cxn modelId="{59067D15-73B1-48AB-8F95-7CBE19997F41}" srcId="{658CD5FA-649D-409A-AB13-5590FFB290F1}" destId="{F38AD4C5-235E-4450-BFD9-70E9C2CE6F84}" srcOrd="4" destOrd="0" parTransId="{7B210181-429E-4DFD-9A75-5E75432756A9}" sibTransId="{5F8ECA51-A9D8-41DE-A532-81DAECCDD3D2}"/>
    <dgm:cxn modelId="{124D2456-21B1-462A-91F1-E8D2B9494A01}" type="presOf" srcId="{FD41BEA5-4598-4803-B3D4-E724E987CACC}" destId="{CA2F45B9-0A84-4473-A36E-171F19121D13}" srcOrd="0" destOrd="0" presId="urn:microsoft.com/office/officeart/2008/layout/HalfCircleOrganizationChart"/>
    <dgm:cxn modelId="{53CEC8A2-CB00-422E-B73C-BE0210525610}" type="presParOf" srcId="{03346EB5-8709-4848-AA80-1522ACA7529D}" destId="{346491BE-A43D-41A9-8972-4FC10EA05977}" srcOrd="0" destOrd="0" presId="urn:microsoft.com/office/officeart/2008/layout/HalfCircleOrganizationChart"/>
    <dgm:cxn modelId="{A7F2FC87-48D4-4ECF-82B1-90CCE827BD37}" type="presParOf" srcId="{346491BE-A43D-41A9-8972-4FC10EA05977}" destId="{8986A0C4-FC7F-464F-90F3-30A778227B3C}" srcOrd="0" destOrd="0" presId="urn:microsoft.com/office/officeart/2008/layout/HalfCircleOrganizationChart"/>
    <dgm:cxn modelId="{B33BE47C-5EA2-4BE7-92F2-A2E136A9E273}" type="presParOf" srcId="{8986A0C4-FC7F-464F-90F3-30A778227B3C}" destId="{02AC5B87-EFBB-4B1E-977D-50E2C5F7BEF4}" srcOrd="0" destOrd="0" presId="urn:microsoft.com/office/officeart/2008/layout/HalfCircleOrganizationChart"/>
    <dgm:cxn modelId="{18636DC3-E8F6-4564-B23E-79744BEB2264}" type="presParOf" srcId="{8986A0C4-FC7F-464F-90F3-30A778227B3C}" destId="{6D035F07-8CFD-4EBF-92A5-B71A477D3843}" srcOrd="1" destOrd="0" presId="urn:microsoft.com/office/officeart/2008/layout/HalfCircleOrganizationChart"/>
    <dgm:cxn modelId="{6CF97A29-E013-47E0-992B-0EBE796734BE}" type="presParOf" srcId="{8986A0C4-FC7F-464F-90F3-30A778227B3C}" destId="{4E29B5CE-D37C-4DD7-ABE1-A7CA2795E451}" srcOrd="2" destOrd="0" presId="urn:microsoft.com/office/officeart/2008/layout/HalfCircleOrganizationChart"/>
    <dgm:cxn modelId="{C0BBE740-827C-48F9-A504-465095E04852}" type="presParOf" srcId="{8986A0C4-FC7F-464F-90F3-30A778227B3C}" destId="{63359D03-2009-4E4B-B0AD-172445914EFA}" srcOrd="3" destOrd="0" presId="urn:microsoft.com/office/officeart/2008/layout/HalfCircleOrganizationChart"/>
    <dgm:cxn modelId="{CC4CB33E-4CFB-448B-B693-105B6B2CB0CA}" type="presParOf" srcId="{346491BE-A43D-41A9-8972-4FC10EA05977}" destId="{0E3E6007-DE66-452F-A8C9-4F2D4D5C0C34}" srcOrd="1" destOrd="0" presId="urn:microsoft.com/office/officeart/2008/layout/HalfCircleOrganizationChart"/>
    <dgm:cxn modelId="{C7EE9E81-AD88-4A1D-A552-31F5679DC6E1}" type="presParOf" srcId="{346491BE-A43D-41A9-8972-4FC10EA05977}" destId="{E0D9811B-CEED-4FB8-B44B-8568246B81D4}" srcOrd="2" destOrd="0" presId="urn:microsoft.com/office/officeart/2008/layout/HalfCircleOrganizationChart"/>
    <dgm:cxn modelId="{16EF5FD3-8B28-4AF3-9BC9-8F50EF483BC0}" type="presParOf" srcId="{03346EB5-8709-4848-AA80-1522ACA7529D}" destId="{0A87F8A2-5455-4D5C-B12D-C4C3D854D056}" srcOrd="1" destOrd="0" presId="urn:microsoft.com/office/officeart/2008/layout/HalfCircleOrganizationChart"/>
    <dgm:cxn modelId="{54B5DE32-2137-43E3-9D00-E8167F163E8D}" type="presParOf" srcId="{0A87F8A2-5455-4D5C-B12D-C4C3D854D056}" destId="{734E1746-81F8-43AB-9945-2EDB18227584}" srcOrd="0" destOrd="0" presId="urn:microsoft.com/office/officeart/2008/layout/HalfCircleOrganizationChart"/>
    <dgm:cxn modelId="{9EE6DF60-F552-44C6-8B51-08318DA1184D}" type="presParOf" srcId="{734E1746-81F8-43AB-9945-2EDB18227584}" destId="{3EAD43E8-49D5-4485-A54F-257167020335}" srcOrd="0" destOrd="0" presId="urn:microsoft.com/office/officeart/2008/layout/HalfCircleOrganizationChart"/>
    <dgm:cxn modelId="{08359235-78AA-444D-9694-E2CA5BF54800}" type="presParOf" srcId="{734E1746-81F8-43AB-9945-2EDB18227584}" destId="{89D9D8F1-A6D1-425A-AC38-72E75383C6AC}" srcOrd="1" destOrd="0" presId="urn:microsoft.com/office/officeart/2008/layout/HalfCircleOrganizationChart"/>
    <dgm:cxn modelId="{47B3BA2C-B326-4DC3-BEFD-1A41B8D0060E}" type="presParOf" srcId="{734E1746-81F8-43AB-9945-2EDB18227584}" destId="{07EA0123-C61D-47E8-8A03-E984382DD2CC}" srcOrd="2" destOrd="0" presId="urn:microsoft.com/office/officeart/2008/layout/HalfCircleOrganizationChart"/>
    <dgm:cxn modelId="{0F43174E-474C-4D20-B34B-FCADD1856CB5}" type="presParOf" srcId="{734E1746-81F8-43AB-9945-2EDB18227584}" destId="{EF5CF0E4-7F3A-423C-A07E-F8680AF17CC4}" srcOrd="3" destOrd="0" presId="urn:microsoft.com/office/officeart/2008/layout/HalfCircleOrganizationChart"/>
    <dgm:cxn modelId="{B8E53303-87AE-4C43-B123-B5AEE49309CA}" type="presParOf" srcId="{0A87F8A2-5455-4D5C-B12D-C4C3D854D056}" destId="{ED4B0BA0-8B97-4123-87D7-54D215213625}" srcOrd="1" destOrd="0" presId="urn:microsoft.com/office/officeart/2008/layout/HalfCircleOrganizationChart"/>
    <dgm:cxn modelId="{CB97E51C-301E-4D74-A2C6-1BD593CE7D35}" type="presParOf" srcId="{0A87F8A2-5455-4D5C-B12D-C4C3D854D056}" destId="{64651F71-811C-4D93-B9E2-35206228B31A}" srcOrd="2" destOrd="0" presId="urn:microsoft.com/office/officeart/2008/layout/HalfCircleOrganizationChart"/>
    <dgm:cxn modelId="{509E14C1-6CFB-4737-AB4D-A6722E69E099}" type="presParOf" srcId="{03346EB5-8709-4848-AA80-1522ACA7529D}" destId="{A50F9499-AB07-4036-B4CF-BF50446908A3}" srcOrd="2" destOrd="0" presId="urn:microsoft.com/office/officeart/2008/layout/HalfCircleOrganizationChart"/>
    <dgm:cxn modelId="{00099638-818F-4EEA-84A7-CAD055CB88DC}" type="presParOf" srcId="{A50F9499-AB07-4036-B4CF-BF50446908A3}" destId="{D083A9C6-2CD6-493F-9641-0DC000EDDAEE}" srcOrd="0" destOrd="0" presId="urn:microsoft.com/office/officeart/2008/layout/HalfCircleOrganizationChart"/>
    <dgm:cxn modelId="{89CCA4D1-F973-4F92-A3A1-354737989E22}" type="presParOf" srcId="{D083A9C6-2CD6-493F-9641-0DC000EDDAEE}" destId="{CA2F45B9-0A84-4473-A36E-171F19121D13}" srcOrd="0" destOrd="0" presId="urn:microsoft.com/office/officeart/2008/layout/HalfCircleOrganizationChart"/>
    <dgm:cxn modelId="{2FC7EBEE-2D30-48B7-BA3C-B70704BB1350}" type="presParOf" srcId="{D083A9C6-2CD6-493F-9641-0DC000EDDAEE}" destId="{846BD21B-300A-4C0C-8E10-A442D9A56F3D}" srcOrd="1" destOrd="0" presId="urn:microsoft.com/office/officeart/2008/layout/HalfCircleOrganizationChart"/>
    <dgm:cxn modelId="{ACDEF5A9-58A6-47E8-B374-2B689FB13E27}" type="presParOf" srcId="{D083A9C6-2CD6-493F-9641-0DC000EDDAEE}" destId="{FDC8DFE2-F610-428D-B6FB-CD05F5065A37}" srcOrd="2" destOrd="0" presId="urn:microsoft.com/office/officeart/2008/layout/HalfCircleOrganizationChart"/>
    <dgm:cxn modelId="{088ECEA6-FFDD-4B1D-8619-E03E0FBC06D7}" type="presParOf" srcId="{D083A9C6-2CD6-493F-9641-0DC000EDDAEE}" destId="{7528FD89-84EB-48E2-BFD5-DFBE7E5634B4}" srcOrd="3" destOrd="0" presId="urn:microsoft.com/office/officeart/2008/layout/HalfCircleOrganizationChart"/>
    <dgm:cxn modelId="{F8916CEF-C1C8-4BC8-91CC-6AA1A98F0D28}" type="presParOf" srcId="{A50F9499-AB07-4036-B4CF-BF50446908A3}" destId="{4F1FAD7A-AAD5-4F32-A703-97221E45BCA0}" srcOrd="1" destOrd="0" presId="urn:microsoft.com/office/officeart/2008/layout/HalfCircleOrganizationChart"/>
    <dgm:cxn modelId="{4D428A36-C150-4959-94A4-E9AD3737F9D5}" type="presParOf" srcId="{A50F9499-AB07-4036-B4CF-BF50446908A3}" destId="{66DA51F8-685C-4F29-BF6E-2E60F30898E9}" srcOrd="2" destOrd="0" presId="urn:microsoft.com/office/officeart/2008/layout/HalfCircleOrganizationChart"/>
    <dgm:cxn modelId="{4BDDC683-03EA-4652-9D27-740B9E7B29B5}" type="presParOf" srcId="{03346EB5-8709-4848-AA80-1522ACA7529D}" destId="{FC85966E-A020-48E7-B8C8-1B32B07DD5C2}" srcOrd="3" destOrd="0" presId="urn:microsoft.com/office/officeart/2008/layout/HalfCircleOrganizationChart"/>
    <dgm:cxn modelId="{35263B6E-C579-4CB6-B1BA-AE3F8B638D59}" type="presParOf" srcId="{FC85966E-A020-48E7-B8C8-1B32B07DD5C2}" destId="{D786A616-C33F-483F-921D-6ABD79417E37}" srcOrd="0" destOrd="0" presId="urn:microsoft.com/office/officeart/2008/layout/HalfCircleOrganizationChart"/>
    <dgm:cxn modelId="{87FD6303-5EFB-469B-93B5-1AF85F683165}" type="presParOf" srcId="{D786A616-C33F-483F-921D-6ABD79417E37}" destId="{DFE7839B-0B11-4F9F-A2EE-EB1C13AAF6CD}" srcOrd="0" destOrd="0" presId="urn:microsoft.com/office/officeart/2008/layout/HalfCircleOrganizationChart"/>
    <dgm:cxn modelId="{041D61DE-0E43-42E0-8DF8-8FAF5F7E5D8D}" type="presParOf" srcId="{D786A616-C33F-483F-921D-6ABD79417E37}" destId="{3AE0FE7E-E7E1-4BF1-A005-5C01D3D3B213}" srcOrd="1" destOrd="0" presId="urn:microsoft.com/office/officeart/2008/layout/HalfCircleOrganizationChart"/>
    <dgm:cxn modelId="{1BA709B8-C9B4-4FC4-A6C6-EAF64A09E49B}" type="presParOf" srcId="{D786A616-C33F-483F-921D-6ABD79417E37}" destId="{B0DD06A4-90BB-4FE8-957F-90F427253F68}" srcOrd="2" destOrd="0" presId="urn:microsoft.com/office/officeart/2008/layout/HalfCircleOrganizationChart"/>
    <dgm:cxn modelId="{A8DB8C31-1A55-4936-B979-794B57482FEA}" type="presParOf" srcId="{D786A616-C33F-483F-921D-6ABD79417E37}" destId="{821B9CD9-5E75-4B95-B400-6979829EFA0F}" srcOrd="3" destOrd="0" presId="urn:microsoft.com/office/officeart/2008/layout/HalfCircleOrganizationChart"/>
    <dgm:cxn modelId="{BCAA915C-648F-4C73-91D9-927C7A4C1036}" type="presParOf" srcId="{FC85966E-A020-48E7-B8C8-1B32B07DD5C2}" destId="{D7148A22-3DEA-4B6E-BD8D-B7C6EE282359}" srcOrd="1" destOrd="0" presId="urn:microsoft.com/office/officeart/2008/layout/HalfCircleOrganizationChart"/>
    <dgm:cxn modelId="{5CC127FD-9DE2-4662-B023-75846D44C9CF}" type="presParOf" srcId="{FC85966E-A020-48E7-B8C8-1B32B07DD5C2}" destId="{88106048-8299-4EE5-87DE-B75F1CD620DD}" srcOrd="2" destOrd="0" presId="urn:microsoft.com/office/officeart/2008/layout/HalfCircleOrganizationChart"/>
    <dgm:cxn modelId="{60B876BC-32D0-4DD9-9836-F636BB38B4FF}" type="presParOf" srcId="{03346EB5-8709-4848-AA80-1522ACA7529D}" destId="{FB9142AC-D186-4E9C-A970-8AB17F4A4C93}" srcOrd="4" destOrd="0" presId="urn:microsoft.com/office/officeart/2008/layout/HalfCircleOrganizationChart"/>
    <dgm:cxn modelId="{5E4154BE-8E8C-4FBE-B4DC-2523E1826745}" type="presParOf" srcId="{FB9142AC-D186-4E9C-A970-8AB17F4A4C93}" destId="{E82877D0-1673-4C76-A842-9861B9D7AD76}" srcOrd="0" destOrd="0" presId="urn:microsoft.com/office/officeart/2008/layout/HalfCircleOrganizationChart"/>
    <dgm:cxn modelId="{988FE28C-E5D2-4ADC-8B3B-DC28B6D1AC53}" type="presParOf" srcId="{E82877D0-1673-4C76-A842-9861B9D7AD76}" destId="{C292D999-5D39-4130-A1E9-EFEEEB79859E}" srcOrd="0" destOrd="0" presId="urn:microsoft.com/office/officeart/2008/layout/HalfCircleOrganizationChart"/>
    <dgm:cxn modelId="{93309572-EA0F-4BCE-917C-51315FD49085}" type="presParOf" srcId="{E82877D0-1673-4C76-A842-9861B9D7AD76}" destId="{3CDF29D2-C1AF-4F99-BE8A-1E660651DDC8}" srcOrd="1" destOrd="0" presId="urn:microsoft.com/office/officeart/2008/layout/HalfCircleOrganizationChart"/>
    <dgm:cxn modelId="{B83908F3-F925-4C33-A627-18B1EDD5E4DF}" type="presParOf" srcId="{E82877D0-1673-4C76-A842-9861B9D7AD76}" destId="{37F21C70-D728-4409-9232-EDDC06CF661C}" srcOrd="2" destOrd="0" presId="urn:microsoft.com/office/officeart/2008/layout/HalfCircleOrganizationChart"/>
    <dgm:cxn modelId="{4538F4C8-1A15-406F-A217-C040E9864A85}" type="presParOf" srcId="{E82877D0-1673-4C76-A842-9861B9D7AD76}" destId="{DCF78D71-B085-4612-901F-67A2A99419A1}" srcOrd="3" destOrd="0" presId="urn:microsoft.com/office/officeart/2008/layout/HalfCircleOrganizationChart"/>
    <dgm:cxn modelId="{48F2F8FE-1934-4128-9CAB-1CBB307102FE}" type="presParOf" srcId="{FB9142AC-D186-4E9C-A970-8AB17F4A4C93}" destId="{152F3334-C822-4C31-8B81-43F4BD632B9C}" srcOrd="1" destOrd="0" presId="urn:microsoft.com/office/officeart/2008/layout/HalfCircleOrganizationChart"/>
    <dgm:cxn modelId="{7AD56932-37AD-44C8-BFC5-FF5B7D93DEAE}" type="presParOf" srcId="{FB9142AC-D186-4E9C-A970-8AB17F4A4C93}" destId="{B7AE134F-8F3D-483F-8B3D-BA66D83ED8D4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915AE-FE78-4C31-9F29-B1CCDAA1A255}">
      <dsp:nvSpPr>
        <dsp:cNvPr id="0" name=""/>
        <dsp:cNvSpPr/>
      </dsp:nvSpPr>
      <dsp:spPr>
        <a:xfrm>
          <a:off x="0" y="539969"/>
          <a:ext cx="8577330" cy="617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Ensure the data is clean, complete, and correctly formatted. Address missing values, inconsistencies, and outliers to prepare for accurate analysis.</a:t>
          </a:r>
          <a:endParaRPr lang="en-US" sz="1600" kern="1200"/>
        </a:p>
      </dsp:txBody>
      <dsp:txXfrm>
        <a:off x="30157" y="570126"/>
        <a:ext cx="8517016" cy="557446"/>
      </dsp:txXfrm>
    </dsp:sp>
    <dsp:sp modelId="{54E47F5D-C5E0-4CE5-B242-3E67C156A1B3}">
      <dsp:nvSpPr>
        <dsp:cNvPr id="0" name=""/>
        <dsp:cNvSpPr/>
      </dsp:nvSpPr>
      <dsp:spPr>
        <a:xfrm>
          <a:off x="0" y="1203809"/>
          <a:ext cx="8577330" cy="617760"/>
        </a:xfrm>
        <a:prstGeom prst="roundRect">
          <a:avLst/>
        </a:prstGeom>
        <a:gradFill rotWithShape="0">
          <a:gsLst>
            <a:gs pos="0">
              <a:schemeClr val="accent2">
                <a:hueOff val="-678113"/>
                <a:satOff val="-414"/>
                <a:lumOff val="1618"/>
                <a:alphaOff val="0"/>
                <a:tint val="65000"/>
                <a:lumMod val="110000"/>
              </a:schemeClr>
            </a:gs>
            <a:gs pos="88000">
              <a:schemeClr val="accent2">
                <a:hueOff val="-678113"/>
                <a:satOff val="-414"/>
                <a:lumOff val="1618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Conduct a thorough analysis of performance ratings by job function, employment type, and location. Identify trends and factors influencing performance disparities.</a:t>
          </a:r>
          <a:endParaRPr lang="en-US" sz="1600" kern="1200" dirty="0"/>
        </a:p>
      </dsp:txBody>
      <dsp:txXfrm>
        <a:off x="30157" y="1233966"/>
        <a:ext cx="8517016" cy="557446"/>
      </dsp:txXfrm>
    </dsp:sp>
    <dsp:sp modelId="{9DD938F3-C7A5-4E59-9A0B-688F8727B81C}">
      <dsp:nvSpPr>
        <dsp:cNvPr id="0" name=""/>
        <dsp:cNvSpPr/>
      </dsp:nvSpPr>
      <dsp:spPr>
        <a:xfrm>
          <a:off x="0" y="1867649"/>
          <a:ext cx="8577330" cy="617760"/>
        </a:xfrm>
        <a:prstGeom prst="roundRect">
          <a:avLst/>
        </a:prstGeom>
        <a:gradFill rotWithShape="0">
          <a:gsLst>
            <a:gs pos="0">
              <a:schemeClr val="accent2">
                <a:hueOff val="-1356225"/>
                <a:satOff val="-828"/>
                <a:lumOff val="3235"/>
                <a:alphaOff val="0"/>
                <a:tint val="65000"/>
                <a:lumMod val="110000"/>
              </a:schemeClr>
            </a:gs>
            <a:gs pos="88000">
              <a:schemeClr val="accent2">
                <a:hueOff val="-1356225"/>
                <a:satOff val="-828"/>
                <a:lumOff val="3235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Analyze patterns in employee turnover, including reasons for termination and employment status transitions. Assess how these factors influence organizational stability.</a:t>
          </a:r>
          <a:endParaRPr lang="en-US" sz="1600" kern="1200"/>
        </a:p>
      </dsp:txBody>
      <dsp:txXfrm>
        <a:off x="30157" y="1897806"/>
        <a:ext cx="8517016" cy="557446"/>
      </dsp:txXfrm>
    </dsp:sp>
    <dsp:sp modelId="{3AA4FD8B-910B-4A58-8FE0-23901C878D9D}">
      <dsp:nvSpPr>
        <dsp:cNvPr id="0" name=""/>
        <dsp:cNvSpPr/>
      </dsp:nvSpPr>
      <dsp:spPr>
        <a:xfrm>
          <a:off x="0" y="2531489"/>
          <a:ext cx="8577330" cy="617760"/>
        </a:xfrm>
        <a:prstGeom prst="roundRect">
          <a:avLst/>
        </a:prstGeom>
        <a:gradFill rotWithShape="0">
          <a:gsLst>
            <a:gs pos="0">
              <a:schemeClr val="accent2">
                <a:hueOff val="-2034338"/>
                <a:satOff val="-1242"/>
                <a:lumOff val="4853"/>
                <a:alphaOff val="0"/>
                <a:tint val="65000"/>
                <a:lumMod val="110000"/>
              </a:schemeClr>
            </a:gs>
            <a:gs pos="88000">
              <a:schemeClr val="accent2">
                <a:hueOff val="-2034338"/>
                <a:satOff val="-1242"/>
                <a:lumOff val="4853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Perform a detailed review of employee demographics. Compare these figures with industry benchmarks and organizational goals to assess the effectiveness of diversity initiatives.</a:t>
          </a:r>
          <a:endParaRPr lang="en-US" sz="1600" kern="1200"/>
        </a:p>
      </dsp:txBody>
      <dsp:txXfrm>
        <a:off x="30157" y="2561646"/>
        <a:ext cx="8517016" cy="557446"/>
      </dsp:txXfrm>
    </dsp:sp>
    <dsp:sp modelId="{8146D9FC-EF6B-47A1-86D2-028F96DB0884}">
      <dsp:nvSpPr>
        <dsp:cNvPr id="0" name=""/>
        <dsp:cNvSpPr/>
      </dsp:nvSpPr>
      <dsp:spPr>
        <a:xfrm>
          <a:off x="0" y="3195329"/>
          <a:ext cx="8577330" cy="617760"/>
        </a:xfrm>
        <a:prstGeom prst="roundRect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65000"/>
                <a:lumMod val="110000"/>
              </a:schemeClr>
            </a:gs>
            <a:gs pos="88000">
              <a:schemeClr val="accent2">
                <a:hueOff val="-2712450"/>
                <a:satOff val="-1656"/>
                <a:lumOff val="6471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Evaluate the performance of teams under different supervisors. Identify any correlations between supervisory practices and employee performance ratings.</a:t>
          </a:r>
          <a:endParaRPr lang="en-US" sz="1600" kern="1200"/>
        </a:p>
      </dsp:txBody>
      <dsp:txXfrm>
        <a:off x="30157" y="3225486"/>
        <a:ext cx="8517016" cy="5574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35F07-8CFD-4EBF-92A5-B71A477D3843}">
      <dsp:nvSpPr>
        <dsp:cNvPr id="0" name=""/>
        <dsp:cNvSpPr/>
      </dsp:nvSpPr>
      <dsp:spPr>
        <a:xfrm>
          <a:off x="399885" y="1616454"/>
          <a:ext cx="798177" cy="798177"/>
        </a:xfrm>
        <a:prstGeom prst="arc">
          <a:avLst>
            <a:gd name="adj1" fmla="val 13200000"/>
            <a:gd name="adj2" fmla="val 19200000"/>
          </a:avLst>
        </a:prstGeom>
        <a:noFill/>
        <a:ln w="1270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29B5CE-D37C-4DD7-ABE1-A7CA2795E451}">
      <dsp:nvSpPr>
        <dsp:cNvPr id="0" name=""/>
        <dsp:cNvSpPr/>
      </dsp:nvSpPr>
      <dsp:spPr>
        <a:xfrm>
          <a:off x="399885" y="1616454"/>
          <a:ext cx="798177" cy="798177"/>
        </a:xfrm>
        <a:prstGeom prst="arc">
          <a:avLst>
            <a:gd name="adj1" fmla="val 2400000"/>
            <a:gd name="adj2" fmla="val 8400000"/>
          </a:avLst>
        </a:prstGeom>
        <a:noFill/>
        <a:ln w="1270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AC5B87-EFBB-4B1E-977D-50E2C5F7BEF4}">
      <dsp:nvSpPr>
        <dsp:cNvPr id="0" name=""/>
        <dsp:cNvSpPr/>
      </dsp:nvSpPr>
      <dsp:spPr>
        <a:xfrm>
          <a:off x="796" y="1760126"/>
          <a:ext cx="1596354" cy="510833"/>
        </a:xfrm>
        <a:prstGeom prst="rect">
          <a:avLst/>
        </a:prstGeom>
        <a:noFill/>
        <a:ln w="12700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Human Resources (HR) Department  </a:t>
          </a:r>
        </a:p>
      </dsp:txBody>
      <dsp:txXfrm>
        <a:off x="796" y="1760126"/>
        <a:ext cx="1596354" cy="510833"/>
      </dsp:txXfrm>
    </dsp:sp>
    <dsp:sp modelId="{89D9D8F1-A6D1-425A-AC38-72E75383C6AC}">
      <dsp:nvSpPr>
        <dsp:cNvPr id="0" name=""/>
        <dsp:cNvSpPr/>
      </dsp:nvSpPr>
      <dsp:spPr>
        <a:xfrm>
          <a:off x="2331474" y="1616454"/>
          <a:ext cx="798177" cy="798177"/>
        </a:xfrm>
        <a:prstGeom prst="arc">
          <a:avLst>
            <a:gd name="adj1" fmla="val 13200000"/>
            <a:gd name="adj2" fmla="val 19200000"/>
          </a:avLst>
        </a:prstGeom>
        <a:noFill/>
        <a:ln w="1270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A0123-C61D-47E8-8A03-E984382DD2CC}">
      <dsp:nvSpPr>
        <dsp:cNvPr id="0" name=""/>
        <dsp:cNvSpPr/>
      </dsp:nvSpPr>
      <dsp:spPr>
        <a:xfrm>
          <a:off x="2331474" y="1616454"/>
          <a:ext cx="798177" cy="798177"/>
        </a:xfrm>
        <a:prstGeom prst="arc">
          <a:avLst>
            <a:gd name="adj1" fmla="val 2400000"/>
            <a:gd name="adj2" fmla="val 8400000"/>
          </a:avLst>
        </a:prstGeom>
        <a:noFill/>
        <a:ln w="1270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AD43E8-49D5-4485-A54F-257167020335}">
      <dsp:nvSpPr>
        <dsp:cNvPr id="0" name=""/>
        <dsp:cNvSpPr/>
      </dsp:nvSpPr>
      <dsp:spPr>
        <a:xfrm>
          <a:off x="1932385" y="1760126"/>
          <a:ext cx="1596354" cy="510833"/>
        </a:xfrm>
        <a:prstGeom prst="rect">
          <a:avLst/>
        </a:prstGeom>
        <a:noFill/>
        <a:ln w="12700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Department Managers (Sales &amp; Production)</a:t>
          </a:r>
        </a:p>
      </dsp:txBody>
      <dsp:txXfrm>
        <a:off x="1932385" y="1760126"/>
        <a:ext cx="1596354" cy="510833"/>
      </dsp:txXfrm>
    </dsp:sp>
    <dsp:sp modelId="{846BD21B-300A-4C0C-8E10-A442D9A56F3D}">
      <dsp:nvSpPr>
        <dsp:cNvPr id="0" name=""/>
        <dsp:cNvSpPr/>
      </dsp:nvSpPr>
      <dsp:spPr>
        <a:xfrm>
          <a:off x="4263063" y="1616454"/>
          <a:ext cx="798177" cy="798177"/>
        </a:xfrm>
        <a:prstGeom prst="arc">
          <a:avLst>
            <a:gd name="adj1" fmla="val 13200000"/>
            <a:gd name="adj2" fmla="val 19200000"/>
          </a:avLst>
        </a:prstGeom>
        <a:noFill/>
        <a:ln w="1270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C8DFE2-F610-428D-B6FB-CD05F5065A37}">
      <dsp:nvSpPr>
        <dsp:cNvPr id="0" name=""/>
        <dsp:cNvSpPr/>
      </dsp:nvSpPr>
      <dsp:spPr>
        <a:xfrm>
          <a:off x="4263063" y="1616454"/>
          <a:ext cx="798177" cy="798177"/>
        </a:xfrm>
        <a:prstGeom prst="arc">
          <a:avLst>
            <a:gd name="adj1" fmla="val 2400000"/>
            <a:gd name="adj2" fmla="val 8400000"/>
          </a:avLst>
        </a:prstGeom>
        <a:noFill/>
        <a:ln w="1270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2F45B9-0A84-4473-A36E-171F19121D13}">
      <dsp:nvSpPr>
        <dsp:cNvPr id="0" name=""/>
        <dsp:cNvSpPr/>
      </dsp:nvSpPr>
      <dsp:spPr>
        <a:xfrm>
          <a:off x="3863974" y="1760126"/>
          <a:ext cx="1596354" cy="510833"/>
        </a:xfrm>
        <a:prstGeom prst="rect">
          <a:avLst/>
        </a:prstGeom>
        <a:noFill/>
        <a:ln w="12700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Senior Leadership/Executives</a:t>
          </a:r>
        </a:p>
      </dsp:txBody>
      <dsp:txXfrm>
        <a:off x="3863974" y="1760126"/>
        <a:ext cx="1596354" cy="510833"/>
      </dsp:txXfrm>
    </dsp:sp>
    <dsp:sp modelId="{3AE0FE7E-E7E1-4BF1-A005-5C01D3D3B213}">
      <dsp:nvSpPr>
        <dsp:cNvPr id="0" name=""/>
        <dsp:cNvSpPr/>
      </dsp:nvSpPr>
      <dsp:spPr>
        <a:xfrm>
          <a:off x="6194652" y="1616454"/>
          <a:ext cx="798177" cy="798177"/>
        </a:xfrm>
        <a:prstGeom prst="arc">
          <a:avLst>
            <a:gd name="adj1" fmla="val 13200000"/>
            <a:gd name="adj2" fmla="val 19200000"/>
          </a:avLst>
        </a:prstGeom>
        <a:noFill/>
        <a:ln w="1270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D06A4-90BB-4FE8-957F-90F427253F68}">
      <dsp:nvSpPr>
        <dsp:cNvPr id="0" name=""/>
        <dsp:cNvSpPr/>
      </dsp:nvSpPr>
      <dsp:spPr>
        <a:xfrm>
          <a:off x="6194652" y="1616454"/>
          <a:ext cx="798177" cy="798177"/>
        </a:xfrm>
        <a:prstGeom prst="arc">
          <a:avLst>
            <a:gd name="adj1" fmla="val 2400000"/>
            <a:gd name="adj2" fmla="val 8400000"/>
          </a:avLst>
        </a:prstGeom>
        <a:noFill/>
        <a:ln w="1270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7839B-0B11-4F9F-A2EE-EB1C13AAF6CD}">
      <dsp:nvSpPr>
        <dsp:cNvPr id="0" name=""/>
        <dsp:cNvSpPr/>
      </dsp:nvSpPr>
      <dsp:spPr>
        <a:xfrm>
          <a:off x="5795563" y="1760126"/>
          <a:ext cx="1596354" cy="510833"/>
        </a:xfrm>
        <a:prstGeom prst="rect">
          <a:avLst/>
        </a:prstGeom>
        <a:noFill/>
        <a:ln w="12700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Employees</a:t>
          </a:r>
        </a:p>
      </dsp:txBody>
      <dsp:txXfrm>
        <a:off x="5795563" y="1760126"/>
        <a:ext cx="1596354" cy="510833"/>
      </dsp:txXfrm>
    </dsp:sp>
    <dsp:sp modelId="{3CDF29D2-C1AF-4F99-BE8A-1E660651DDC8}">
      <dsp:nvSpPr>
        <dsp:cNvPr id="0" name=""/>
        <dsp:cNvSpPr/>
      </dsp:nvSpPr>
      <dsp:spPr>
        <a:xfrm>
          <a:off x="8126241" y="1616454"/>
          <a:ext cx="798177" cy="798177"/>
        </a:xfrm>
        <a:prstGeom prst="arc">
          <a:avLst>
            <a:gd name="adj1" fmla="val 13200000"/>
            <a:gd name="adj2" fmla="val 19200000"/>
          </a:avLst>
        </a:prstGeom>
        <a:noFill/>
        <a:ln w="1270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21C70-D728-4409-9232-EDDC06CF661C}">
      <dsp:nvSpPr>
        <dsp:cNvPr id="0" name=""/>
        <dsp:cNvSpPr/>
      </dsp:nvSpPr>
      <dsp:spPr>
        <a:xfrm>
          <a:off x="8126241" y="1616454"/>
          <a:ext cx="798177" cy="798177"/>
        </a:xfrm>
        <a:prstGeom prst="arc">
          <a:avLst>
            <a:gd name="adj1" fmla="val 2400000"/>
            <a:gd name="adj2" fmla="val 8400000"/>
          </a:avLst>
        </a:prstGeom>
        <a:noFill/>
        <a:ln w="1270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2D999-5D39-4130-A1E9-EFEEEB79859E}">
      <dsp:nvSpPr>
        <dsp:cNvPr id="0" name=""/>
        <dsp:cNvSpPr/>
      </dsp:nvSpPr>
      <dsp:spPr>
        <a:xfrm>
          <a:off x="7727152" y="1760126"/>
          <a:ext cx="1596354" cy="510833"/>
        </a:xfrm>
        <a:prstGeom prst="rect">
          <a:avLst/>
        </a:prstGeom>
        <a:noFill/>
        <a:ln w="12700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Finance/Compensation Teams</a:t>
          </a:r>
        </a:p>
      </dsp:txBody>
      <dsp:txXfrm>
        <a:off x="7727152" y="1760126"/>
        <a:ext cx="1596354" cy="510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48CF63-4909-4556-9E24-7A2F9A3A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763" y="549229"/>
            <a:ext cx="7766936" cy="164630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Employee Performance Analysis Using Excel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6C0DC77-6FCD-4E97-8B20-7DFFCCC886B8}"/>
              </a:ext>
            </a:extLst>
          </p:cNvPr>
          <p:cNvSpPr txBox="1"/>
          <p:nvPr/>
        </p:nvSpPr>
        <p:spPr>
          <a:xfrm>
            <a:off x="636104" y="3452191"/>
            <a:ext cx="105884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PRESENTED BY: </a:t>
            </a:r>
            <a:r>
              <a:rPr lang="en-US" sz="2400" dirty="0" smtClean="0"/>
              <a:t>SURYA PRAKESH D</a:t>
            </a:r>
          </a:p>
          <a:p>
            <a:r>
              <a:rPr lang="en-US" sz="2400" dirty="0" smtClean="0"/>
              <a:t>REGISTER </a:t>
            </a:r>
            <a:r>
              <a:rPr lang="en-US" sz="2400" dirty="0"/>
              <a:t>NO.:  </a:t>
            </a:r>
            <a:r>
              <a:rPr lang="en-US" sz="2400" dirty="0" smtClean="0"/>
              <a:t>312204538</a:t>
            </a:r>
            <a:endParaRPr lang="en-US" sz="2400" dirty="0"/>
          </a:p>
          <a:p>
            <a:r>
              <a:rPr lang="en-US" sz="2400" dirty="0"/>
              <a:t>DEPARTMENT:    COMMERCE</a:t>
            </a:r>
          </a:p>
          <a:p>
            <a:r>
              <a:rPr lang="en-US" sz="2400" dirty="0"/>
              <a:t>COLLEGE:          K.C.S KASI NADAR COLLEGE OF ARTS AND SCIENCE </a:t>
            </a:r>
          </a:p>
        </p:txBody>
      </p:sp>
    </p:spTree>
    <p:extLst>
      <p:ext uri="{BB962C8B-B14F-4D97-AF65-F5344CB8AC3E}">
        <p14:creationId xmlns:p14="http://schemas.microsoft.com/office/powerpoint/2010/main" val="12447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6971A61-1921-4D79-8305-570547918C79}"/>
              </a:ext>
            </a:extLst>
          </p:cNvPr>
          <p:cNvSpPr txBox="1"/>
          <p:nvPr/>
        </p:nvSpPr>
        <p:spPr>
          <a:xfrm>
            <a:off x="583095" y="598509"/>
            <a:ext cx="6944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RESULTS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E8AB570A-50DD-4AC7-96F1-8169B324E2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2566204"/>
              </p:ext>
            </p:extLst>
          </p:nvPr>
        </p:nvGraphicFramePr>
        <p:xfrm>
          <a:off x="6471920" y="1785328"/>
          <a:ext cx="5171440" cy="470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3732871"/>
              </p:ext>
            </p:extLst>
          </p:nvPr>
        </p:nvGraphicFramePr>
        <p:xfrm>
          <a:off x="1259983" y="1877094"/>
          <a:ext cx="6145370" cy="3905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463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E153F82-799B-4002-ABF4-BE71AAF75CE4}"/>
              </a:ext>
            </a:extLst>
          </p:cNvPr>
          <p:cNvSpPr txBox="1"/>
          <p:nvPr/>
        </p:nvSpPr>
        <p:spPr>
          <a:xfrm>
            <a:off x="596348" y="437321"/>
            <a:ext cx="5658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8F81060-0014-4B65-9A40-3816E13FC2E4}"/>
              </a:ext>
            </a:extLst>
          </p:cNvPr>
          <p:cNvSpPr txBox="1"/>
          <p:nvPr/>
        </p:nvSpPr>
        <p:spPr>
          <a:xfrm>
            <a:off x="596348" y="1827607"/>
            <a:ext cx="97325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Based on the performance analysis, recommend strategies to address performance discrepancies and enhance overall employee performance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Findings on supervisor effectiveness will inform targeted training programs to improve management practices and support employee development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Analysis of employment types and classifications will help refine workforce management strategies, ensuring better alignment with organizational goals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Recommendations will be made to leverage successful practices identified in high-performing units and address challenges in underperforming areas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Improve onboarding processes for future start employees based on their performance and integration needs, ensuring smoother transitions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Propose solutions to address challenges faced by contract employees, enhancing their performance and integration within the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371291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9AACD40-77A2-453C-9FE7-D0F1EE96C215}"/>
              </a:ext>
            </a:extLst>
          </p:cNvPr>
          <p:cNvSpPr txBox="1"/>
          <p:nvPr/>
        </p:nvSpPr>
        <p:spPr>
          <a:xfrm>
            <a:off x="745108" y="371248"/>
            <a:ext cx="549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REFERENCE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08" y="1526398"/>
            <a:ext cx="7421116" cy="389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BEA975-0899-40E1-9413-7C506C05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47" y="715617"/>
            <a:ext cx="8596668" cy="896353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PROJECT TITLE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4E5EB0A6-F07D-4593-8357-94CDB9D84C4F}"/>
              </a:ext>
            </a:extLst>
          </p:cNvPr>
          <p:cNvGraphicFramePr/>
          <p:nvPr/>
        </p:nvGraphicFramePr>
        <p:xfrm>
          <a:off x="702365" y="2623930"/>
          <a:ext cx="7368209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27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A301E9-FC28-4A1F-948D-0BC35DF3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05" y="795130"/>
            <a:ext cx="8596668" cy="96261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1D123A-1F5E-4065-BB7E-E533E9B52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4546" y="2168561"/>
            <a:ext cx="5551186" cy="37154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1.Problem Statement</a:t>
            </a:r>
          </a:p>
          <a:p>
            <a:r>
              <a:rPr lang="en-US" b="1" dirty="0">
                <a:solidFill>
                  <a:schemeClr val="tx1"/>
                </a:solidFill>
              </a:rPr>
              <a:t>2. Project Overview</a:t>
            </a:r>
          </a:p>
          <a:p>
            <a:r>
              <a:rPr lang="en-US" b="1" dirty="0">
                <a:solidFill>
                  <a:schemeClr val="tx1"/>
                </a:solidFill>
              </a:rPr>
              <a:t>3.End Users</a:t>
            </a:r>
          </a:p>
          <a:p>
            <a:r>
              <a:rPr lang="en-US" b="1" dirty="0">
                <a:solidFill>
                  <a:schemeClr val="tx1"/>
                </a:solidFill>
              </a:rPr>
              <a:t>4.Our Solution and Proposition</a:t>
            </a:r>
          </a:p>
          <a:p>
            <a:r>
              <a:rPr lang="en-US" b="1" dirty="0">
                <a:solidFill>
                  <a:schemeClr val="tx1"/>
                </a:solidFill>
              </a:rPr>
              <a:t>5. Dataset Description</a:t>
            </a:r>
          </a:p>
          <a:p>
            <a:r>
              <a:rPr lang="en-US" b="1" dirty="0">
                <a:solidFill>
                  <a:schemeClr val="tx1"/>
                </a:solidFill>
              </a:rPr>
              <a:t>6. Modelling Approach</a:t>
            </a:r>
          </a:p>
          <a:p>
            <a:r>
              <a:rPr lang="en-US" b="1" dirty="0">
                <a:solidFill>
                  <a:schemeClr val="tx1"/>
                </a:solidFill>
              </a:rPr>
              <a:t>7. Results and Discussion</a:t>
            </a:r>
          </a:p>
          <a:p>
            <a:r>
              <a:rPr lang="en-US" b="1" dirty="0">
                <a:solidFill>
                  <a:schemeClr val="tx1"/>
                </a:solidFill>
              </a:rPr>
              <a:t>8.Conclusion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C8D1232B-4206-4CDB-8CD4-62D9F62B4B9C}"/>
              </a:ext>
            </a:extLst>
          </p:cNvPr>
          <p:cNvCxnSpPr>
            <a:cxnSpLocks/>
          </p:cNvCxnSpPr>
          <p:nvPr/>
        </p:nvCxnSpPr>
        <p:spPr>
          <a:xfrm flipV="1">
            <a:off x="1789043" y="1963151"/>
            <a:ext cx="47177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97826FE1-CA3D-4FC7-A097-320CF74FC5FE}"/>
              </a:ext>
            </a:extLst>
          </p:cNvPr>
          <p:cNvCxnSpPr>
            <a:cxnSpLocks/>
          </p:cNvCxnSpPr>
          <p:nvPr/>
        </p:nvCxnSpPr>
        <p:spPr>
          <a:xfrm flipV="1">
            <a:off x="1789043" y="5773151"/>
            <a:ext cx="47177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41808149-5223-4262-A253-876333913399}"/>
              </a:ext>
            </a:extLst>
          </p:cNvPr>
          <p:cNvCxnSpPr>
            <a:cxnSpLocks/>
          </p:cNvCxnSpPr>
          <p:nvPr/>
        </p:nvCxnSpPr>
        <p:spPr>
          <a:xfrm>
            <a:off x="1789043" y="1963151"/>
            <a:ext cx="0" cy="381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C556CFB6-1042-4311-AB8A-5E0D9B0FAF82}"/>
              </a:ext>
            </a:extLst>
          </p:cNvPr>
          <p:cNvCxnSpPr>
            <a:cxnSpLocks/>
          </p:cNvCxnSpPr>
          <p:nvPr/>
        </p:nvCxnSpPr>
        <p:spPr>
          <a:xfrm>
            <a:off x="6506817" y="1963151"/>
            <a:ext cx="0" cy="381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D1FDAD-BB8C-476B-B26C-45CF7C03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96" y="609752"/>
            <a:ext cx="8596668" cy="86040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PROBLEM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88AC415-C681-421E-B395-E370663BD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105" y="1823761"/>
            <a:ext cx="9382959" cy="444595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Different business units and locations show varied performance metrics. Analyzing these differences can identify best practices and areas needing additional support or resources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needed to evaluate if different business units or departments are performing efficiently and to identify any patterns related to performance ratings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Assess if there is any correlation between gender and pay zones, which might highlight pay equity issues or biases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units and locations are represented in the data. Analyzing performance and employment trends across these units can identify areas of strength and those needing improvement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Ensuring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the data reflects compliance with employment regulations, especially in terms of classifications, pay zones, and employee types.</a:t>
            </a:r>
          </a:p>
        </p:txBody>
      </p:sp>
    </p:spTree>
    <p:extLst>
      <p:ext uri="{BB962C8B-B14F-4D97-AF65-F5344CB8AC3E}">
        <p14:creationId xmlns:p14="http://schemas.microsoft.com/office/powerpoint/2010/main" val="52125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918CFE5-0653-4482-B62E-94211AAB30DA}"/>
              </a:ext>
            </a:extLst>
          </p:cNvPr>
          <p:cNvSpPr txBox="1"/>
          <p:nvPr/>
        </p:nvSpPr>
        <p:spPr>
          <a:xfrm>
            <a:off x="351182" y="272240"/>
            <a:ext cx="7142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48EE540-A719-4638-BDB1-988C8E52931C}"/>
              </a:ext>
            </a:extLst>
          </p:cNvPr>
          <p:cNvSpPr txBox="1"/>
          <p:nvPr/>
        </p:nvSpPr>
        <p:spPr>
          <a:xfrm>
            <a:off x="397565" y="1084085"/>
            <a:ext cx="723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[Employee Performance Improvement and Pay Zone Optimization]</a:t>
            </a: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206153593"/>
              </p:ext>
            </p:extLst>
          </p:nvPr>
        </p:nvGraphicFramePr>
        <p:xfrm>
          <a:off x="669701" y="1738648"/>
          <a:ext cx="8577330" cy="4353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578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17BB780-F307-40F6-ABEF-1D33C56CEFD3}"/>
              </a:ext>
            </a:extLst>
          </p:cNvPr>
          <p:cNvSpPr txBox="1"/>
          <p:nvPr/>
        </p:nvSpPr>
        <p:spPr>
          <a:xfrm>
            <a:off x="225287" y="463826"/>
            <a:ext cx="8865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WHO ARE THE END USERS?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="" xmlns:a16="http://schemas.microsoft.com/office/drawing/2014/main" id="{81764151-B9B3-4C8D-937B-F049C9C4FE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1687841"/>
              </p:ext>
            </p:extLst>
          </p:nvPr>
        </p:nvGraphicFramePr>
        <p:xfrm>
          <a:off x="399245" y="1571223"/>
          <a:ext cx="9324304" cy="4031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67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91BCA9C-8236-4147-BF6C-F5298B94D063}"/>
              </a:ext>
            </a:extLst>
          </p:cNvPr>
          <p:cNvSpPr txBox="1"/>
          <p:nvPr/>
        </p:nvSpPr>
        <p:spPr>
          <a:xfrm>
            <a:off x="225287" y="291548"/>
            <a:ext cx="9037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OUR SOLUTION AND ITS VALUE PROPOSITION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620A2CE-FFE9-4505-8508-445497B29450}"/>
              </a:ext>
            </a:extLst>
          </p:cNvPr>
          <p:cNvSpPr txBox="1"/>
          <p:nvPr/>
        </p:nvSpPr>
        <p:spPr>
          <a:xfrm>
            <a:off x="556590" y="2491409"/>
            <a:ext cx="97659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Filtering -</a:t>
            </a:r>
            <a:r>
              <a:rPr lang="en-US" sz="2000" dirty="0"/>
              <a:t> Remove missing values.</a:t>
            </a: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</a:t>
            </a:r>
            <a:r>
              <a:rPr lang="en-US" sz="2000" dirty="0" smtClean="0"/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-</a:t>
            </a:r>
            <a:r>
              <a:rPr lang="en-US" sz="2000" dirty="0"/>
              <a:t> Blanks, Background Color Shading, Data Bars, Values.</a:t>
            </a:r>
            <a:endParaRPr lang="en-US" dirty="0"/>
          </a:p>
          <a:p>
            <a:endParaRPr lang="en-US" dirty="0"/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Filtering and Sorting - </a:t>
            </a:r>
            <a:r>
              <a:rPr lang="en-US" sz="2000" dirty="0"/>
              <a:t>Identify specific employee performance groups, such as those with exceeds, needs improvement and fully meets</a:t>
            </a:r>
            <a:r>
              <a:rPr lang="en-US" sz="2000" dirty="0" smtClean="0"/>
              <a:t>.</a:t>
            </a: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Pivot</a:t>
            </a:r>
            <a:r>
              <a:rPr lang="en-US" sz="2000" dirty="0" smtClean="0"/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-</a:t>
            </a:r>
            <a:r>
              <a:rPr lang="en-US" sz="2000" dirty="0"/>
              <a:t> Summary of employee performance under their employee Id.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Graphs -</a:t>
            </a:r>
            <a:r>
              <a:rPr lang="en-US" sz="2000" dirty="0"/>
              <a:t> Final Report with Trend </a:t>
            </a:r>
            <a:r>
              <a:rPr lang="en-US" sz="2000" dirty="0" smtClean="0"/>
              <a:t>line.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891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0FC406E-B70B-4880-897A-54BCA87C4898}"/>
              </a:ext>
            </a:extLst>
          </p:cNvPr>
          <p:cNvSpPr txBox="1"/>
          <p:nvPr/>
        </p:nvSpPr>
        <p:spPr>
          <a:xfrm>
            <a:off x="490330" y="397565"/>
            <a:ext cx="800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63B5082-0A41-445E-9740-6C8E96B1D281}"/>
              </a:ext>
            </a:extLst>
          </p:cNvPr>
          <p:cNvSpPr txBox="1"/>
          <p:nvPr/>
        </p:nvSpPr>
        <p:spPr>
          <a:xfrm>
            <a:off x="795130" y="1603513"/>
            <a:ext cx="76995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ID</a:t>
            </a:r>
            <a:r>
              <a:rPr lang="en-US" sz="2000" dirty="0"/>
              <a:t>: Unique identifier for each employee in the    organization.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NAME</a:t>
            </a:r>
            <a:r>
              <a:rPr lang="en-US" sz="2000" dirty="0"/>
              <a:t>: The first name of the employee.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 ZONE</a:t>
            </a:r>
            <a:r>
              <a:rPr lang="en-US" sz="2000" dirty="0"/>
              <a:t>: The pay zone or salary band to which the employee's compensation falls.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TYPE</a:t>
            </a:r>
            <a:r>
              <a:rPr lang="en-US" sz="2000" dirty="0"/>
              <a:t>: The broader category or type of department the employee's work is associated with.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EMPLOYEE RATING</a:t>
            </a:r>
            <a:r>
              <a:rPr lang="en-US" sz="2000" dirty="0"/>
              <a:t>: The current rating or evaluation of the employee's overall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66897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22B2DF1-83AA-4207-BD42-5AFF1EB4E4B2}"/>
              </a:ext>
            </a:extLst>
          </p:cNvPr>
          <p:cNvSpPr txBox="1"/>
          <p:nvPr/>
        </p:nvSpPr>
        <p:spPr>
          <a:xfrm>
            <a:off x="543338" y="320213"/>
            <a:ext cx="6520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MODELLING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15D1BE8-D50D-445F-BF7A-D1E5619C1381}"/>
              </a:ext>
            </a:extLst>
          </p:cNvPr>
          <p:cNvSpPr txBox="1"/>
          <p:nvPr/>
        </p:nvSpPr>
        <p:spPr>
          <a:xfrm>
            <a:off x="755374" y="1868557"/>
            <a:ext cx="89584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SET</a:t>
            </a:r>
            <a:r>
              <a:rPr lang="en-US" sz="2000" dirty="0"/>
              <a:t>: Kaggle, Employee dataset.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SELECTION</a:t>
            </a:r>
            <a:r>
              <a:rPr lang="en-US" sz="2000" dirty="0"/>
              <a:t>: Slicer, Conditional Formatting, Designing.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CLEANING</a:t>
            </a:r>
            <a:r>
              <a:rPr lang="en-US" sz="2000" dirty="0"/>
              <a:t>: Missing values, Irrelevant data, Correct Errors, Remove Unnecessary Columns and Rows.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PIVOT TABLE: </a:t>
            </a:r>
            <a:r>
              <a:rPr lang="en-US" sz="2000" dirty="0" smtClean="0"/>
              <a:t>Employee ID, First Name, Performance Score.</a:t>
            </a:r>
          </a:p>
          <a:p>
            <a:endParaRPr lang="en-US" sz="2000" dirty="0"/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CHART: </a:t>
            </a:r>
            <a:r>
              <a:rPr lang="en-US" sz="2000" dirty="0" smtClean="0"/>
              <a:t>Report </a:t>
            </a:r>
            <a:r>
              <a:rPr lang="en-US" sz="2000" dirty="0"/>
              <a:t>of Employee Performance based on their Employee Id is represent in Values and Performance Score presented as Column </a:t>
            </a:r>
            <a:r>
              <a:rPr lang="en-US" sz="2000" dirty="0" smtClean="0"/>
              <a:t>Chart.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770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582</TotalTime>
  <Words>663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Employee Performance Analysis Using Excel</vt:lpstr>
      <vt:lpstr>PROJECT TITLE</vt:lpstr>
      <vt:lpstr>AGENDA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50</cp:revision>
  <dcterms:created xsi:type="dcterms:W3CDTF">2024-08-21T00:32:52Z</dcterms:created>
  <dcterms:modified xsi:type="dcterms:W3CDTF">2024-08-28T06:01:28Z</dcterms:modified>
</cp:coreProperties>
</file>