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uryaRaja-SR/Coursera-Final-Presentation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8800" spc="-535" dirty="0" smtClean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IBM </a:t>
            </a:r>
            <a:r>
              <a:rPr sz="8800" spc="-535" dirty="0" smtClean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8800" spc="-869" dirty="0" smtClean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Final Presentation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Data</a:t>
            </a:r>
            <a:r>
              <a:rPr sz="4400" spc="-530" dirty="0"/>
              <a:t> </a:t>
            </a:r>
            <a:r>
              <a:rPr sz="4400"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00" dirty="0"/>
              <a:pPr marL="38100">
                <a:lnSpc>
                  <a:spcPts val="1100"/>
                </a:lnSpc>
              </a:pPr>
              <a:t>10</a:t>
            </a:fld>
            <a:endParaRPr sz="10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59301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18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18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18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18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1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18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18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18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18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18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18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18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18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77383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Build </a:t>
            </a:r>
            <a:r>
              <a:rPr sz="4400" spc="-315" dirty="0"/>
              <a:t>an </a:t>
            </a:r>
            <a:r>
              <a:rPr sz="4400" spc="-190" dirty="0"/>
              <a:t>interactive </a:t>
            </a:r>
            <a:r>
              <a:rPr sz="4400" spc="-295" dirty="0"/>
              <a:t>map </a:t>
            </a:r>
            <a:r>
              <a:rPr sz="4400" spc="-45" dirty="0"/>
              <a:t>with</a:t>
            </a:r>
            <a:r>
              <a:rPr sz="4400" spc="-780" dirty="0"/>
              <a:t> </a:t>
            </a:r>
            <a:r>
              <a:rPr sz="4400"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00" dirty="0"/>
              <a:pPr marL="38100">
                <a:lnSpc>
                  <a:spcPts val="1100"/>
                </a:lnSpc>
              </a:pPr>
              <a:t>13</a:t>
            </a:fld>
            <a:endParaRPr sz="1000"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7994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0" dirty="0"/>
              <a:t>Predictive </a:t>
            </a:r>
            <a:r>
              <a:rPr sz="4000" spc="-355" dirty="0"/>
              <a:t>analysis</a:t>
            </a:r>
            <a:r>
              <a:rPr sz="4000" spc="-555" dirty="0"/>
              <a:t> </a:t>
            </a:r>
            <a:r>
              <a:rPr sz="4000"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4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4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4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4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4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4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4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4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4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900" dirty="0"/>
              <a:pPr marL="38100">
                <a:lnSpc>
                  <a:spcPts val="1100"/>
                </a:lnSpc>
              </a:pPr>
              <a:t>15</a:t>
            </a:fld>
            <a:endParaRPr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4684396" cy="350544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3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3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3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3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3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3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3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CONCLUSION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07904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16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16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16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16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16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16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16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16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16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16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1600" dirty="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16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16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16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2057400"/>
            <a:ext cx="8401050" cy="33361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16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16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16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https://github.com/SuryaRaja-SR/Coursera-Final-Presentation.git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400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  <a:p>
            <a:pPr algn="l"/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16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16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16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16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16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pPr marL="38100">
                <a:lnSpc>
                  <a:spcPts val="1100"/>
                </a:lnSpc>
              </a:p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16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16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16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16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16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16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16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16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16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16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16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16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16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16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16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16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2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2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2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4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2303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4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4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176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4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4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4691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4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6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4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215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4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03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28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8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28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8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31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31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3607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05964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3735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2509</Words>
  <Application>Microsoft Office PowerPoint</Application>
  <PresentationFormat>Custom</PresentationFormat>
  <Paragraphs>271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Outline </vt:lpstr>
      <vt:lpstr>Executive Summary </vt:lpstr>
      <vt:lpstr>Introduction</vt:lpstr>
      <vt:lpstr>Methodology </vt:lpstr>
      <vt:lpstr>Slide 6</vt:lpstr>
      <vt:lpstr>Data Collection Overview</vt:lpstr>
      <vt:lpstr>Filter data to only  include Falcon 9  launches</vt:lpstr>
      <vt:lpstr>Slide 9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Slide 17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Slide 24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Slide 43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lenovo</cp:lastModifiedBy>
  <cp:revision>3</cp:revision>
  <dcterms:created xsi:type="dcterms:W3CDTF">2021-08-26T16:53:12Z</dcterms:created>
  <dcterms:modified xsi:type="dcterms:W3CDTF">2024-01-04T12:42:45Z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