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06" r:id="rId2"/>
    <p:sldId id="307" r:id="rId3"/>
    <p:sldId id="308" r:id="rId4"/>
    <p:sldId id="309" r:id="rId5"/>
    <p:sldId id="31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500"/>
    <a:srgbClr val="F25F29"/>
    <a:srgbClr val="91BED4"/>
    <a:srgbClr val="F0F0F0"/>
    <a:srgbClr val="304269"/>
    <a:srgbClr val="D9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4" autoAdjust="0"/>
    <p:restoredTop sz="87368" autoAdjust="0"/>
  </p:normalViewPr>
  <p:slideViewPr>
    <p:cSldViewPr>
      <p:cViewPr varScale="1">
        <p:scale>
          <a:sx n="64" d="100"/>
          <a:sy n="64" d="100"/>
        </p:scale>
        <p:origin x="-1674" y="-102"/>
      </p:cViewPr>
      <p:guideLst>
        <p:guide orient="horz" pos="3168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0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D7EC3-CD50-4DA5-B722-330229C0073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12E5A-FBEB-4329-9E4A-5F20B492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84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E0011-04E0-4F3F-BFCE-633C944A425A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D2AD7-BD31-48B9-8C8A-7D4EAE7F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19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a photo album.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8458200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50957" y="1191150"/>
            <a:ext cx="4937760" cy="983431"/>
          </a:xfrm>
          <a:solidFill>
            <a:schemeClr val="tx1">
              <a:lumMod val="95000"/>
              <a:lumOff val="5000"/>
              <a:alpha val="64000"/>
            </a:schemeClr>
          </a:solidFill>
          <a:ln w="38100" cmpd="dbl">
            <a:noFill/>
          </a:ln>
        </p:spPr>
        <p:txBody>
          <a:bodyPr tIns="137160" anchor="ctr" anchorCtr="0">
            <a:normAutofit/>
          </a:bodyPr>
          <a:lstStyle>
            <a:lvl1pPr algn="ctr">
              <a:buNone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Master title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906973" y="1143000"/>
            <a:ext cx="5029200" cy="10668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Up Landscape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8006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114800"/>
            <a:ext cx="3962400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599" y="4114800"/>
            <a:ext cx="3990975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Snap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223811">
            <a:off x="4598124" y="530555"/>
            <a:ext cx="2282441" cy="246750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 rot="1223811">
            <a:off x="4794084" y="657037"/>
            <a:ext cx="2035690" cy="191231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3600"/>
            <a:ext cx="82042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33400" y="1172146"/>
            <a:ext cx="3810000" cy="414866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80535" y="1439693"/>
            <a:ext cx="3346622" cy="3175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81050" y="4754393"/>
            <a:ext cx="3333750" cy="317500"/>
          </a:xfrm>
        </p:spPr>
        <p:txBody>
          <a:bodyPr>
            <a:noAutofit/>
          </a:bodyPr>
          <a:lstStyle>
            <a:lvl1pPr algn="ctr"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short caption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985608" y="2877171"/>
            <a:ext cx="2624992" cy="28378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37438" y="3013976"/>
            <a:ext cx="2341209" cy="219931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Slide Fi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599" y="1371600"/>
            <a:ext cx="4026757" cy="4038600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592249" y="2370152"/>
            <a:ext cx="2804822" cy="178838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685801"/>
            <a:ext cx="2507224" cy="2514599"/>
          </a:xfrm>
          <a:prstGeom prst="rect">
            <a:avLst/>
          </a:prstGeom>
        </p:spPr>
      </p:pic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706474" y="13716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3429001"/>
            <a:ext cx="2507224" cy="2514599"/>
          </a:xfrm>
          <a:prstGeom prst="rect">
            <a:avLst/>
          </a:prstGeom>
        </p:spPr>
      </p:pic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706474" y="41148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2286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32004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8"/>
          <p:cNvSpPr>
            <a:spLocks noGrp="1" noChangeAspect="1"/>
          </p:cNvSpPr>
          <p:nvPr>
            <p:ph type="pic" sz="quarter" idx="15"/>
          </p:nvPr>
        </p:nvSpPr>
        <p:spPr>
          <a:xfrm>
            <a:off x="61722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6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04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6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741631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558800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/>
          </p:nvPr>
        </p:nvSpPr>
        <p:spPr>
          <a:xfrm>
            <a:off x="4741631" y="3558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0" y="355823"/>
            <a:ext cx="3792769" cy="2844577"/>
          </a:xfrm>
        </p:spPr>
        <p:txBody>
          <a:bodyPr anchor="b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a Mixed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92392" y="592392"/>
            <a:ext cx="73914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>
            <a:normAutofit/>
          </a:bodyPr>
          <a:lstStyle>
            <a:lvl1pPr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09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276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91200" y="3352800"/>
            <a:ext cx="2286000" cy="381000"/>
          </a:xfrm>
        </p:spPr>
        <p:txBody>
          <a:bodyPr>
            <a:normAutofit/>
          </a:bodyPr>
          <a:lstStyle>
            <a:lvl1pPr>
              <a:buNone/>
              <a:defRPr sz="18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91200" y="3886200"/>
            <a:ext cx="2286000" cy="17526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subtext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olored Captions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098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098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527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482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  <a:solidFill>
            <a:srgbClr val="91BED4"/>
          </a:solidFill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  <a:solidFill>
            <a:srgbClr val="FC7500"/>
          </a:solidFill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  <a:solidFill>
            <a:srgbClr val="FC7500"/>
          </a:solidFill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  <a:solidFill>
            <a:srgbClr val="91BED4"/>
          </a:solidFill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479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479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908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863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1257300"/>
            <a:ext cx="1676400" cy="1905000"/>
          </a:xfrm>
          <a:noFill/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342900" y="3352800"/>
            <a:ext cx="1676400" cy="1905000"/>
          </a:xfrm>
          <a:noFill/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124700" y="3352800"/>
            <a:ext cx="1676400" cy="1905000"/>
          </a:xfrm>
          <a:noFill/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31" hasCustomPrompt="1"/>
          </p:nvPr>
        </p:nvSpPr>
        <p:spPr>
          <a:xfrm>
            <a:off x="7124700" y="12573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Title and Large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86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1"/>
          </p:nvPr>
        </p:nvSpPr>
        <p:spPr>
          <a:xfrm>
            <a:off x="46228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242526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32"/>
          </p:nvPr>
        </p:nvSpPr>
        <p:spPr>
          <a:xfrm>
            <a:off x="6816366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733799"/>
            <a:ext cx="8610600" cy="4572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600" b="1" baseline="0">
                <a:solidFill>
                  <a:srgbClr val="FC7500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4343399"/>
            <a:ext cx="8610600" cy="1600200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caption text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762000" y="257665"/>
            <a:ext cx="4481957" cy="599073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655438" y="257665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2"/>
          </p:nvPr>
        </p:nvSpPr>
        <p:spPr>
          <a:xfrm>
            <a:off x="5655438" y="23622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655438" y="44958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6839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4665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Up: 3 Landscape with 2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80498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17"/>
          </p:nvPr>
        </p:nvSpPr>
        <p:spPr>
          <a:xfrm>
            <a:off x="2881448" y="228600"/>
            <a:ext cx="5259410" cy="394455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09600" y="228601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799895" y="4563306"/>
            <a:ext cx="2429706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2895600" y="4563306"/>
            <a:ext cx="2512020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-Up: 2 Landscape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7"/>
          <p:cNvSpPr>
            <a:spLocks noGrp="1"/>
          </p:cNvSpPr>
          <p:nvPr>
            <p:ph type="pic" sz="quarter" idx="26"/>
          </p:nvPr>
        </p:nvSpPr>
        <p:spPr>
          <a:xfrm>
            <a:off x="5291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pic" sz="quarter" idx="29"/>
          </p:nvPr>
        </p:nvSpPr>
        <p:spPr>
          <a:xfrm>
            <a:off x="511374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pic" sz="quarter" idx="30"/>
          </p:nvPr>
        </p:nvSpPr>
        <p:spPr>
          <a:xfrm>
            <a:off x="4780700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pic" sz="quarter" idx="27"/>
          </p:nvPr>
        </p:nvSpPr>
        <p:spPr>
          <a:xfrm>
            <a:off x="33104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28"/>
          </p:nvPr>
        </p:nvSpPr>
        <p:spPr>
          <a:xfrm>
            <a:off x="60917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apti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84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80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6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9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59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55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3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4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olored Cap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C7500"/>
              </a:solidFill>
            </a:endParaRPr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5942" y="295275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5542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2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84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8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80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9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9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5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ic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7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66724" y="1371599"/>
            <a:ext cx="8191501" cy="277177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W¥ل云玗İαЂÕØÚáÛ丫:Téxt Plàçèhòlðêr 表¥鷗字㌍_W 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343400"/>
            <a:ext cx="8229600" cy="1447800"/>
          </a:xfrm>
          <a:solidFill>
            <a:schemeClr val="bg1"/>
          </a:solidFill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5400000">
            <a:off x="4301613" y="1966451"/>
            <a:ext cx="540774" cy="9144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10800000">
            <a:off x="0" y="6858000"/>
            <a:ext cx="9144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W¥ل云玗İαЂôÁûÂÚ丫:Pïçtúrê Plå¢éhõlðér 表¥鷗字㌍ 表_W 3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2974073" y="609600"/>
            <a:ext cx="3198127" cy="3200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971800" y="4038600"/>
            <a:ext cx="3200400" cy="1600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rai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/>
          </p:cNvSpPr>
          <p:nvPr>
            <p:ph type="pic" sz="quarter" idx="13"/>
          </p:nvPr>
        </p:nvSpPr>
        <p:spPr>
          <a:xfrm>
            <a:off x="645701" y="290540"/>
            <a:ext cx="4307299" cy="572926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5343525" y="2859716"/>
            <a:ext cx="3181350" cy="318135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096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34400" cy="60960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172200"/>
            <a:ext cx="8229600" cy="571500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bum Section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 hasCustomPrompt="1"/>
          </p:nvPr>
        </p:nvSpPr>
        <p:spPr>
          <a:xfrm>
            <a:off x="457200" y="3390900"/>
            <a:ext cx="7781730" cy="990600"/>
          </a:xfrm>
        </p:spPr>
        <p:txBody>
          <a:bodyPr vert="horz" bIns="0" anchor="b" anchorCtr="0">
            <a:normAutofit/>
          </a:bodyPr>
          <a:lstStyle>
            <a:lvl1pPr>
              <a:defRPr sz="4400" b="1" baseline="0">
                <a:solidFill>
                  <a:srgbClr val="FC7500"/>
                </a:solidFill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0"/>
            <a:ext cx="7772400" cy="838200"/>
          </a:xfrm>
        </p:spPr>
        <p:txBody>
          <a:bodyPr vert="horz" tIns="0"/>
          <a:lstStyle>
            <a:lvl1pPr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1"/>
          </p:nvPr>
        </p:nvSpPr>
        <p:spPr>
          <a:xfrm>
            <a:off x="490868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1" name="Rectangle 6"/>
          <p:cNvSpPr>
            <a:spLocks noGrp="1"/>
          </p:cNvSpPr>
          <p:nvPr>
            <p:ph type="pic" sz="quarter" idx="15"/>
          </p:nvPr>
        </p:nvSpPr>
        <p:spPr>
          <a:xfrm>
            <a:off x="3179134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2" name="Rectangle 6"/>
          <p:cNvSpPr>
            <a:spLocks noGrp="1"/>
          </p:cNvSpPr>
          <p:nvPr>
            <p:ph type="pic" sz="quarter" idx="16"/>
          </p:nvPr>
        </p:nvSpPr>
        <p:spPr>
          <a:xfrm>
            <a:off x="5867400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Transparen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762000"/>
            <a:ext cx="6299200" cy="4724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70166" y="5669280"/>
            <a:ext cx="6297434" cy="7315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219199" y="5715000"/>
            <a:ext cx="6191693" cy="632637"/>
          </a:xfrm>
          <a:solidFill>
            <a:schemeClr val="tx1">
              <a:alpha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0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800600"/>
            <a:ext cx="5486400" cy="566738"/>
          </a:xfrm>
          <a:solidFill>
            <a:srgbClr val="FC7500"/>
          </a:solidFill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76400" y="612775"/>
            <a:ext cx="5486400" cy="4114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6400" y="54435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244600" y="304800"/>
            <a:ext cx="6299200" cy="4724400"/>
          </a:xfrm>
          <a:solidFill>
            <a:schemeClr val="bg1">
              <a:lumMod val="95000"/>
            </a:schemeClr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sz="28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181600"/>
            <a:ext cx="78486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715000"/>
            <a:ext cx="7848600" cy="685800"/>
          </a:xfr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7079" y="228600"/>
            <a:ext cx="8189844" cy="6172200"/>
          </a:xfrm>
          <a:prstGeom prst="rect">
            <a:avLst/>
          </a:prstGeom>
          <a:noFill/>
          <a:ln w="117475" cmpd="thinThick">
            <a:solidFill>
              <a:srgbClr val="FC75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51994" y="299695"/>
            <a:ext cx="8040013" cy="6030010"/>
          </a:xfrm>
          <a:solidFill>
            <a:schemeClr val="bg1"/>
          </a:solidFill>
          <a:ln w="57150"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 with Title">
    <p:bg>
      <p:bgPr>
        <a:solidFill>
          <a:srgbClr val="91B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33400" y="370790"/>
            <a:ext cx="8040013" cy="603001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4512497" y="381000"/>
            <a:ext cx="3431353" cy="4575141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857250" y="381000"/>
            <a:ext cx="3429000" cy="4572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181600"/>
            <a:ext cx="3476626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05324" y="5181600"/>
            <a:ext cx="3476625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D2B4-868F-4681-9E70-FF7ECCDC67D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32519" y="0"/>
            <a:ext cx="540774" cy="6858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693455" y="3429000"/>
            <a:ext cx="6858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76" r:id="rId4"/>
    <p:sldLayoutId id="2147483657" r:id="rId5"/>
    <p:sldLayoutId id="2147483655" r:id="rId6"/>
    <p:sldLayoutId id="2147483674" r:id="rId7"/>
    <p:sldLayoutId id="2147483675" r:id="rId8"/>
    <p:sldLayoutId id="2147483670" r:id="rId9"/>
    <p:sldLayoutId id="2147483671" r:id="rId10"/>
    <p:sldLayoutId id="2147483679" r:id="rId11"/>
    <p:sldLayoutId id="2147483680" r:id="rId12"/>
    <p:sldLayoutId id="2147483672" r:id="rId13"/>
    <p:sldLayoutId id="2147483673" r:id="rId14"/>
    <p:sldLayoutId id="2147483650" r:id="rId15"/>
    <p:sldLayoutId id="2147483667" r:id="rId16"/>
    <p:sldLayoutId id="2147483668" r:id="rId17"/>
    <p:sldLayoutId id="2147483666" r:id="rId18"/>
    <p:sldLayoutId id="2147483664" r:id="rId19"/>
    <p:sldLayoutId id="2147483663" r:id="rId20"/>
    <p:sldLayoutId id="2147483653" r:id="rId21"/>
    <p:sldLayoutId id="2147483652" r:id="rId22"/>
    <p:sldLayoutId id="2147483660" r:id="rId23"/>
    <p:sldLayoutId id="2147483658" r:id="rId24"/>
    <p:sldLayoutId id="2147483665" r:id="rId25"/>
    <p:sldLayoutId id="2147483669" r:id="rId26"/>
    <p:sldLayoutId id="2147483654" r:id="rId27"/>
    <p:sldLayoutId id="2147483656" r:id="rId28"/>
    <p:sldLayoutId id="2147483684" r:id="rId2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C7500"/>
                </a:solidFill>
              </a:rPr>
              <a:t>Implementing Loop Structures </a:t>
            </a:r>
          </a:p>
          <a:p>
            <a:r>
              <a:rPr lang="en-US" dirty="0" smtClean="0">
                <a:solidFill>
                  <a:srgbClr val="FC7500"/>
                </a:solidFill>
              </a:rPr>
              <a:t>Shriram K  Vasudevan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FOR LOOP – An Example code.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7042858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756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0987"/>
            <a:ext cx="8280920" cy="338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11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Do while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3"/>
            <a:ext cx="7754541" cy="2067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342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5134861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UrbanPhotoAlbum</Template>
  <TotalTime>0</TotalTime>
  <Words>34</Words>
  <Application>Microsoft Office PowerPoint</Application>
  <PresentationFormat>On-screen Show (4:3)</PresentationFormat>
  <Paragraphs>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Urban Photo Album</vt:lpstr>
      <vt:lpstr>PowerPoint Presentation</vt:lpstr>
      <vt:lpstr>PowerPoint Presentation</vt:lpstr>
      <vt:lpstr>PowerPoint Presentation</vt:lpstr>
      <vt:lpstr>PowerPoint Presentation</vt:lpstr>
      <vt:lpstr>Thanks.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2017-04-17T03:43:32Z</dcterms:created>
  <dcterms:modified xsi:type="dcterms:W3CDTF">2017-04-17T03:51:14Z</dcterms:modified>
</cp:coreProperties>
</file>