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Nunito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5669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199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94381dde2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94381dde2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61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94381dde2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94381dde2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962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94381dde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94381dde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1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94381dde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94381dde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68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94381dde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94381dde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2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4381dde2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94381dde2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12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94381dde2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94381dde2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714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4381dde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94381dde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189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94381dde2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94381dde2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00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94381dde2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94381dde2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961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94381dde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94381dde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60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94381dde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94381dde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43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94381dde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94381dde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29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285325" y="1123650"/>
            <a:ext cx="6546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Arial"/>
                <a:ea typeface="Arial"/>
                <a:cs typeface="Arial"/>
                <a:sym typeface="Arial"/>
              </a:rPr>
              <a:t>Logistics Performance Analysis – Findings &amp; Recommendations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610950" y="2719100"/>
            <a:ext cx="1922100" cy="6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Surya S B</a:t>
            </a:r>
            <a:endParaRPr sz="2200" b="1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24-Feb-2025</a:t>
            </a:r>
            <a:endParaRPr sz="2200" b="1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025" y="3538450"/>
            <a:ext cx="1228925" cy="1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395075" y="301900"/>
            <a:ext cx="750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Which Forwarders Cause the Most Delays?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00" y="880200"/>
            <a:ext cx="6088125" cy="36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4297475" y="880200"/>
            <a:ext cx="4502100" cy="25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GFF 2 has a 70% On-Time rate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impacting deliveries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GFF 3 (Truck shipments) is the most reliable (85% On-Time)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shipments are expensive but mostly on time, ship only high priority shipment via Air mode.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462375"/>
            <a:ext cx="12001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900" y="557625"/>
            <a:ext cx="5485900" cy="40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175" y="557625"/>
            <a:ext cx="2586650" cy="40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7700" y="776600"/>
            <a:ext cx="12001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819150" y="465000"/>
            <a:ext cx="75057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Optimizing Logistics for Better Performance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872100" y="1362300"/>
            <a:ext cx="7111800" cy="24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dependency on GFF 1 and GFF 4. Forwarder GFF3 is the most reliable.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shipment routes for Belgium &amp; Canada.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 some air shipments to truck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Products like A67, A7771.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shipment scheduling to avoid delays.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 tracking to flag delays early.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514675" y="258400"/>
            <a:ext cx="75057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Takeaways &amp; Discussion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645150" y="961300"/>
            <a:ext cx="7745700" cy="3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Shipment Performance (On-Time </a:t>
            </a:r>
            <a:r>
              <a:rPr lang="en-GB" sz="1305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Late)</a:t>
            </a:r>
            <a:endParaRPr sz="130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46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Arial"/>
              <a:buChar char="●"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on-time delivery rate:</a:t>
            </a: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305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72%</a:t>
            </a:r>
            <a:endParaRPr sz="1305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4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Arial"/>
              <a:buChar char="●"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Top-performing countries:</a:t>
            </a: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305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Belgium, US, South Africa</a:t>
            </a:r>
            <a:endParaRPr sz="1305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4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Arial"/>
              <a:buChar char="●"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Underperforming countries</a:t>
            </a:r>
            <a:r>
              <a:rPr lang="en-GB" sz="130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3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305" i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Canada</a:t>
            </a:r>
            <a:r>
              <a:rPr lang="en-GB" sz="1305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Slovakia</a:t>
            </a:r>
            <a:endParaRPr sz="1305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4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Arial"/>
              <a:buChar char="●"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causes of delays:</a:t>
            </a: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305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 forwarders (GFF3, GFF1, GFF5), long-distance shipments</a:t>
            </a:r>
            <a:endParaRPr sz="1305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Product Cost </a:t>
            </a:r>
            <a:r>
              <a:rPr lang="en-GB" sz="1305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Freight Cost Analysis</a:t>
            </a:r>
            <a:endParaRPr sz="130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46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Arial"/>
              <a:buChar char="●"/>
            </a:pP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</a:t>
            </a: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low-cost products have disproportionately high freight costs</a:t>
            </a: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4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Arial"/>
              <a:buChar char="●"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 such as A67, A7771 cost less but incur high shipping expenses</a:t>
            </a: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en-GB" sz="1305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cost-saving opportunities if we change the shipment mode or the forwarder.</a:t>
            </a:r>
            <a:endParaRPr sz="130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Recommendations for Optimization</a:t>
            </a:r>
            <a:endParaRPr sz="1305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467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Arial"/>
              <a:buChar char="●"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on-time performance</a:t>
            </a: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Partner with </a:t>
            </a: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better-performing forwarders</a:t>
            </a: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optimize routes.</a:t>
            </a:r>
            <a:endParaRPr sz="130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4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Arial"/>
              <a:buChar char="●"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freight cost inefficiencies</a:t>
            </a: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Negotiate better shipping rates, consolidate shipments.</a:t>
            </a:r>
            <a:endParaRPr sz="130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46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Arial"/>
              <a:buChar char="●"/>
            </a:pPr>
            <a:r>
              <a:rPr lang="en-GB" sz="1305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forwarder performance</a:t>
            </a:r>
            <a:r>
              <a:rPr lang="en-GB" sz="130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Switch to cost-effective and reliable logistics providers.</a:t>
            </a:r>
            <a:endParaRPr sz="130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819150" y="1345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69101" y="443250"/>
            <a:ext cx="7821625" cy="41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785075" y="1291825"/>
            <a:ext cx="68835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Efficient pharmaceutical logistics is essential for the safe and timely delivery of medicines, vaccines, and medical supplies. 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Given the stringent regulations and the delicate nature of these products, a well-managed supply chain is crucial to maintaining quality, ensuring compliance, and meeting patient needs.</a:t>
            </a:r>
            <a:endParaRPr sz="2000"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/>
          </p:nvPr>
        </p:nvSpPr>
        <p:spPr>
          <a:xfrm>
            <a:off x="569075" y="443225"/>
            <a:ext cx="75057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3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677775" y="465000"/>
            <a:ext cx="7505700" cy="7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Takeaways &amp; Business Impact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677775" y="1200600"/>
            <a:ext cx="6773100" cy="32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On-Time %: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77.2% (Goal: *90%)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 Shipments: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 in </a:t>
            </a: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(Belgium)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 (Canada)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Freight Costs: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shipments are expensive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mostly on-time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Truck shipments are reliable and cheap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Forwarder Performance: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GFF 3 has highest On-Time and low freight cost. 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GFF 5 has more Late shipments and have high freight cost.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/>
              <a:t>3</a:t>
            </a:fld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/>
              <a:t>4</a:t>
            </a:fld>
            <a:endParaRPr sz="1200"/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l="-39" r="2306" b="6994"/>
          <a:stretch/>
        </p:blipFill>
        <p:spPr>
          <a:xfrm>
            <a:off x="553900" y="874275"/>
            <a:ext cx="8036199" cy="39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4">
            <a:alphaModFix/>
          </a:blip>
          <a:srcRect l="28609" t="21618" r="42354" b="23911"/>
          <a:stretch/>
        </p:blipFill>
        <p:spPr>
          <a:xfrm>
            <a:off x="5824375" y="874275"/>
            <a:ext cx="2055225" cy="22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547300" y="301875"/>
            <a:ext cx="75057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Shipment Performance by Country</a:t>
            </a: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7025" cy="47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75" y="221825"/>
            <a:ext cx="8730650" cy="47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/>
              <a:t>7</a:t>
            </a:fld>
            <a:endParaRPr sz="1200"/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 r="39759"/>
          <a:stretch/>
        </p:blipFill>
        <p:spPr>
          <a:xfrm>
            <a:off x="514750" y="886338"/>
            <a:ext cx="3773350" cy="35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5950" y="2679450"/>
            <a:ext cx="4263450" cy="20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288100" y="886350"/>
            <a:ext cx="4587300" cy="17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Belgium &amp; Canada have the highest late shipments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 shipments increased in Q3 for Belgium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causes: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Forwarder delays, customs, shipment mode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514750" y="292050"/>
            <a:ext cx="75057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Shipment Performance by Country</a:t>
            </a: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r="54865"/>
          <a:stretch/>
        </p:blipFill>
        <p:spPr>
          <a:xfrm>
            <a:off x="4438850" y="970225"/>
            <a:ext cx="4273575" cy="3756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4948" y="970300"/>
            <a:ext cx="1087825" cy="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5">
            <a:alphaModFix/>
          </a:blip>
          <a:srcRect r="26329"/>
          <a:stretch/>
        </p:blipFill>
        <p:spPr>
          <a:xfrm>
            <a:off x="395075" y="970225"/>
            <a:ext cx="4043774" cy="375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395075" y="301900"/>
            <a:ext cx="750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We Overpaying for Freight?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025" y="880200"/>
            <a:ext cx="6113550" cy="375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4775950" y="880200"/>
            <a:ext cx="4023600" cy="24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low-cost products have very high freight costs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 shipments are significantly more expensive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High-cost shipments need cost optimization,  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to move some products from Air shipments to Ocean or Truck.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395075" y="301900"/>
            <a:ext cx="75057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 We Overpaying for Freight?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6173" y="1187800"/>
            <a:ext cx="1087825" cy="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Nunito</vt:lpstr>
      <vt:lpstr>Calibri</vt:lpstr>
      <vt:lpstr>Shift</vt:lpstr>
      <vt:lpstr>Logistics Performance Analysis – Findings &amp; Recommendations</vt:lpstr>
      <vt:lpstr>Introduction</vt:lpstr>
      <vt:lpstr>Key Takeaways &amp; Business Impact</vt:lpstr>
      <vt:lpstr>Shipment Performance by Country</vt:lpstr>
      <vt:lpstr>PowerPoint Presentation</vt:lpstr>
      <vt:lpstr>PowerPoint Presentation</vt:lpstr>
      <vt:lpstr>Shipment Performance by Country</vt:lpstr>
      <vt:lpstr>Are We Overpaying for Freight?</vt:lpstr>
      <vt:lpstr>Are We Overpaying for Freight?</vt:lpstr>
      <vt:lpstr>Which Forwarders Cause the Most Delays?</vt:lpstr>
      <vt:lpstr>PowerPoint Presentation</vt:lpstr>
      <vt:lpstr>Optimizing Logistics for Better Performance</vt:lpstr>
      <vt:lpstr>Final Takeaways &amp; Discussion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Logistics Performance Analysis – Findings &amp; Recommendations</dc:title>
  <cp:lastModifiedBy>Microsoft account</cp:lastModifiedBy>
  <cp:revision>1</cp:revision>
  <dcterms:modified xsi:type="dcterms:W3CDTF">2025-05-08T03:43:06Z</dcterms:modified>
</cp:coreProperties>
</file>