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0A44-91CC-4379-A763-030A7C31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1B75-AD95-447A-B71B-BF9C9FE1E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3454-6C5C-48A9-B55D-20D65F28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207EC-0998-442C-97E0-7C614227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464A-D56C-4CDE-9661-0DFEEAD3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2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E15C-3A71-4F9F-9653-97BF26B3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28A26-5FDE-462F-B413-B99F5BDD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72D8-A740-472E-A72C-CBAD2779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DBBB-7E3F-4193-B928-A10E32D1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D4020-388E-4443-9FA7-B5B8E639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2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773BB-26F5-495D-B719-6F4C0419B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C80E5-544A-4A1C-B42F-AF32ADC2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074F-7AC9-4DCB-B100-941F5612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9F9A-2D1A-4CC2-BA28-0CD32685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7FF9-8C00-46FD-BBCC-89B675E0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8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B53B-CE4B-4FA8-965C-C1492BE9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F4B9-806D-42FD-B8B2-CDA31416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3D4E-A327-4A57-AD03-29BA2C77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3413-A997-4A5D-A39B-D5B50066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EB42A-FF89-4404-90B4-586AA5C5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4802-D2F3-4D65-B795-C14C0D8B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4C1F-D3F9-4733-8943-3ED9229B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0140-46AA-4F12-9873-2A138D43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FCAF-2F45-4224-982A-4D9B31A9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098D5-BDAE-45BC-A0E4-D7D64E02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94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C7F0-433E-4FA9-8D80-21D7C060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A814-2DC7-4B06-9F65-1FCF05BD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2C301-3E71-4205-9ED7-1FD1B8FA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33473-2212-4DC0-8A04-C3161F6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AFFE7-084E-4D38-B1C5-D1032FDA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022E6-E9A7-4C8E-895D-0FDC703F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76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67AE-5E94-4ECE-B678-B18C0C05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3568-84CA-4A58-8C9B-C7D779F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D721-2C92-4F50-85CE-1688CEC0C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182DD-6FEA-45AE-85DB-384B6CA97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C513D-8182-4397-922F-BB9DEB9B8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470A6-05C0-4FFA-AAE5-884BBCC4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D7CA2-86B3-48DF-9CEB-8AF19537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A0177-76B9-4D83-B139-0DE352A4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88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BC3F-0DE1-49B5-9BA8-1347CE0A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066FD-04F2-489F-BD00-D4FA8C45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147C-3A15-4870-A631-083BCD2B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3569-D4DB-4FAC-B364-5146BDCC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7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06DDD-6E8F-4CD1-98A8-BB8E09E0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B57E-6AF5-4CD2-A791-8B9E28F9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FE5DE-7610-4447-8B06-C5847C05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FF85-1775-4C04-A0F0-676952F3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DB38-FED3-4661-B1AF-64B9B617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0CB5B-5B8D-41A1-A175-FA82777D0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6A994-E8AA-4BD5-A674-B73B8A9E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051D-9008-4778-A460-23D8A74B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4C0E-996D-4458-A10F-2CAF0468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8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3DF7-3AB9-472A-BA8C-C36BD8CB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B40E9-3014-461B-AAA4-445D6C8DB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D0776-1CDD-4E75-94E2-962C3D25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E64E7-57EA-4F3D-9C49-0B790E0B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F4955-E358-4B59-8765-E2D17F7B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358C-A9C5-4626-8E2F-A0F38917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9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4AB39-A987-4336-8470-4A692499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CAAAB-8B84-4E33-9BEC-DEA24CD2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AA80-CEC9-4EFB-BFA9-364E9E196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57DA9-8749-4069-BAB1-02967B57501D}" type="datetimeFigureOut">
              <a:rPr lang="en-IN" smtClean="0"/>
              <a:t>04/27/2021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9605-07EB-453F-BC4A-0F36F4744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3556-5DC3-4F78-9264-E484D945E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E00E-8598-44A7-A6F9-04E2BDDC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01916-3357-4336-A2C0-B1D82669D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IN" sz="2800" b="1" dirty="0">
                <a:solidFill>
                  <a:srgbClr val="FFFFFF"/>
                </a:solidFill>
                <a:latin typeface="+mn-lt"/>
              </a:rPr>
              <a:t>Finding Similar Type of Names | Fuzzy Search</a:t>
            </a:r>
            <a:br>
              <a:rPr lang="en-IN" sz="4800" b="1" dirty="0">
                <a:solidFill>
                  <a:srgbClr val="FFFFFF"/>
                </a:solidFill>
              </a:rPr>
            </a:b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E1DB7A4-D097-481A-86BB-9D69FDF6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FF1A6F-D693-4F10-B24D-3F086FF3DE7F}"/>
              </a:ext>
            </a:extLst>
          </p:cNvPr>
          <p:cNvSpPr txBox="1"/>
          <p:nvPr/>
        </p:nvSpPr>
        <p:spPr>
          <a:xfrm>
            <a:off x="159682" y="1103987"/>
            <a:ext cx="109557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Typing mistake is a very common mistake which reviewer do while capturing the names which leads to inconsistency in Data.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81F4E-3DEA-44C7-BA18-26E8D7ECE003}"/>
              </a:ext>
            </a:extLst>
          </p:cNvPr>
          <p:cNvSpPr txBox="1"/>
          <p:nvPr/>
        </p:nvSpPr>
        <p:spPr>
          <a:xfrm>
            <a:off x="3356324" y="371557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Finding Similar Type of Names | Fuzzy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7D719-7D75-4CCB-939E-8126A5245C2C}"/>
              </a:ext>
            </a:extLst>
          </p:cNvPr>
          <p:cNvSpPr txBox="1"/>
          <p:nvPr/>
        </p:nvSpPr>
        <p:spPr>
          <a:xfrm>
            <a:off x="159682" y="1761490"/>
            <a:ext cx="118726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/>
              <a:t>Finding all kind of error types which described in the below table e.g. Spelling Mistake, Incomplete Name, Formatting Issue, Suffix Missing.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701F8-B55C-49C1-A8FF-CA91E7AB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69" y="2817085"/>
            <a:ext cx="8020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17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F925E-9D31-48A1-8D72-6D86E3783143}"/>
              </a:ext>
            </a:extLst>
          </p:cNvPr>
          <p:cNvSpPr txBox="1"/>
          <p:nvPr/>
        </p:nvSpPr>
        <p:spPr>
          <a:xfrm>
            <a:off x="3833769" y="457227"/>
            <a:ext cx="2606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How to solve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62CCE-2F76-422E-819B-19B6B60FCD1A}"/>
              </a:ext>
            </a:extLst>
          </p:cNvPr>
          <p:cNvSpPr txBox="1"/>
          <p:nvPr/>
        </p:nvSpPr>
        <p:spPr>
          <a:xfrm>
            <a:off x="480270" y="1826244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SOUNDEX() Function can find the inconsistency in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SOUNDEX() can evaluate the similarity of two names.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E7A86-FA27-4396-9C97-83652EC98B66}"/>
              </a:ext>
            </a:extLst>
          </p:cNvPr>
          <p:cNvSpPr txBox="1"/>
          <p:nvPr/>
        </p:nvSpPr>
        <p:spPr>
          <a:xfrm>
            <a:off x="586903" y="3549203"/>
            <a:ext cx="7349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SOUNDEX() only works well when we do have 1 or 2 tokens. Names generally contains 1-2 tokens so it works fine with Name. But if we want to find the similar names for company then it's not that useful as it contains multiple tokens.</a:t>
            </a:r>
            <a:endParaRPr lang="en-IN" sz="1600" dirty="0"/>
          </a:p>
        </p:txBody>
      </p:sp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EEB0969C-A72D-40DA-83BF-A4650715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97" y="884849"/>
            <a:ext cx="2305049" cy="4174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01F926-8895-4FB7-81C9-E6367D86D54C}"/>
              </a:ext>
            </a:extLst>
          </p:cNvPr>
          <p:cNvSpPr txBox="1"/>
          <p:nvPr/>
        </p:nvSpPr>
        <p:spPr>
          <a:xfrm>
            <a:off x="586903" y="31241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Note: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774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481165-29A8-4436-856E-2985F7483BA3}"/>
              </a:ext>
            </a:extLst>
          </p:cNvPr>
          <p:cNvSpPr txBox="1"/>
          <p:nvPr/>
        </p:nvSpPr>
        <p:spPr>
          <a:xfrm>
            <a:off x="186656" y="141556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Case1 :</a:t>
            </a:r>
            <a:r>
              <a:rPr lang="en-US" dirty="0"/>
              <a:t> </a:t>
            </a:r>
            <a:r>
              <a:rPr lang="en-US" sz="1600" dirty="0"/>
              <a:t>FirstName is exact same but </a:t>
            </a:r>
            <a:r>
              <a:rPr lang="en-US" sz="1600" dirty="0" err="1"/>
              <a:t>LastName</a:t>
            </a:r>
            <a:r>
              <a:rPr lang="en-US" sz="1600" dirty="0"/>
              <a:t> is similar type</a:t>
            </a:r>
          </a:p>
          <a:p>
            <a:r>
              <a:rPr lang="en-US" b="1" dirty="0"/>
              <a:t>Case2:</a:t>
            </a:r>
            <a:r>
              <a:rPr lang="en-US" dirty="0"/>
              <a:t>  </a:t>
            </a:r>
            <a:r>
              <a:rPr lang="en-US" sz="1600" dirty="0" err="1"/>
              <a:t>LastName</a:t>
            </a:r>
            <a:r>
              <a:rPr lang="en-US" sz="1600" dirty="0"/>
              <a:t> is exact same but FirstName is similar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7E398-922E-49CC-BB9C-BC027AC35209}"/>
              </a:ext>
            </a:extLst>
          </p:cNvPr>
          <p:cNvSpPr txBox="1"/>
          <p:nvPr/>
        </p:nvSpPr>
        <p:spPr>
          <a:xfrm>
            <a:off x="186656" y="2963439"/>
            <a:ext cx="609460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</a:t>
            </a:r>
          </a:p>
          <a:p>
            <a:r>
              <a:rPr lang="en-US" sz="1600" dirty="0"/>
              <a:t>Highlighted cells are inconsistent data.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E0E55-5AAB-4BF8-A175-EFD37CFDC903}"/>
              </a:ext>
            </a:extLst>
          </p:cNvPr>
          <p:cNvSpPr txBox="1"/>
          <p:nvPr/>
        </p:nvSpPr>
        <p:spPr>
          <a:xfrm>
            <a:off x="186656" y="4279829"/>
            <a:ext cx="7229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Benjamin Sheriff and Benjamin </a:t>
            </a:r>
            <a:r>
              <a:rPr lang="en-US" sz="1600" dirty="0" err="1"/>
              <a:t>Sherrif</a:t>
            </a:r>
            <a:r>
              <a:rPr lang="en-US" sz="1600" dirty="0"/>
              <a:t> where FirstName is same but any of the </a:t>
            </a:r>
            <a:r>
              <a:rPr lang="en-US" sz="1600" dirty="0" err="1"/>
              <a:t>LastName</a:t>
            </a:r>
            <a:r>
              <a:rPr lang="en-US" sz="1600" dirty="0"/>
              <a:t> has spelling error. Likewise there are many error in this data like formatting issue, incomplete name</a:t>
            </a:r>
            <a:endParaRPr lang="en-IN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F1C487-9A23-444F-8F65-3A0242ED5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379" y="1146922"/>
            <a:ext cx="4308965" cy="5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F1A095-893A-4531-B695-667B3B801F6F}"/>
              </a:ext>
            </a:extLst>
          </p:cNvPr>
          <p:cNvSpPr txBox="1"/>
          <p:nvPr/>
        </p:nvSpPr>
        <p:spPr>
          <a:xfrm>
            <a:off x="3304236" y="48389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96086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CA3829-BF0C-4AB4-AD41-825B7A72B03C}"/>
              </a:ext>
            </a:extLst>
          </p:cNvPr>
          <p:cNvSpPr/>
          <p:nvPr/>
        </p:nvSpPr>
        <p:spPr>
          <a:xfrm>
            <a:off x="275141" y="2109292"/>
            <a:ext cx="4221357" cy="15566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B4795-741C-4675-A114-6D11536D9907}"/>
              </a:ext>
            </a:extLst>
          </p:cNvPr>
          <p:cNvSpPr txBox="1"/>
          <p:nvPr/>
        </p:nvSpPr>
        <p:spPr>
          <a:xfrm>
            <a:off x="2223769" y="576548"/>
            <a:ext cx="9295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Case1 : FirstName is exact same but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is similar type: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697E3B-06D9-4388-8BCF-11B3DBE07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2" y="2109292"/>
            <a:ext cx="42213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select distinct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ss.firstname,ss.lastname,sd.firstname,sd.lastname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from load as ss, load as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where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ss.firstName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sd.firstName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SOUNDEX(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)=SOUNDEX(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sd.lastname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)                                 </a:t>
            </a: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left(ss.lastname,2)=left(sd.lastname,2)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&lt;&gt;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sd.lastName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48AE71-9C4F-4E15-98A0-0BBD597C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53" y="2067347"/>
            <a:ext cx="6963565" cy="353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7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63B4CF42-392C-4B63-954A-735C2A42E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18" y="2029420"/>
            <a:ext cx="7458382" cy="31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76C484-C533-44C4-9CDB-B2697E7BF101}"/>
              </a:ext>
            </a:extLst>
          </p:cNvPr>
          <p:cNvSpPr/>
          <p:nvPr/>
        </p:nvSpPr>
        <p:spPr>
          <a:xfrm>
            <a:off x="275141" y="2109292"/>
            <a:ext cx="4221357" cy="15566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BBAFC6F-22C2-4FBC-8998-84FFB58B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2" y="2109292"/>
            <a:ext cx="42213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select distinct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ss.firstname,ss.lastname,sd.firstname,sd.lastname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from load as ss, load as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where ss.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=sd.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SOUNDEX(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ss.firstName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)=SOUNDEX(sd.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firstName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)                                 </a:t>
            </a: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left(ss. firstName,2)=left(sd. firstName,2)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          ss.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firstName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 &lt;&gt;sd.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firstName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197CD-69EB-4B62-BAFF-28A800E8DF14}"/>
              </a:ext>
            </a:extLst>
          </p:cNvPr>
          <p:cNvSpPr txBox="1"/>
          <p:nvPr/>
        </p:nvSpPr>
        <p:spPr>
          <a:xfrm>
            <a:off x="2223769" y="576548"/>
            <a:ext cx="9295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Case2 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LastName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is exact same but FirstName is similar type: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1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A7811-E44D-4C6D-8241-F7C209BC74AE}"/>
              </a:ext>
            </a:extLst>
          </p:cNvPr>
          <p:cNvSpPr txBox="1"/>
          <p:nvPr/>
        </p:nvSpPr>
        <p:spPr>
          <a:xfrm>
            <a:off x="4567544" y="2404164"/>
            <a:ext cx="4805363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879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 Theme</vt:lpstr>
      <vt:lpstr>Finding Similar Type of Names | Fuzzy 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Das</dc:creator>
  <cp:lastModifiedBy>Surya Das</cp:lastModifiedBy>
  <cp:revision>6</cp:revision>
  <dcterms:created xsi:type="dcterms:W3CDTF">2021-04-27T12:13:51Z</dcterms:created>
  <dcterms:modified xsi:type="dcterms:W3CDTF">2021-04-27T12:55:25Z</dcterms:modified>
</cp:coreProperties>
</file>