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BD732-411A-4C65-AF82-B81C922AE7FF}" type="datetimeFigureOut">
              <a:rPr lang="en-IN" smtClean="0"/>
              <a:t>28-04-2019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A3D5-B364-452A-9776-DC6931FAC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78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BD732-411A-4C65-AF82-B81C922AE7FF}" type="datetimeFigureOut">
              <a:rPr lang="en-IN" smtClean="0"/>
              <a:t>28-04-2019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A3D5-B364-452A-9776-DC6931FAC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868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BD732-411A-4C65-AF82-B81C922AE7FF}" type="datetimeFigureOut">
              <a:rPr lang="en-IN" smtClean="0"/>
              <a:t>28-04-2019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A3D5-B364-452A-9776-DC6931FAC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720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BD732-411A-4C65-AF82-B81C922AE7FF}" type="datetimeFigureOut">
              <a:rPr lang="en-IN" smtClean="0"/>
              <a:t>28-04-2019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A3D5-B364-452A-9776-DC6931FAC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14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BD732-411A-4C65-AF82-B81C922AE7FF}" type="datetimeFigureOut">
              <a:rPr lang="en-IN" smtClean="0"/>
              <a:t>28-04-2019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A3D5-B364-452A-9776-DC6931FAC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50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BD732-411A-4C65-AF82-B81C922AE7FF}" type="datetimeFigureOut">
              <a:rPr lang="en-IN" smtClean="0"/>
              <a:t>28-04-2019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A3D5-B364-452A-9776-DC6931FAC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58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BD732-411A-4C65-AF82-B81C922AE7FF}" type="datetimeFigureOut">
              <a:rPr lang="en-IN" smtClean="0"/>
              <a:t>28-04-2019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A3D5-B364-452A-9776-DC6931FAC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784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BD732-411A-4C65-AF82-B81C922AE7FF}" type="datetimeFigureOut">
              <a:rPr lang="en-IN" smtClean="0"/>
              <a:t>28-04-2019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A3D5-B364-452A-9776-DC6931FAC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293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BD732-411A-4C65-AF82-B81C922AE7FF}" type="datetimeFigureOut">
              <a:rPr lang="en-IN" smtClean="0"/>
              <a:t>28-04-2019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A3D5-B364-452A-9776-DC6931FAC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04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BD732-411A-4C65-AF82-B81C922AE7FF}" type="datetimeFigureOut">
              <a:rPr lang="en-IN" smtClean="0"/>
              <a:t>28-04-2019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A3D5-B364-452A-9776-DC6931FAC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398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BD732-411A-4C65-AF82-B81C922AE7FF}" type="datetimeFigureOut">
              <a:rPr lang="en-IN" smtClean="0"/>
              <a:t>28-04-2019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A3D5-B364-452A-9776-DC6931FAC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89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BD732-411A-4C65-AF82-B81C922AE7FF}" type="datetimeFigureOut">
              <a:rPr lang="en-IN" smtClean="0"/>
              <a:t>28-04-2019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EA3D5-B364-452A-9776-DC6931FAC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562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Smart Bill Splitting App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7691" y="3427640"/>
            <a:ext cx="9144000" cy="1655762"/>
          </a:xfrm>
        </p:spPr>
        <p:txBody>
          <a:bodyPr/>
          <a:lstStyle/>
          <a:p>
            <a:endParaRPr lang="en-IN" dirty="0" smtClean="0"/>
          </a:p>
          <a:p>
            <a:r>
              <a:rPr lang="en-IN" sz="3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Split bill in your group easily</a:t>
            </a:r>
            <a:endParaRPr lang="en-IN" sz="3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flipH="1">
            <a:off x="9187542" y="5815240"/>
            <a:ext cx="3004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Arial Narrow" panose="020B0606020202030204" pitchFamily="34" charset="0"/>
              </a:rPr>
              <a:t>Created by </a:t>
            </a:r>
            <a:r>
              <a:rPr lang="en-IN" dirty="0">
                <a:latin typeface="Arial Narrow" panose="020B0606020202030204" pitchFamily="34" charset="0"/>
              </a:rPr>
              <a:t>S</a:t>
            </a:r>
            <a:r>
              <a:rPr lang="en-IN" dirty="0" smtClean="0">
                <a:latin typeface="Arial Narrow" panose="020B0606020202030204" pitchFamily="34" charset="0"/>
              </a:rPr>
              <a:t>urya Das</a:t>
            </a:r>
            <a:endParaRPr lang="en-IN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185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70872" y="2112826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rgbClr val="FF0000"/>
                </a:solidFill>
              </a:rPr>
              <a:t>Hangout With Friends?</a:t>
            </a:r>
            <a:endParaRPr lang="en-IN" sz="3600" b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19" y="2179242"/>
            <a:ext cx="5000897" cy="3424665"/>
          </a:xfrm>
          <a:prstGeom prst="rect">
            <a:avLst/>
          </a:prstGeom>
        </p:spPr>
      </p:pic>
      <p:sp>
        <p:nvSpPr>
          <p:cNvPr id="5" name="Dodecagon 4"/>
          <p:cNvSpPr/>
          <p:nvPr/>
        </p:nvSpPr>
        <p:spPr>
          <a:xfrm>
            <a:off x="1667783" y="2158474"/>
            <a:ext cx="632013" cy="423788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7$ </a:t>
            </a:r>
            <a:endParaRPr lang="en-IN" dirty="0"/>
          </a:p>
        </p:txBody>
      </p:sp>
      <p:sp>
        <p:nvSpPr>
          <p:cNvPr id="6" name="Dodecagon 5"/>
          <p:cNvSpPr/>
          <p:nvPr/>
        </p:nvSpPr>
        <p:spPr>
          <a:xfrm>
            <a:off x="2677013" y="2176802"/>
            <a:ext cx="632013" cy="423788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5$</a:t>
            </a:r>
            <a:endParaRPr lang="en-IN" dirty="0"/>
          </a:p>
        </p:txBody>
      </p:sp>
      <p:sp>
        <p:nvSpPr>
          <p:cNvPr id="7" name="Dodecagon 6"/>
          <p:cNvSpPr/>
          <p:nvPr/>
        </p:nvSpPr>
        <p:spPr>
          <a:xfrm>
            <a:off x="3553905" y="1981213"/>
            <a:ext cx="632013" cy="423788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9$</a:t>
            </a:r>
            <a:endParaRPr lang="en-IN" dirty="0"/>
          </a:p>
        </p:txBody>
      </p:sp>
      <p:sp>
        <p:nvSpPr>
          <p:cNvPr id="8" name="Dodecagon 7"/>
          <p:cNvSpPr/>
          <p:nvPr/>
        </p:nvSpPr>
        <p:spPr>
          <a:xfrm>
            <a:off x="4430797" y="2112826"/>
            <a:ext cx="632013" cy="423788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1$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 flipH="1">
            <a:off x="6108824" y="3383280"/>
            <a:ext cx="5961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 smtClean="0">
                <a:solidFill>
                  <a:srgbClr val="FF0000"/>
                </a:solidFill>
              </a:rPr>
              <a:t>Paid non uniformly?</a:t>
            </a:r>
            <a:endParaRPr lang="en-IN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231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0" y="199717"/>
            <a:ext cx="6239435" cy="647700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flipH="1">
            <a:off x="7027816" y="2590219"/>
            <a:ext cx="418011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400" b="1" dirty="0" smtClean="0">
                <a:solidFill>
                  <a:schemeClr val="accent1">
                    <a:lumMod val="75000"/>
                  </a:schemeClr>
                </a:solidFill>
              </a:rPr>
              <a:t>How to calculate now</a:t>
            </a:r>
            <a:endParaRPr lang="en-IN" sz="3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flipH="1">
            <a:off x="10997387" y="2267053"/>
            <a:ext cx="88827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600" b="1" dirty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en-IN" sz="7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653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02429" y="566448"/>
            <a:ext cx="3381054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7800" b="1" dirty="0" smtClean="0">
                <a:solidFill>
                  <a:schemeClr val="accent1"/>
                </a:solidFill>
              </a:rPr>
              <a:t>Simple!</a:t>
            </a:r>
            <a:r>
              <a:rPr lang="en-IN" b="1" dirty="0" smtClean="0">
                <a:solidFill>
                  <a:schemeClr val="accent1"/>
                </a:solidFill>
              </a:rPr>
              <a:t> 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3938449" y="1989739"/>
            <a:ext cx="6355081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700" dirty="0" smtClean="0">
                <a:solidFill>
                  <a:schemeClr val="tx2">
                    <a:lumMod val="75000"/>
                  </a:schemeClr>
                </a:solidFill>
              </a:rPr>
              <a:t>Use Split it!</a:t>
            </a:r>
            <a:endParaRPr lang="en-IN" sz="67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flipH="1">
            <a:off x="2468880" y="4101737"/>
            <a:ext cx="78246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 smtClean="0"/>
              <a:t>Add Members / Remove Members – Split Bills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1616390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7" t="7619" r="-1"/>
          <a:stretch/>
        </p:blipFill>
        <p:spPr>
          <a:xfrm>
            <a:off x="1750423" y="776066"/>
            <a:ext cx="9078686" cy="57641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flipH="1">
            <a:off x="4944291" y="117565"/>
            <a:ext cx="40429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 smtClean="0">
                <a:solidFill>
                  <a:schemeClr val="accent1"/>
                </a:solidFill>
              </a:rPr>
              <a:t>Add Members</a:t>
            </a:r>
            <a:endParaRPr lang="en-IN" sz="3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706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82871" y="161499"/>
            <a:ext cx="309668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000" b="1" dirty="0" smtClean="0">
                <a:solidFill>
                  <a:schemeClr val="accent1"/>
                </a:solidFill>
              </a:rPr>
              <a:t>Remove </a:t>
            </a:r>
            <a:r>
              <a:rPr lang="en-IN" sz="3000" b="1" dirty="0">
                <a:solidFill>
                  <a:schemeClr val="accent1"/>
                </a:solidFill>
              </a:rPr>
              <a:t>Members</a:t>
            </a:r>
            <a:endParaRPr lang="en-IN" sz="3000" b="1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" t="8381" r="1795" b="4000"/>
          <a:stretch/>
        </p:blipFill>
        <p:spPr>
          <a:xfrm>
            <a:off x="2015966" y="924503"/>
            <a:ext cx="9117875" cy="563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095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" t="2087" b="1"/>
          <a:stretch/>
        </p:blipFill>
        <p:spPr>
          <a:xfrm>
            <a:off x="2129244" y="862148"/>
            <a:ext cx="9353007" cy="58782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5636622" y="104503"/>
            <a:ext cx="31154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 smtClean="0">
                <a:solidFill>
                  <a:schemeClr val="accent1"/>
                </a:solidFill>
              </a:rPr>
              <a:t>Split Bills</a:t>
            </a:r>
            <a:endParaRPr lang="en-IN" sz="3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628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final_5cab534da84de60013a4eaf3_113058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62148" y="313508"/>
            <a:ext cx="3213463" cy="64269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5858691" y="2972973"/>
            <a:ext cx="44870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 smtClean="0">
                <a:solidFill>
                  <a:schemeClr val="accent1">
                    <a:lumMod val="75000"/>
                  </a:schemeClr>
                </a:solidFill>
              </a:rPr>
              <a:t>A small clip how it works</a:t>
            </a:r>
            <a:endParaRPr lang="en-IN" sz="3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64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3775163" y="2492046"/>
            <a:ext cx="69755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0" dirty="0" smtClean="0">
                <a:solidFill>
                  <a:schemeClr val="accent1">
                    <a:lumMod val="75000"/>
                  </a:schemeClr>
                </a:solidFill>
              </a:rPr>
              <a:t>Thank You!</a:t>
            </a:r>
            <a:endParaRPr lang="en-IN" sz="7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859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64</Words>
  <Application>Microsoft Office PowerPoint</Application>
  <PresentationFormat>Widescreen</PresentationFormat>
  <Paragraphs>20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Narrow</vt:lpstr>
      <vt:lpstr>Calibri</vt:lpstr>
      <vt:lpstr>Calibri Light</vt:lpstr>
      <vt:lpstr>Office Theme</vt:lpstr>
      <vt:lpstr>Smart Bill Splitting 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Bill Splitting App</dc:title>
  <dc:creator>suryadas218@gmail.com</dc:creator>
  <cp:lastModifiedBy>suryadas218@gmail.com</cp:lastModifiedBy>
  <cp:revision>9</cp:revision>
  <dcterms:created xsi:type="dcterms:W3CDTF">2019-04-28T17:06:32Z</dcterms:created>
  <dcterms:modified xsi:type="dcterms:W3CDTF">2019-04-28T18:26:42Z</dcterms:modified>
</cp:coreProperties>
</file>