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4CED-D6B0-4C81-B705-F7CE94D58DCB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01A-D166-4C65-A621-A834A8417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310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4CED-D6B0-4C81-B705-F7CE94D58DCB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01A-D166-4C65-A621-A834A8417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2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4CED-D6B0-4C81-B705-F7CE94D58DCB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01A-D166-4C65-A621-A834A8417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17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4CED-D6B0-4C81-B705-F7CE94D58DCB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01A-D166-4C65-A621-A834A8417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80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4CED-D6B0-4C81-B705-F7CE94D58DCB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01A-D166-4C65-A621-A834A8417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70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4CED-D6B0-4C81-B705-F7CE94D58DCB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01A-D166-4C65-A621-A834A8417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5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4CED-D6B0-4C81-B705-F7CE94D58DCB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01A-D166-4C65-A621-A834A8417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299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4CED-D6B0-4C81-B705-F7CE94D58DCB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01A-D166-4C65-A621-A834A8417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641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4CED-D6B0-4C81-B705-F7CE94D58DCB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01A-D166-4C65-A621-A834A8417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64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4CED-D6B0-4C81-B705-F7CE94D58DCB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01A-D166-4C65-A621-A834A8417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75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4CED-D6B0-4C81-B705-F7CE94D58DCB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B01A-D166-4C65-A621-A834A8417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56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94CED-D6B0-4C81-B705-F7CE94D58DCB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EB01A-D166-4C65-A621-A834A8417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13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b="1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Fast Fingers!</a:t>
            </a:r>
            <a:endParaRPr lang="en-IN" sz="72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Analyse your typing – Learn how to type</a:t>
            </a:r>
            <a:endParaRPr lang="en-I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0"/>
            <a:ext cx="5460273" cy="252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9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 t="33003" r="5975" b="26805"/>
          <a:stretch/>
        </p:blipFill>
        <p:spPr>
          <a:xfrm>
            <a:off x="496388" y="3905793"/>
            <a:ext cx="11150424" cy="26909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2754" y="640080"/>
            <a:ext cx="770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1">
                    <a:lumMod val="50000"/>
                  </a:schemeClr>
                </a:solidFill>
                <a:latin typeface="Castellar" panose="020A0402060406010301" pitchFamily="18" charset="0"/>
              </a:rPr>
              <a:t>Which One You Want???</a:t>
            </a:r>
            <a:endParaRPr lang="en-IN" sz="3600" b="1" dirty="0">
              <a:solidFill>
                <a:schemeClr val="accent1">
                  <a:lumMod val="50000"/>
                </a:schemeClr>
              </a:solidFill>
              <a:latin typeface="Castellar" panose="020A0402060406010301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1782" y="2072882"/>
            <a:ext cx="10554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1: TYPING   2: REPORT   3:ANALYSIS   4:SUGGEST TYPING   5:EXIT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025434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2811" y="365760"/>
            <a:ext cx="3043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solidFill>
                  <a:schemeClr val="accent1">
                    <a:lumMod val="50000"/>
                  </a:schemeClr>
                </a:solidFill>
              </a:rPr>
              <a:t>1: TYPING</a:t>
            </a:r>
            <a:endParaRPr lang="en-IN" sz="4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4343397" y="6165107"/>
            <a:ext cx="456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CLICK TO WATCH THE VIDEO</a:t>
            </a:r>
            <a:endParaRPr lang="en-IN" b="1" dirty="0"/>
          </a:p>
        </p:txBody>
      </p:sp>
      <p:pic>
        <p:nvPicPr>
          <p:cNvPr id="3" name="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4607" t="31684" r="3464" b="14819"/>
          <a:stretch/>
        </p:blipFill>
        <p:spPr>
          <a:xfrm>
            <a:off x="679269" y="2338252"/>
            <a:ext cx="11207931" cy="352697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133453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56421" y="461945"/>
            <a:ext cx="28412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dirty="0" smtClean="0">
                <a:solidFill>
                  <a:schemeClr val="accent1">
                    <a:lumMod val="50000"/>
                  </a:schemeClr>
                </a:solidFill>
              </a:rPr>
              <a:t>2: REPORT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4082140" y="6304001"/>
            <a:ext cx="456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CLICK TO WATCH THE VIDEO</a:t>
            </a:r>
            <a:endParaRPr lang="en-IN" b="1" dirty="0"/>
          </a:p>
        </p:txBody>
      </p:sp>
      <p:pic>
        <p:nvPicPr>
          <p:cNvPr id="3" name="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1608" t="21976" r="5714" b="5902"/>
          <a:stretch/>
        </p:blipFill>
        <p:spPr>
          <a:xfrm>
            <a:off x="561703" y="1292942"/>
            <a:ext cx="11299371" cy="475488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10521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6261" y="370505"/>
            <a:ext cx="58894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dirty="0" smtClean="0">
                <a:solidFill>
                  <a:schemeClr val="accent1">
                    <a:lumMod val="50000"/>
                  </a:schemeClr>
                </a:solidFill>
              </a:rPr>
              <a:t>3: PROBLEM ANALYSIS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4042952" y="6109845"/>
            <a:ext cx="456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CLICK TO WATCH THE VIDEO</a:t>
            </a:r>
            <a:endParaRPr lang="en-IN" b="1" dirty="0"/>
          </a:p>
        </p:txBody>
      </p:sp>
      <p:pic>
        <p:nvPicPr>
          <p:cNvPr id="6" name="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642" t="15239" r="7000" b="2138"/>
          <a:stretch/>
        </p:blipFill>
        <p:spPr>
          <a:xfrm>
            <a:off x="695595" y="1201502"/>
            <a:ext cx="11260183" cy="544721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5" name="TextBox 4"/>
          <p:cNvSpPr txBox="1"/>
          <p:nvPr/>
        </p:nvSpPr>
        <p:spPr>
          <a:xfrm flipH="1">
            <a:off x="4082140" y="6304001"/>
            <a:ext cx="456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CLICK TO WATCH THE VIDEO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3014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98775" y="318254"/>
            <a:ext cx="52236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dirty="0" smtClean="0">
                <a:solidFill>
                  <a:schemeClr val="accent1">
                    <a:lumMod val="50000"/>
                  </a:schemeClr>
                </a:solidFill>
              </a:rPr>
              <a:t>4: SUGGEST TYPING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4119317" y="5432644"/>
            <a:ext cx="456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CLICK TO WATCH THE VIDEO</a:t>
            </a:r>
            <a:endParaRPr lang="en-IN" b="1" dirty="0"/>
          </a:p>
        </p:txBody>
      </p:sp>
      <p:pic>
        <p:nvPicPr>
          <p:cNvPr id="3" name="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2250" t="29307" r="7107" b="13829"/>
          <a:stretch/>
        </p:blipFill>
        <p:spPr>
          <a:xfrm>
            <a:off x="666205" y="1683604"/>
            <a:ext cx="11051178" cy="374904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26550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5349" y="2534195"/>
            <a:ext cx="66620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 smtClean="0">
                <a:solidFill>
                  <a:schemeClr val="accent1">
                    <a:lumMod val="50000"/>
                  </a:schemeClr>
                </a:solidFill>
              </a:rPr>
              <a:t>Thank You</a:t>
            </a:r>
            <a:endParaRPr lang="en-IN" sz="9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149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67</Words>
  <Application>Microsoft Office PowerPoint</Application>
  <PresentationFormat>Widescreen</PresentationFormat>
  <Paragraphs>14</Paragraphs>
  <Slides>7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Castellar</vt:lpstr>
      <vt:lpstr>Office Theme</vt:lpstr>
      <vt:lpstr>Fast Fingers!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Fingers!</dc:title>
  <dc:creator>suryadas218@gmail.com</dc:creator>
  <cp:lastModifiedBy>suryadas218@gmail.com</cp:lastModifiedBy>
  <cp:revision>9</cp:revision>
  <dcterms:created xsi:type="dcterms:W3CDTF">2019-06-02T11:17:41Z</dcterms:created>
  <dcterms:modified xsi:type="dcterms:W3CDTF">2019-06-02T12:35:02Z</dcterms:modified>
</cp:coreProperties>
</file>