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jpeg"/>
  <Override PartName="/ppt/media/image3.jpg" ContentType="image/jpeg"/>
  <Override PartName="/ppt/media/image4.jpg" ContentType="image/jpeg"/>
  <Override PartName="/ppt/media/image8.jpg" ContentType="image/jpeg"/>
  <Override PartName="/ppt/media/image9.jpg" ContentType="image/jpeg"/>
  <Override PartName="/ppt/media/image10.jpg" ContentType="image/jpeg"/>
  <Override PartName="/ppt/media/image11.jpg" ContentType="image/jpeg"/>
  <Override PartName="/ppt/media/image19.jpg" ContentType="image/jpe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6" r:id="rId1"/>
  </p:sldMasterIdLst>
  <p:notesMasterIdLst>
    <p:notesMasterId r:id="rId27"/>
  </p:notesMasterIdLst>
  <p:sldIdLst>
    <p:sldId id="257" r:id="rId2"/>
    <p:sldId id="260" r:id="rId3"/>
    <p:sldId id="297" r:id="rId4"/>
    <p:sldId id="265" r:id="rId5"/>
    <p:sldId id="279" r:id="rId6"/>
    <p:sldId id="261" r:id="rId7"/>
    <p:sldId id="263" r:id="rId8"/>
    <p:sldId id="259" r:id="rId9"/>
    <p:sldId id="272" r:id="rId10"/>
    <p:sldId id="269" r:id="rId11"/>
    <p:sldId id="271" r:id="rId12"/>
    <p:sldId id="276" r:id="rId13"/>
    <p:sldId id="277" r:id="rId14"/>
    <p:sldId id="280" r:id="rId15"/>
    <p:sldId id="298" r:id="rId16"/>
    <p:sldId id="284" r:id="rId17"/>
    <p:sldId id="282" r:id="rId18"/>
    <p:sldId id="285" r:id="rId19"/>
    <p:sldId id="286" r:id="rId20"/>
    <p:sldId id="288" r:id="rId21"/>
    <p:sldId id="289" r:id="rId22"/>
    <p:sldId id="290" r:id="rId23"/>
    <p:sldId id="292" r:id="rId24"/>
    <p:sldId id="273" r:id="rId25"/>
    <p:sldId id="26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C4A71E-A514-4FB8-A7D2-FA3D1F2FE8F6}">
          <p14:sldIdLst>
            <p14:sldId id="257"/>
            <p14:sldId id="260"/>
            <p14:sldId id="297"/>
            <p14:sldId id="265"/>
            <p14:sldId id="279"/>
            <p14:sldId id="261"/>
            <p14:sldId id="263"/>
            <p14:sldId id="259"/>
            <p14:sldId id="272"/>
            <p14:sldId id="269"/>
            <p14:sldId id="271"/>
            <p14:sldId id="276"/>
            <p14:sldId id="277"/>
            <p14:sldId id="280"/>
            <p14:sldId id="298"/>
            <p14:sldId id="284"/>
            <p14:sldId id="282"/>
            <p14:sldId id="285"/>
            <p14:sldId id="286"/>
            <p14:sldId id="288"/>
            <p14:sldId id="289"/>
            <p14:sldId id="290"/>
            <p14:sldId id="292"/>
            <p14:sldId id="27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ya S" userId="bf75c2dd6ce434b5" providerId="LiveId" clId="{2AE83E49-8D59-41C2-8AF8-8C4AC543C1A9}"/>
    <pc:docChg chg="undo redo custSel addSld delSld modSld sldOrd modSection">
      <pc:chgData name="Surya S" userId="bf75c2dd6ce434b5" providerId="LiveId" clId="{2AE83E49-8D59-41C2-8AF8-8C4AC543C1A9}" dt="2022-07-08T04:38:02.040" v="1734" actId="20577"/>
      <pc:docMkLst>
        <pc:docMk/>
      </pc:docMkLst>
      <pc:sldChg chg="addSp delSp modSp mod">
        <pc:chgData name="Surya S" userId="bf75c2dd6ce434b5" providerId="LiveId" clId="{2AE83E49-8D59-41C2-8AF8-8C4AC543C1A9}" dt="2022-07-08T04:23:41.867" v="1693" actId="20577"/>
        <pc:sldMkLst>
          <pc:docMk/>
          <pc:sldMk cId="4043737824" sldId="257"/>
        </pc:sldMkLst>
        <pc:spChg chg="mod">
          <ac:chgData name="Surya S" userId="bf75c2dd6ce434b5" providerId="LiveId" clId="{2AE83E49-8D59-41C2-8AF8-8C4AC543C1A9}" dt="2022-07-08T04:23:30.571" v="1692" actId="14100"/>
          <ac:spMkLst>
            <pc:docMk/>
            <pc:sldMk cId="4043737824" sldId="257"/>
            <ac:spMk id="3" creationId="{A8E9CFF2-3777-4FF4-A759-8491175B0B7C}"/>
          </ac:spMkLst>
        </pc:spChg>
        <pc:spChg chg="add del mod">
          <ac:chgData name="Surya S" userId="bf75c2dd6ce434b5" providerId="LiveId" clId="{2AE83E49-8D59-41C2-8AF8-8C4AC543C1A9}" dt="2022-07-08T04:20:52.609" v="1620"/>
          <ac:spMkLst>
            <pc:docMk/>
            <pc:sldMk cId="4043737824" sldId="257"/>
            <ac:spMk id="4" creationId="{B4EC073A-E0A1-2415-31E8-0CD9545CB86E}"/>
          </ac:spMkLst>
        </pc:spChg>
        <pc:spChg chg="add mod">
          <ac:chgData name="Surya S" userId="bf75c2dd6ce434b5" providerId="LiveId" clId="{2AE83E49-8D59-41C2-8AF8-8C4AC543C1A9}" dt="2022-07-08T04:23:41.867" v="1693" actId="20577"/>
          <ac:spMkLst>
            <pc:docMk/>
            <pc:sldMk cId="4043737824" sldId="257"/>
            <ac:spMk id="5" creationId="{6BAB78D9-EF5E-99CE-C9AE-16FDC8B2FA6B}"/>
          </ac:spMkLst>
        </pc:spChg>
      </pc:sldChg>
      <pc:sldChg chg="modSp mod">
        <pc:chgData name="Surya S" userId="bf75c2dd6ce434b5" providerId="LiveId" clId="{2AE83E49-8D59-41C2-8AF8-8C4AC543C1A9}" dt="2022-07-08T04:19:36.193" v="1616" actId="15"/>
        <pc:sldMkLst>
          <pc:docMk/>
          <pc:sldMk cId="3680734683" sldId="260"/>
        </pc:sldMkLst>
        <pc:spChg chg="mod">
          <ac:chgData name="Surya S" userId="bf75c2dd6ce434b5" providerId="LiveId" clId="{2AE83E49-8D59-41C2-8AF8-8C4AC543C1A9}" dt="2022-07-08T04:19:36.193" v="1616" actId="15"/>
          <ac:spMkLst>
            <pc:docMk/>
            <pc:sldMk cId="3680734683" sldId="260"/>
            <ac:spMk id="3" creationId="{689743F3-4BE2-DCE5-76A7-12D43BF7EAA0}"/>
          </ac:spMkLst>
        </pc:spChg>
      </pc:sldChg>
      <pc:sldChg chg="del">
        <pc:chgData name="Surya S" userId="bf75c2dd6ce434b5" providerId="LiveId" clId="{2AE83E49-8D59-41C2-8AF8-8C4AC543C1A9}" dt="2022-07-06T17:17:30.166" v="0" actId="2696"/>
        <pc:sldMkLst>
          <pc:docMk/>
          <pc:sldMk cId="1059375848" sldId="266"/>
        </pc:sldMkLst>
      </pc:sldChg>
      <pc:sldChg chg="del">
        <pc:chgData name="Surya S" userId="bf75c2dd6ce434b5" providerId="LiveId" clId="{2AE83E49-8D59-41C2-8AF8-8C4AC543C1A9}" dt="2022-07-06T17:17:30.166" v="0" actId="2696"/>
        <pc:sldMkLst>
          <pc:docMk/>
          <pc:sldMk cId="2484869781" sldId="267"/>
        </pc:sldMkLst>
      </pc:sldChg>
      <pc:sldChg chg="del">
        <pc:chgData name="Surya S" userId="bf75c2dd6ce434b5" providerId="LiveId" clId="{2AE83E49-8D59-41C2-8AF8-8C4AC543C1A9}" dt="2022-07-06T17:17:30.166" v="0" actId="2696"/>
        <pc:sldMkLst>
          <pc:docMk/>
          <pc:sldMk cId="1269160518" sldId="268"/>
        </pc:sldMkLst>
      </pc:sldChg>
      <pc:sldChg chg="ord">
        <pc:chgData name="Surya S" userId="bf75c2dd6ce434b5" providerId="LiveId" clId="{2AE83E49-8D59-41C2-8AF8-8C4AC543C1A9}" dt="2022-07-08T01:48:57.571" v="933"/>
        <pc:sldMkLst>
          <pc:docMk/>
          <pc:sldMk cId="2077153552" sldId="269"/>
        </pc:sldMkLst>
      </pc:sldChg>
      <pc:sldChg chg="del">
        <pc:chgData name="Surya S" userId="bf75c2dd6ce434b5" providerId="LiveId" clId="{2AE83E49-8D59-41C2-8AF8-8C4AC543C1A9}" dt="2022-07-06T17:17:30.166" v="0" actId="2696"/>
        <pc:sldMkLst>
          <pc:docMk/>
          <pc:sldMk cId="407333910" sldId="270"/>
        </pc:sldMkLst>
      </pc:sldChg>
      <pc:sldChg chg="ord">
        <pc:chgData name="Surya S" userId="bf75c2dd6ce434b5" providerId="LiveId" clId="{2AE83E49-8D59-41C2-8AF8-8C4AC543C1A9}" dt="2022-07-08T01:49:05.190" v="937"/>
        <pc:sldMkLst>
          <pc:docMk/>
          <pc:sldMk cId="3643722300" sldId="271"/>
        </pc:sldMkLst>
      </pc:sldChg>
      <pc:sldChg chg="del">
        <pc:chgData name="Surya S" userId="bf75c2dd6ce434b5" providerId="LiveId" clId="{2AE83E49-8D59-41C2-8AF8-8C4AC543C1A9}" dt="2022-07-06T17:17:30.166" v="0" actId="2696"/>
        <pc:sldMkLst>
          <pc:docMk/>
          <pc:sldMk cId="2268725955" sldId="274"/>
        </pc:sldMkLst>
      </pc:sldChg>
      <pc:sldChg chg="del">
        <pc:chgData name="Surya S" userId="bf75c2dd6ce434b5" providerId="LiveId" clId="{2AE83E49-8D59-41C2-8AF8-8C4AC543C1A9}" dt="2022-07-06T17:17:30.166" v="0" actId="2696"/>
        <pc:sldMkLst>
          <pc:docMk/>
          <pc:sldMk cId="3302056644" sldId="275"/>
        </pc:sldMkLst>
      </pc:sldChg>
      <pc:sldChg chg="modSp mod">
        <pc:chgData name="Surya S" userId="bf75c2dd6ce434b5" providerId="LiveId" clId="{2AE83E49-8D59-41C2-8AF8-8C4AC543C1A9}" dt="2022-07-08T03:51:10.072" v="1555" actId="20577"/>
        <pc:sldMkLst>
          <pc:docMk/>
          <pc:sldMk cId="3802253380" sldId="277"/>
        </pc:sldMkLst>
        <pc:spChg chg="mod">
          <ac:chgData name="Surya S" userId="bf75c2dd6ce434b5" providerId="LiveId" clId="{2AE83E49-8D59-41C2-8AF8-8C4AC543C1A9}" dt="2022-07-08T03:51:10.072" v="1555" actId="20577"/>
          <ac:spMkLst>
            <pc:docMk/>
            <pc:sldMk cId="3802253380" sldId="277"/>
            <ac:spMk id="3" creationId="{083F86A7-9808-2351-D9B1-C8D5445FEFD8}"/>
          </ac:spMkLst>
        </pc:spChg>
      </pc:sldChg>
      <pc:sldChg chg="addSp delSp modSp mod modClrScheme chgLayout">
        <pc:chgData name="Surya S" userId="bf75c2dd6ce434b5" providerId="LiveId" clId="{2AE83E49-8D59-41C2-8AF8-8C4AC543C1A9}" dt="2022-07-08T04:04:58.730" v="1590" actId="255"/>
        <pc:sldMkLst>
          <pc:docMk/>
          <pc:sldMk cId="319863852" sldId="280"/>
        </pc:sldMkLst>
        <pc:spChg chg="add mod">
          <ac:chgData name="Surya S" userId="bf75c2dd6ce434b5" providerId="LiveId" clId="{2AE83E49-8D59-41C2-8AF8-8C4AC543C1A9}" dt="2022-07-08T04:04:58.730" v="1590" actId="255"/>
          <ac:spMkLst>
            <pc:docMk/>
            <pc:sldMk cId="319863852" sldId="280"/>
            <ac:spMk id="2" creationId="{2530C4AE-B907-8DD8-5587-D9972300574C}"/>
          </ac:spMkLst>
        </pc:spChg>
        <pc:spChg chg="add del mod">
          <ac:chgData name="Surya S" userId="bf75c2dd6ce434b5" providerId="LiveId" clId="{2AE83E49-8D59-41C2-8AF8-8C4AC543C1A9}" dt="2022-07-08T01:58:40.302" v="1003"/>
          <ac:spMkLst>
            <pc:docMk/>
            <pc:sldMk cId="319863852" sldId="280"/>
            <ac:spMk id="2" creationId="{62BD5F97-9951-DADB-6CAE-04F0656A44D3}"/>
          </ac:spMkLst>
        </pc:spChg>
        <pc:spChg chg="add mod">
          <ac:chgData name="Surya S" userId="bf75c2dd6ce434b5" providerId="LiveId" clId="{2AE83E49-8D59-41C2-8AF8-8C4AC543C1A9}" dt="2022-07-08T03:23:46.381" v="1142" actId="20577"/>
          <ac:spMkLst>
            <pc:docMk/>
            <pc:sldMk cId="319863852" sldId="280"/>
            <ac:spMk id="3" creationId="{0E9B4A9B-AE6B-48E3-D22F-33C8C4ED8C88}"/>
          </ac:spMkLst>
        </pc:spChg>
        <pc:spChg chg="mod ord">
          <ac:chgData name="Surya S" userId="bf75c2dd6ce434b5" providerId="LiveId" clId="{2AE83E49-8D59-41C2-8AF8-8C4AC543C1A9}" dt="2022-07-08T03:54:27.265" v="1557" actId="700"/>
          <ac:spMkLst>
            <pc:docMk/>
            <pc:sldMk cId="319863852" sldId="280"/>
            <ac:spMk id="5" creationId="{E89B35CF-12A8-76A7-3292-36461FF9ED8D}"/>
          </ac:spMkLst>
        </pc:spChg>
        <pc:spChg chg="mod ord">
          <ac:chgData name="Surya S" userId="bf75c2dd6ce434b5" providerId="LiveId" clId="{2AE83E49-8D59-41C2-8AF8-8C4AC543C1A9}" dt="2022-07-08T03:54:27.265" v="1557" actId="700"/>
          <ac:spMkLst>
            <pc:docMk/>
            <pc:sldMk cId="319863852" sldId="280"/>
            <ac:spMk id="6" creationId="{63130789-4D1A-3DB1-242F-7191FC7CCE1C}"/>
          </ac:spMkLst>
        </pc:spChg>
        <pc:spChg chg="mod ord">
          <ac:chgData name="Surya S" userId="bf75c2dd6ce434b5" providerId="LiveId" clId="{2AE83E49-8D59-41C2-8AF8-8C4AC543C1A9}" dt="2022-07-08T03:55:21.190" v="1564" actId="1076"/>
          <ac:spMkLst>
            <pc:docMk/>
            <pc:sldMk cId="319863852" sldId="280"/>
            <ac:spMk id="7" creationId="{AEC522E5-2E1B-DCA2-1162-B50231EA728D}"/>
          </ac:spMkLst>
        </pc:spChg>
        <pc:spChg chg="add del mod ord">
          <ac:chgData name="Surya S" userId="bf75c2dd6ce434b5" providerId="LiveId" clId="{2AE83E49-8D59-41C2-8AF8-8C4AC543C1A9}" dt="2022-07-08T01:59:57.963" v="1026"/>
          <ac:spMkLst>
            <pc:docMk/>
            <pc:sldMk cId="319863852" sldId="280"/>
            <ac:spMk id="12" creationId="{10FDFBE0-5C00-DEE2-504C-5DDA2FCB8A6C}"/>
          </ac:spMkLst>
        </pc:spChg>
        <pc:spChg chg="add mod">
          <ac:chgData name="Surya S" userId="bf75c2dd6ce434b5" providerId="LiveId" clId="{2AE83E49-8D59-41C2-8AF8-8C4AC543C1A9}" dt="2022-07-08T03:23:50.576" v="1145" actId="20577"/>
          <ac:spMkLst>
            <pc:docMk/>
            <pc:sldMk cId="319863852" sldId="280"/>
            <ac:spMk id="13" creationId="{667D98F5-EC5B-9560-1910-1B65D3BB4820}"/>
          </ac:spMkLst>
        </pc:spChg>
        <pc:spChg chg="add mod">
          <ac:chgData name="Surya S" userId="bf75c2dd6ce434b5" providerId="LiveId" clId="{2AE83E49-8D59-41C2-8AF8-8C4AC543C1A9}" dt="2022-07-08T03:23:55.985" v="1148" actId="20577"/>
          <ac:spMkLst>
            <pc:docMk/>
            <pc:sldMk cId="319863852" sldId="280"/>
            <ac:spMk id="14" creationId="{B2D0C988-66FF-CA88-BCFF-0D53A8C9A910}"/>
          </ac:spMkLst>
        </pc:spChg>
        <pc:spChg chg="add del mod">
          <ac:chgData name="Surya S" userId="bf75c2dd6ce434b5" providerId="LiveId" clId="{2AE83E49-8D59-41C2-8AF8-8C4AC543C1A9}" dt="2022-07-08T02:04:12.605" v="1131" actId="478"/>
          <ac:spMkLst>
            <pc:docMk/>
            <pc:sldMk cId="319863852" sldId="280"/>
            <ac:spMk id="16" creationId="{DF551ED7-C5E6-204B-BECB-7E4C19CD0C9A}"/>
          </ac:spMkLst>
        </pc:spChg>
        <pc:graphicFrameChg chg="add del mod modGraphic">
          <ac:chgData name="Surya S" userId="bf75c2dd6ce434b5" providerId="LiveId" clId="{2AE83E49-8D59-41C2-8AF8-8C4AC543C1A9}" dt="2022-07-07T16:46:20.489" v="283" actId="478"/>
          <ac:graphicFrameMkLst>
            <pc:docMk/>
            <pc:sldMk cId="319863852" sldId="280"/>
            <ac:graphicFrameMk id="17" creationId="{06647871-6733-B27C-AEC6-FC2AC6F84486}"/>
          </ac:graphicFrameMkLst>
        </pc:graphicFrameChg>
        <pc:picChg chg="add del mod">
          <ac:chgData name="Surya S" userId="bf75c2dd6ce434b5" providerId="LiveId" clId="{2AE83E49-8D59-41C2-8AF8-8C4AC543C1A9}" dt="2022-07-07T16:44:05.182" v="254" actId="478"/>
          <ac:picMkLst>
            <pc:docMk/>
            <pc:sldMk cId="319863852" sldId="280"/>
            <ac:picMk id="3" creationId="{80EAFD4E-D2C0-DBB5-4EEA-A396E4EDBBF4}"/>
          </ac:picMkLst>
        </pc:picChg>
        <pc:picChg chg="add del mod">
          <ac:chgData name="Surya S" userId="bf75c2dd6ce434b5" providerId="LiveId" clId="{2AE83E49-8D59-41C2-8AF8-8C4AC543C1A9}" dt="2022-07-07T16:44:05.182" v="254" actId="478"/>
          <ac:picMkLst>
            <pc:docMk/>
            <pc:sldMk cId="319863852" sldId="280"/>
            <ac:picMk id="8" creationId="{DC6CFB35-2111-8EF7-68D5-9793E615182D}"/>
          </ac:picMkLst>
        </pc:picChg>
        <pc:picChg chg="add mod ord">
          <ac:chgData name="Surya S" userId="bf75c2dd6ce434b5" providerId="LiveId" clId="{2AE83E49-8D59-41C2-8AF8-8C4AC543C1A9}" dt="2022-07-08T03:54:27.265" v="1557" actId="700"/>
          <ac:picMkLst>
            <pc:docMk/>
            <pc:sldMk cId="319863852" sldId="280"/>
            <ac:picMk id="9" creationId="{D1741D6B-7BFE-FEA7-EF63-157F3940FB94}"/>
          </ac:picMkLst>
        </pc:picChg>
        <pc:picChg chg="add mod">
          <ac:chgData name="Surya S" userId="bf75c2dd6ce434b5" providerId="LiveId" clId="{2AE83E49-8D59-41C2-8AF8-8C4AC543C1A9}" dt="2022-07-08T03:23:29.172" v="1138" actId="1076"/>
          <ac:picMkLst>
            <pc:docMk/>
            <pc:sldMk cId="319863852" sldId="280"/>
            <ac:picMk id="10" creationId="{2C0FBE59-F9E8-F929-CA9B-AA90B620B904}"/>
          </ac:picMkLst>
        </pc:picChg>
        <pc:picChg chg="add del mod">
          <ac:chgData name="Surya S" userId="bf75c2dd6ce434b5" providerId="LiveId" clId="{2AE83E49-8D59-41C2-8AF8-8C4AC543C1A9}" dt="2022-07-07T16:44:05.182" v="254" actId="478"/>
          <ac:picMkLst>
            <pc:docMk/>
            <pc:sldMk cId="319863852" sldId="280"/>
            <ac:picMk id="10" creationId="{CB4D48CA-D406-0D55-FF1A-A6043EF56D5D}"/>
          </ac:picMkLst>
        </pc:picChg>
        <pc:picChg chg="add mod">
          <ac:chgData name="Surya S" userId="bf75c2dd6ce434b5" providerId="LiveId" clId="{2AE83E49-8D59-41C2-8AF8-8C4AC543C1A9}" dt="2022-07-08T03:23:34.805" v="1139" actId="1076"/>
          <ac:picMkLst>
            <pc:docMk/>
            <pc:sldMk cId="319863852" sldId="280"/>
            <ac:picMk id="11" creationId="{DAF82664-93B6-ADBF-B0E4-4C2D87DDAEF3}"/>
          </ac:picMkLst>
        </pc:picChg>
        <pc:picChg chg="add del mod">
          <ac:chgData name="Surya S" userId="bf75c2dd6ce434b5" providerId="LiveId" clId="{2AE83E49-8D59-41C2-8AF8-8C4AC543C1A9}" dt="2022-07-07T16:44:05.182" v="254" actId="478"/>
          <ac:picMkLst>
            <pc:docMk/>
            <pc:sldMk cId="319863852" sldId="280"/>
            <ac:picMk id="13" creationId="{D8682585-0257-0912-9528-41936F6F6279}"/>
          </ac:picMkLst>
        </pc:picChg>
        <pc:picChg chg="add mod">
          <ac:chgData name="Surya S" userId="bf75c2dd6ce434b5" providerId="LiveId" clId="{2AE83E49-8D59-41C2-8AF8-8C4AC543C1A9}" dt="2022-07-08T03:57:14.021" v="1565" actId="1076"/>
          <ac:picMkLst>
            <pc:docMk/>
            <pc:sldMk cId="319863852" sldId="280"/>
            <ac:picMk id="15" creationId="{C8161BAC-860D-B441-E14F-FE58C413E94F}"/>
          </ac:picMkLst>
        </pc:picChg>
      </pc:sldChg>
      <pc:sldChg chg="addSp delSp modSp del mod modClrScheme chgLayout">
        <pc:chgData name="Surya S" userId="bf75c2dd6ce434b5" providerId="LiveId" clId="{2AE83E49-8D59-41C2-8AF8-8C4AC543C1A9}" dt="2022-07-08T01:55:27.432" v="971" actId="47"/>
        <pc:sldMkLst>
          <pc:docMk/>
          <pc:sldMk cId="2340342263" sldId="281"/>
        </pc:sldMkLst>
        <pc:spChg chg="del mod ord">
          <ac:chgData name="Surya S" userId="bf75c2dd6ce434b5" providerId="LiveId" clId="{2AE83E49-8D59-41C2-8AF8-8C4AC543C1A9}" dt="2022-07-06T17:31:46.885" v="50" actId="478"/>
          <ac:spMkLst>
            <pc:docMk/>
            <pc:sldMk cId="2340342263" sldId="281"/>
            <ac:spMk id="2" creationId="{63AA5C92-04D2-09A5-AF79-A2B68991DE27}"/>
          </ac:spMkLst>
        </pc:spChg>
        <pc:spChg chg="mod ord">
          <ac:chgData name="Surya S" userId="bf75c2dd6ce434b5" providerId="LiveId" clId="{2AE83E49-8D59-41C2-8AF8-8C4AC543C1A9}" dt="2022-07-06T17:31:41.484" v="48" actId="700"/>
          <ac:spMkLst>
            <pc:docMk/>
            <pc:sldMk cId="2340342263" sldId="281"/>
            <ac:spMk id="3" creationId="{4D9389B4-3A6F-6A15-1FFF-6B00FCF9ECDF}"/>
          </ac:spMkLst>
        </pc:spChg>
        <pc:spChg chg="mod ord">
          <ac:chgData name="Surya S" userId="bf75c2dd6ce434b5" providerId="LiveId" clId="{2AE83E49-8D59-41C2-8AF8-8C4AC543C1A9}" dt="2022-07-06T17:31:41.484" v="48" actId="700"/>
          <ac:spMkLst>
            <pc:docMk/>
            <pc:sldMk cId="2340342263" sldId="281"/>
            <ac:spMk id="4" creationId="{9D5205D9-7819-D15A-1D7B-CB432E9EC8EE}"/>
          </ac:spMkLst>
        </pc:spChg>
        <pc:spChg chg="add mod">
          <ac:chgData name="Surya S" userId="bf75c2dd6ce434b5" providerId="LiveId" clId="{2AE83E49-8D59-41C2-8AF8-8C4AC543C1A9}" dt="2022-07-08T01:53:54.243" v="955"/>
          <ac:spMkLst>
            <pc:docMk/>
            <pc:sldMk cId="2340342263" sldId="281"/>
            <ac:spMk id="6" creationId="{E13865C2-9A39-26B1-AFDE-D6D4D82F5D3B}"/>
          </ac:spMkLst>
        </pc:spChg>
        <pc:spChg chg="mod">
          <ac:chgData name="Surya S" userId="bf75c2dd6ce434b5" providerId="LiveId" clId="{2AE83E49-8D59-41C2-8AF8-8C4AC543C1A9}" dt="2022-07-06T17:32:27.279" v="58" actId="1076"/>
          <ac:spMkLst>
            <pc:docMk/>
            <pc:sldMk cId="2340342263" sldId="281"/>
            <ac:spMk id="12" creationId="{5E08FF34-70AE-CCA2-A188-87177713581B}"/>
          </ac:spMkLst>
        </pc:spChg>
        <pc:picChg chg="add del mod">
          <ac:chgData name="Surya S" userId="bf75c2dd6ce434b5" providerId="LiveId" clId="{2AE83E49-8D59-41C2-8AF8-8C4AC543C1A9}" dt="2022-07-08T01:53:56.189" v="956" actId="21"/>
          <ac:picMkLst>
            <pc:docMk/>
            <pc:sldMk cId="2340342263" sldId="281"/>
            <ac:picMk id="5" creationId="{0751084C-85E0-EFFE-027C-4858006AAB70}"/>
          </ac:picMkLst>
        </pc:picChg>
        <pc:picChg chg="del mod">
          <ac:chgData name="Surya S" userId="bf75c2dd6ce434b5" providerId="LiveId" clId="{2AE83E49-8D59-41C2-8AF8-8C4AC543C1A9}" dt="2022-07-07T14:38:09.273" v="102" actId="478"/>
          <ac:picMkLst>
            <pc:docMk/>
            <pc:sldMk cId="2340342263" sldId="281"/>
            <ac:picMk id="8" creationId="{84B10CD8-DB90-AA0D-FC4D-2E64678B33AB}"/>
          </ac:picMkLst>
        </pc:picChg>
      </pc:sldChg>
      <pc:sldChg chg="addSp delSp modSp mod modClrScheme chgLayout">
        <pc:chgData name="Surya S" userId="bf75c2dd6ce434b5" providerId="LiveId" clId="{2AE83E49-8D59-41C2-8AF8-8C4AC543C1A9}" dt="2022-07-08T01:54:56.896" v="970" actId="1076"/>
        <pc:sldMkLst>
          <pc:docMk/>
          <pc:sldMk cId="248877883" sldId="282"/>
        </pc:sldMkLst>
        <pc:spChg chg="mod ord">
          <ac:chgData name="Surya S" userId="bf75c2dd6ce434b5" providerId="LiveId" clId="{2AE83E49-8D59-41C2-8AF8-8C4AC543C1A9}" dt="2022-07-06T17:30:32.667" v="38" actId="700"/>
          <ac:spMkLst>
            <pc:docMk/>
            <pc:sldMk cId="248877883" sldId="282"/>
            <ac:spMk id="5" creationId="{E89B35CF-12A8-76A7-3292-36461FF9ED8D}"/>
          </ac:spMkLst>
        </pc:spChg>
        <pc:spChg chg="mod ord">
          <ac:chgData name="Surya S" userId="bf75c2dd6ce434b5" providerId="LiveId" clId="{2AE83E49-8D59-41C2-8AF8-8C4AC543C1A9}" dt="2022-07-06T17:30:32.667" v="38" actId="700"/>
          <ac:spMkLst>
            <pc:docMk/>
            <pc:sldMk cId="248877883" sldId="282"/>
            <ac:spMk id="6" creationId="{63130789-4D1A-3DB1-242F-7191FC7CCE1C}"/>
          </ac:spMkLst>
        </pc:spChg>
        <pc:spChg chg="del mod ord">
          <ac:chgData name="Surya S" userId="bf75c2dd6ce434b5" providerId="LiveId" clId="{2AE83E49-8D59-41C2-8AF8-8C4AC543C1A9}" dt="2022-07-06T17:30:39.565" v="39" actId="478"/>
          <ac:spMkLst>
            <pc:docMk/>
            <pc:sldMk cId="248877883" sldId="282"/>
            <ac:spMk id="7" creationId="{AEC522E5-2E1B-DCA2-1162-B50231EA728D}"/>
          </ac:spMkLst>
        </pc:spChg>
        <pc:spChg chg="del">
          <ac:chgData name="Surya S" userId="bf75c2dd6ce434b5" providerId="LiveId" clId="{2AE83E49-8D59-41C2-8AF8-8C4AC543C1A9}" dt="2022-07-08T01:53:50.953" v="954" actId="21"/>
          <ac:spMkLst>
            <pc:docMk/>
            <pc:sldMk cId="248877883" sldId="282"/>
            <ac:spMk id="9" creationId="{C4A1D4F6-5B34-8274-1C12-87AA59AD064F}"/>
          </ac:spMkLst>
        </pc:spChg>
        <pc:spChg chg="mod">
          <ac:chgData name="Surya S" userId="bf75c2dd6ce434b5" providerId="LiveId" clId="{2AE83E49-8D59-41C2-8AF8-8C4AC543C1A9}" dt="2022-07-06T17:31:32.369" v="47" actId="1076"/>
          <ac:spMkLst>
            <pc:docMk/>
            <pc:sldMk cId="248877883" sldId="282"/>
            <ac:spMk id="10" creationId="{1365C15C-E97C-ECEC-6E91-15FC691658AD}"/>
          </ac:spMkLst>
        </pc:spChg>
        <pc:graphicFrameChg chg="mod modGraphic">
          <ac:chgData name="Surya S" userId="bf75c2dd6ce434b5" providerId="LiveId" clId="{2AE83E49-8D59-41C2-8AF8-8C4AC543C1A9}" dt="2022-07-08T01:54:48.443" v="968" actId="14100"/>
          <ac:graphicFrameMkLst>
            <pc:docMk/>
            <pc:sldMk cId="248877883" sldId="282"/>
            <ac:graphicFrameMk id="8" creationId="{BF3AE566-1B5C-2CB4-F786-54D45CC3A437}"/>
          </ac:graphicFrameMkLst>
        </pc:graphicFrameChg>
        <pc:picChg chg="add mod modCrop">
          <ac:chgData name="Surya S" userId="bf75c2dd6ce434b5" providerId="LiveId" clId="{2AE83E49-8D59-41C2-8AF8-8C4AC543C1A9}" dt="2022-07-08T01:54:56.896" v="970" actId="1076"/>
          <ac:picMkLst>
            <pc:docMk/>
            <pc:sldMk cId="248877883" sldId="282"/>
            <ac:picMk id="7" creationId="{69EF14D6-76B4-4E68-36C7-3E568B2AC324}"/>
          </ac:picMkLst>
        </pc:picChg>
      </pc:sldChg>
      <pc:sldChg chg="addSp delSp modSp mod ord">
        <pc:chgData name="Surya S" userId="bf75c2dd6ce434b5" providerId="LiveId" clId="{2AE83E49-8D59-41C2-8AF8-8C4AC543C1A9}" dt="2022-07-08T01:52:50.817" v="952" actId="1076"/>
        <pc:sldMkLst>
          <pc:docMk/>
          <pc:sldMk cId="3273724742" sldId="284"/>
        </pc:sldMkLst>
        <pc:spChg chg="add del mod">
          <ac:chgData name="Surya S" userId="bf75c2dd6ce434b5" providerId="LiveId" clId="{2AE83E49-8D59-41C2-8AF8-8C4AC543C1A9}" dt="2022-07-08T01:51:54.983" v="944"/>
          <ac:spMkLst>
            <pc:docMk/>
            <pc:sldMk cId="3273724742" sldId="284"/>
            <ac:spMk id="5" creationId="{7EAA352E-D1BC-7456-B9F6-04AAA957C3EC}"/>
          </ac:spMkLst>
        </pc:spChg>
        <pc:spChg chg="add mod">
          <ac:chgData name="Surya S" userId="bf75c2dd6ce434b5" providerId="LiveId" clId="{2AE83E49-8D59-41C2-8AF8-8C4AC543C1A9}" dt="2022-07-08T01:52:50.817" v="952" actId="1076"/>
          <ac:spMkLst>
            <pc:docMk/>
            <pc:sldMk cId="3273724742" sldId="284"/>
            <ac:spMk id="6" creationId="{E20B2CF5-65B8-98E8-1EE3-62628163B759}"/>
          </ac:spMkLst>
        </pc:spChg>
        <pc:graphicFrameChg chg="mod">
          <ac:chgData name="Surya S" userId="bf75c2dd6ce434b5" providerId="LiveId" clId="{2AE83E49-8D59-41C2-8AF8-8C4AC543C1A9}" dt="2022-07-08T01:52:45.054" v="951" actId="1076"/>
          <ac:graphicFrameMkLst>
            <pc:docMk/>
            <pc:sldMk cId="3273724742" sldId="284"/>
            <ac:graphicFrameMk id="4" creationId="{80B71F09-C04F-7BFE-1FEE-2C21ED260001}"/>
          </ac:graphicFrameMkLst>
        </pc:graphicFrameChg>
      </pc:sldChg>
      <pc:sldChg chg="modSp mod">
        <pc:chgData name="Surya S" userId="bf75c2dd6ce434b5" providerId="LiveId" clId="{2AE83E49-8D59-41C2-8AF8-8C4AC543C1A9}" dt="2022-07-08T04:12:52.760" v="1611" actId="2711"/>
        <pc:sldMkLst>
          <pc:docMk/>
          <pc:sldMk cId="38408300" sldId="285"/>
        </pc:sldMkLst>
        <pc:spChg chg="mod">
          <ac:chgData name="Surya S" userId="bf75c2dd6ce434b5" providerId="LiveId" clId="{2AE83E49-8D59-41C2-8AF8-8C4AC543C1A9}" dt="2022-07-08T04:12:52.760" v="1611" actId="2711"/>
          <ac:spMkLst>
            <pc:docMk/>
            <pc:sldMk cId="38408300" sldId="285"/>
            <ac:spMk id="5" creationId="{72FF7A9C-C7D4-FCDA-69C3-AF4506D0E7BA}"/>
          </ac:spMkLst>
        </pc:spChg>
      </pc:sldChg>
      <pc:sldChg chg="modSp mod">
        <pc:chgData name="Surya S" userId="bf75c2dd6ce434b5" providerId="LiveId" clId="{2AE83E49-8D59-41C2-8AF8-8C4AC543C1A9}" dt="2022-07-08T04:38:02.040" v="1734" actId="20577"/>
        <pc:sldMkLst>
          <pc:docMk/>
          <pc:sldMk cId="133119172" sldId="286"/>
        </pc:sldMkLst>
        <pc:spChg chg="mod">
          <ac:chgData name="Surya S" userId="bf75c2dd6ce434b5" providerId="LiveId" clId="{2AE83E49-8D59-41C2-8AF8-8C4AC543C1A9}" dt="2022-07-08T04:38:02.040" v="1734" actId="20577"/>
          <ac:spMkLst>
            <pc:docMk/>
            <pc:sldMk cId="133119172" sldId="286"/>
            <ac:spMk id="6" creationId="{C2B613C9-8D7B-DF0D-31A8-57A7F3898CEF}"/>
          </ac:spMkLst>
        </pc:spChg>
      </pc:sldChg>
      <pc:sldChg chg="del">
        <pc:chgData name="Surya S" userId="bf75c2dd6ce434b5" providerId="LiveId" clId="{2AE83E49-8D59-41C2-8AF8-8C4AC543C1A9}" dt="2022-07-06T17:29:12.485" v="30" actId="47"/>
        <pc:sldMkLst>
          <pc:docMk/>
          <pc:sldMk cId="3982245041" sldId="287"/>
        </pc:sldMkLst>
      </pc:sldChg>
      <pc:sldChg chg="modSp new mod">
        <pc:chgData name="Surya S" userId="bf75c2dd6ce434b5" providerId="LiveId" clId="{2AE83E49-8D59-41C2-8AF8-8C4AC543C1A9}" dt="2022-07-08T04:26:26.605" v="1711" actId="20577"/>
        <pc:sldMkLst>
          <pc:docMk/>
          <pc:sldMk cId="1467296139" sldId="288"/>
        </pc:sldMkLst>
        <pc:spChg chg="mod">
          <ac:chgData name="Surya S" userId="bf75c2dd6ce434b5" providerId="LiveId" clId="{2AE83E49-8D59-41C2-8AF8-8C4AC543C1A9}" dt="2022-07-06T17:18:20.047" v="11" actId="20577"/>
          <ac:spMkLst>
            <pc:docMk/>
            <pc:sldMk cId="1467296139" sldId="288"/>
            <ac:spMk id="2" creationId="{E8DD440C-B9B4-AA4D-B04D-5FFA14BAB109}"/>
          </ac:spMkLst>
        </pc:spChg>
        <pc:spChg chg="mod">
          <ac:chgData name="Surya S" userId="bf75c2dd6ce434b5" providerId="LiveId" clId="{2AE83E49-8D59-41C2-8AF8-8C4AC543C1A9}" dt="2022-07-08T04:26:26.605" v="1711" actId="20577"/>
          <ac:spMkLst>
            <pc:docMk/>
            <pc:sldMk cId="1467296139" sldId="288"/>
            <ac:spMk id="3" creationId="{55BC5C19-78B1-039D-73AA-45C9CA8C7F1D}"/>
          </ac:spMkLst>
        </pc:spChg>
      </pc:sldChg>
      <pc:sldChg chg="modSp new mod">
        <pc:chgData name="Surya S" userId="bf75c2dd6ce434b5" providerId="LiveId" clId="{2AE83E49-8D59-41C2-8AF8-8C4AC543C1A9}" dt="2022-07-08T04:11:45.080" v="1609" actId="2711"/>
        <pc:sldMkLst>
          <pc:docMk/>
          <pc:sldMk cId="3343136954" sldId="289"/>
        </pc:sldMkLst>
        <pc:spChg chg="mod">
          <ac:chgData name="Surya S" userId="bf75c2dd6ce434b5" providerId="LiveId" clId="{2AE83E49-8D59-41C2-8AF8-8C4AC543C1A9}" dt="2022-07-06T17:23:39.648" v="28" actId="20577"/>
          <ac:spMkLst>
            <pc:docMk/>
            <pc:sldMk cId="3343136954" sldId="289"/>
            <ac:spMk id="2" creationId="{1FD003C5-1F0D-4D0C-8F01-54C6CAA10228}"/>
          </ac:spMkLst>
        </pc:spChg>
        <pc:spChg chg="mod">
          <ac:chgData name="Surya S" userId="bf75c2dd6ce434b5" providerId="LiveId" clId="{2AE83E49-8D59-41C2-8AF8-8C4AC543C1A9}" dt="2022-07-08T04:11:45.080" v="1609" actId="2711"/>
          <ac:spMkLst>
            <pc:docMk/>
            <pc:sldMk cId="3343136954" sldId="289"/>
            <ac:spMk id="3" creationId="{51BB13F3-A55C-A0E9-7F59-67188C5E0239}"/>
          </ac:spMkLst>
        </pc:spChg>
      </pc:sldChg>
      <pc:sldChg chg="new del">
        <pc:chgData name="Surya S" userId="bf75c2dd6ce434b5" providerId="LiveId" clId="{2AE83E49-8D59-41C2-8AF8-8C4AC543C1A9}" dt="2022-07-06T17:29:15.033" v="31" actId="47"/>
        <pc:sldMkLst>
          <pc:docMk/>
          <pc:sldMk cId="1539884682" sldId="290"/>
        </pc:sldMkLst>
      </pc:sldChg>
      <pc:sldChg chg="addSp delSp modSp new mod ord modClrScheme chgLayout">
        <pc:chgData name="Surya S" userId="bf75c2dd6ce434b5" providerId="LiveId" clId="{2AE83E49-8D59-41C2-8AF8-8C4AC543C1A9}" dt="2022-07-07T17:28:38.588" v="784" actId="1076"/>
        <pc:sldMkLst>
          <pc:docMk/>
          <pc:sldMk cId="2791640029" sldId="290"/>
        </pc:sldMkLst>
        <pc:spChg chg="mod ord">
          <ac:chgData name="Surya S" userId="bf75c2dd6ce434b5" providerId="LiveId" clId="{2AE83E49-8D59-41C2-8AF8-8C4AC543C1A9}" dt="2022-07-07T17:28:38.588" v="784" actId="1076"/>
          <ac:spMkLst>
            <pc:docMk/>
            <pc:sldMk cId="2791640029" sldId="290"/>
            <ac:spMk id="2" creationId="{840FED86-576F-DB78-1A02-233ABA7BA68E}"/>
          </ac:spMkLst>
        </pc:spChg>
        <pc:spChg chg="del">
          <ac:chgData name="Surya S" userId="bf75c2dd6ce434b5" providerId="LiveId" clId="{2AE83E49-8D59-41C2-8AF8-8C4AC543C1A9}" dt="2022-07-07T15:17:16.085" v="141" actId="931"/>
          <ac:spMkLst>
            <pc:docMk/>
            <pc:sldMk cId="2791640029" sldId="290"/>
            <ac:spMk id="3" creationId="{9B33CF0E-FC60-5C46-4C94-15CC4230D216}"/>
          </ac:spMkLst>
        </pc:spChg>
        <pc:spChg chg="mod ord">
          <ac:chgData name="Surya S" userId="bf75c2dd6ce434b5" providerId="LiveId" clId="{2AE83E49-8D59-41C2-8AF8-8C4AC543C1A9}" dt="2022-07-07T15:25:39.117" v="184" actId="700"/>
          <ac:spMkLst>
            <pc:docMk/>
            <pc:sldMk cId="2791640029" sldId="290"/>
            <ac:spMk id="4" creationId="{AD1F0DD9-1757-69B7-FD5E-81AFF6BE04AE}"/>
          </ac:spMkLst>
        </pc:spChg>
        <pc:spChg chg="mod ord">
          <ac:chgData name="Surya S" userId="bf75c2dd6ce434b5" providerId="LiveId" clId="{2AE83E49-8D59-41C2-8AF8-8C4AC543C1A9}" dt="2022-07-07T15:25:39.117" v="184" actId="700"/>
          <ac:spMkLst>
            <pc:docMk/>
            <pc:sldMk cId="2791640029" sldId="290"/>
            <ac:spMk id="5" creationId="{6BA0DA5D-F9E6-D186-D30B-F4FF7000FF2D}"/>
          </ac:spMkLst>
        </pc:spChg>
        <pc:spChg chg="add del mod">
          <ac:chgData name="Surya S" userId="bf75c2dd6ce434b5" providerId="LiveId" clId="{2AE83E49-8D59-41C2-8AF8-8C4AC543C1A9}" dt="2022-07-07T15:19:34.462" v="158" actId="931"/>
          <ac:spMkLst>
            <pc:docMk/>
            <pc:sldMk cId="2791640029" sldId="290"/>
            <ac:spMk id="9" creationId="{5A716A4A-C75C-DCF0-36B2-AEF43867C7F3}"/>
          </ac:spMkLst>
        </pc:spChg>
        <pc:picChg chg="add del mod modCrop">
          <ac:chgData name="Surya S" userId="bf75c2dd6ce434b5" providerId="LiveId" clId="{2AE83E49-8D59-41C2-8AF8-8C4AC543C1A9}" dt="2022-07-07T15:18:36.531" v="157" actId="478"/>
          <ac:picMkLst>
            <pc:docMk/>
            <pc:sldMk cId="2791640029" sldId="290"/>
            <ac:picMk id="7" creationId="{4017B30E-FBB7-9F0F-C2E8-F8936FBAC1AF}"/>
          </ac:picMkLst>
        </pc:picChg>
        <pc:picChg chg="add mod ord">
          <ac:chgData name="Surya S" userId="bf75c2dd6ce434b5" providerId="LiveId" clId="{2AE83E49-8D59-41C2-8AF8-8C4AC543C1A9}" dt="2022-07-07T15:26:12.848" v="190" actId="1076"/>
          <ac:picMkLst>
            <pc:docMk/>
            <pc:sldMk cId="2791640029" sldId="290"/>
            <ac:picMk id="11" creationId="{55E325E6-C450-8529-6815-4240E202DD81}"/>
          </ac:picMkLst>
        </pc:picChg>
        <pc:picChg chg="add del mod">
          <ac:chgData name="Surya S" userId="bf75c2dd6ce434b5" providerId="LiveId" clId="{2AE83E49-8D59-41C2-8AF8-8C4AC543C1A9}" dt="2022-07-07T15:22:15.892" v="171" actId="21"/>
          <ac:picMkLst>
            <pc:docMk/>
            <pc:sldMk cId="2791640029" sldId="290"/>
            <ac:picMk id="13" creationId="{ADB09559-002C-C279-72CD-0AF9CAB9D809}"/>
          </ac:picMkLst>
        </pc:picChg>
        <pc:picChg chg="add mod">
          <ac:chgData name="Surya S" userId="bf75c2dd6ce434b5" providerId="LiveId" clId="{2AE83E49-8D59-41C2-8AF8-8C4AC543C1A9}" dt="2022-07-07T15:26:17.280" v="191" actId="1076"/>
          <ac:picMkLst>
            <pc:docMk/>
            <pc:sldMk cId="2791640029" sldId="290"/>
            <ac:picMk id="15" creationId="{A85D4552-FD94-FDC3-A6E9-88A5D5D5939A}"/>
          </ac:picMkLst>
        </pc:picChg>
        <pc:picChg chg="add mod modCrop">
          <ac:chgData name="Surya S" userId="bf75c2dd6ce434b5" providerId="LiveId" clId="{2AE83E49-8D59-41C2-8AF8-8C4AC543C1A9}" dt="2022-07-07T16:11:15.541" v="240" actId="1076"/>
          <ac:picMkLst>
            <pc:docMk/>
            <pc:sldMk cId="2791640029" sldId="290"/>
            <ac:picMk id="17" creationId="{D236F5C7-C11F-562B-7C08-9A157091EA40}"/>
          </ac:picMkLst>
        </pc:picChg>
      </pc:sldChg>
      <pc:sldChg chg="new del">
        <pc:chgData name="Surya S" userId="bf75c2dd6ce434b5" providerId="LiveId" clId="{2AE83E49-8D59-41C2-8AF8-8C4AC543C1A9}" dt="2022-07-07T15:22:26.828" v="174" actId="47"/>
        <pc:sldMkLst>
          <pc:docMk/>
          <pc:sldMk cId="2261972094" sldId="291"/>
        </pc:sldMkLst>
      </pc:sldChg>
      <pc:sldChg chg="addSp delSp modSp add mod ord modClrScheme chgLayout">
        <pc:chgData name="Surya S" userId="bf75c2dd6ce434b5" providerId="LiveId" clId="{2AE83E49-8D59-41C2-8AF8-8C4AC543C1A9}" dt="2022-07-07T17:28:10.842" v="772" actId="20577"/>
        <pc:sldMkLst>
          <pc:docMk/>
          <pc:sldMk cId="2729616507" sldId="292"/>
        </pc:sldMkLst>
        <pc:spChg chg="mod ord">
          <ac:chgData name="Surya S" userId="bf75c2dd6ce434b5" providerId="LiveId" clId="{2AE83E49-8D59-41C2-8AF8-8C4AC543C1A9}" dt="2022-07-07T17:28:10.842" v="772" actId="20577"/>
          <ac:spMkLst>
            <pc:docMk/>
            <pc:sldMk cId="2729616507" sldId="292"/>
            <ac:spMk id="2" creationId="{840FED86-576F-DB78-1A02-233ABA7BA68E}"/>
          </ac:spMkLst>
        </pc:spChg>
        <pc:spChg chg="mod ord">
          <ac:chgData name="Surya S" userId="bf75c2dd6ce434b5" providerId="LiveId" clId="{2AE83E49-8D59-41C2-8AF8-8C4AC543C1A9}" dt="2022-07-07T15:27:11" v="197" actId="700"/>
          <ac:spMkLst>
            <pc:docMk/>
            <pc:sldMk cId="2729616507" sldId="292"/>
            <ac:spMk id="4" creationId="{AD1F0DD9-1757-69B7-FD5E-81AFF6BE04AE}"/>
          </ac:spMkLst>
        </pc:spChg>
        <pc:spChg chg="mod ord">
          <ac:chgData name="Surya S" userId="bf75c2dd6ce434b5" providerId="LiveId" clId="{2AE83E49-8D59-41C2-8AF8-8C4AC543C1A9}" dt="2022-07-07T15:27:11" v="197" actId="700"/>
          <ac:spMkLst>
            <pc:docMk/>
            <pc:sldMk cId="2729616507" sldId="292"/>
            <ac:spMk id="5" creationId="{6BA0DA5D-F9E6-D186-D30B-F4FF7000FF2D}"/>
          </ac:spMkLst>
        </pc:spChg>
        <pc:spChg chg="add del mod">
          <ac:chgData name="Surya S" userId="bf75c2dd6ce434b5" providerId="LiveId" clId="{2AE83E49-8D59-41C2-8AF8-8C4AC543C1A9}" dt="2022-07-07T15:27:11" v="197" actId="700"/>
          <ac:spMkLst>
            <pc:docMk/>
            <pc:sldMk cId="2729616507" sldId="292"/>
            <ac:spMk id="7" creationId="{486CFF94-939D-7582-1D7F-94906091AB45}"/>
          </ac:spMkLst>
        </pc:spChg>
        <pc:picChg chg="add mod">
          <ac:chgData name="Surya S" userId="bf75c2dd6ce434b5" providerId="LiveId" clId="{2AE83E49-8D59-41C2-8AF8-8C4AC543C1A9}" dt="2022-07-07T15:29:36.501" v="210" actId="14100"/>
          <ac:picMkLst>
            <pc:docMk/>
            <pc:sldMk cId="2729616507" sldId="292"/>
            <ac:picMk id="6" creationId="{E4D05097-49E2-616D-F420-834C0B4F62C2}"/>
          </ac:picMkLst>
        </pc:picChg>
        <pc:picChg chg="add mod">
          <ac:chgData name="Surya S" userId="bf75c2dd6ce434b5" providerId="LiveId" clId="{2AE83E49-8D59-41C2-8AF8-8C4AC543C1A9}" dt="2022-07-07T15:29:45.139" v="212" actId="14100"/>
          <ac:picMkLst>
            <pc:docMk/>
            <pc:sldMk cId="2729616507" sldId="292"/>
            <ac:picMk id="9" creationId="{EAC5A2DD-13BD-4EA0-103E-ADE9253E5B51}"/>
          </ac:picMkLst>
        </pc:picChg>
        <pc:picChg chg="del">
          <ac:chgData name="Surya S" userId="bf75c2dd6ce434b5" providerId="LiveId" clId="{2AE83E49-8D59-41C2-8AF8-8C4AC543C1A9}" dt="2022-07-07T15:22:32.369" v="176" actId="478"/>
          <ac:picMkLst>
            <pc:docMk/>
            <pc:sldMk cId="2729616507" sldId="292"/>
            <ac:picMk id="11" creationId="{55E325E6-C450-8529-6815-4240E202DD81}"/>
          </ac:picMkLst>
        </pc:picChg>
      </pc:sldChg>
      <pc:sldChg chg="addSp delSp modSp new del mod">
        <pc:chgData name="Surya S" userId="bf75c2dd6ce434b5" providerId="LiveId" clId="{2AE83E49-8D59-41C2-8AF8-8C4AC543C1A9}" dt="2022-07-08T02:05:16.148" v="1137" actId="47"/>
        <pc:sldMkLst>
          <pc:docMk/>
          <pc:sldMk cId="333991207" sldId="293"/>
        </pc:sldMkLst>
        <pc:picChg chg="add del mod">
          <ac:chgData name="Surya S" userId="bf75c2dd6ce434b5" providerId="LiveId" clId="{2AE83E49-8D59-41C2-8AF8-8C4AC543C1A9}" dt="2022-07-08T02:00:56.604" v="1040" actId="21"/>
          <ac:picMkLst>
            <pc:docMk/>
            <pc:sldMk cId="333991207" sldId="293"/>
            <ac:picMk id="6" creationId="{59E315BF-9A18-6375-A032-AFCB5F0BA8B7}"/>
          </ac:picMkLst>
        </pc:picChg>
      </pc:sldChg>
      <pc:sldChg chg="new del">
        <pc:chgData name="Surya S" userId="bf75c2dd6ce434b5" providerId="LiveId" clId="{2AE83E49-8D59-41C2-8AF8-8C4AC543C1A9}" dt="2022-07-07T16:48:08.146" v="297" actId="47"/>
        <pc:sldMkLst>
          <pc:docMk/>
          <pc:sldMk cId="3153544994" sldId="294"/>
        </pc:sldMkLst>
      </pc:sldChg>
      <pc:sldChg chg="addSp delSp modSp new del mod ord">
        <pc:chgData name="Surya S" userId="bf75c2dd6ce434b5" providerId="LiveId" clId="{2AE83E49-8D59-41C2-8AF8-8C4AC543C1A9}" dt="2022-07-08T02:05:14.026" v="1136" actId="47"/>
        <pc:sldMkLst>
          <pc:docMk/>
          <pc:sldMk cId="403311927" sldId="295"/>
        </pc:sldMkLst>
        <pc:spChg chg="del">
          <ac:chgData name="Surya S" userId="bf75c2dd6ce434b5" providerId="LiveId" clId="{2AE83E49-8D59-41C2-8AF8-8C4AC543C1A9}" dt="2022-07-07T16:44:54.425" v="263" actId="931"/>
          <ac:spMkLst>
            <pc:docMk/>
            <pc:sldMk cId="403311927" sldId="295"/>
            <ac:spMk id="3" creationId="{75984FA7-39EF-6BAD-3788-529F91023EF8}"/>
          </ac:spMkLst>
        </pc:spChg>
        <pc:spChg chg="add mod">
          <ac:chgData name="Surya S" userId="bf75c2dd6ce434b5" providerId="LiveId" clId="{2AE83E49-8D59-41C2-8AF8-8C4AC543C1A9}" dt="2022-07-08T01:59:54.711" v="1025" actId="21"/>
          <ac:spMkLst>
            <pc:docMk/>
            <pc:sldMk cId="403311927" sldId="295"/>
            <ac:spMk id="6" creationId="{8E1C009D-9DD3-D9DB-B523-5844D3B15F45}"/>
          </ac:spMkLst>
        </pc:spChg>
        <pc:picChg chg="add del mod">
          <ac:chgData name="Surya S" userId="bf75c2dd6ce434b5" providerId="LiveId" clId="{2AE83E49-8D59-41C2-8AF8-8C4AC543C1A9}" dt="2022-07-08T01:59:54.711" v="1025" actId="21"/>
          <ac:picMkLst>
            <pc:docMk/>
            <pc:sldMk cId="403311927" sldId="295"/>
            <ac:picMk id="7" creationId="{86AA5785-74C0-1737-A7B6-5472A7082062}"/>
          </ac:picMkLst>
        </pc:picChg>
        <pc:picChg chg="add del mod">
          <ac:chgData name="Surya S" userId="bf75c2dd6ce434b5" providerId="LiveId" clId="{2AE83E49-8D59-41C2-8AF8-8C4AC543C1A9}" dt="2022-07-08T02:00:16.188" v="1029" actId="21"/>
          <ac:picMkLst>
            <pc:docMk/>
            <pc:sldMk cId="403311927" sldId="295"/>
            <ac:picMk id="9" creationId="{5E0BC101-B492-84B2-1E22-B270A695B216}"/>
          </ac:picMkLst>
        </pc:picChg>
        <pc:picChg chg="add del mod">
          <ac:chgData name="Surya S" userId="bf75c2dd6ce434b5" providerId="LiveId" clId="{2AE83E49-8D59-41C2-8AF8-8C4AC543C1A9}" dt="2022-07-07T16:45:58.159" v="276" actId="21"/>
          <ac:picMkLst>
            <pc:docMk/>
            <pc:sldMk cId="403311927" sldId="295"/>
            <ac:picMk id="11" creationId="{1409098F-C034-E35B-E7BE-5E584D03E871}"/>
          </ac:picMkLst>
        </pc:picChg>
      </pc:sldChg>
      <pc:sldChg chg="modSp new del mod ord">
        <pc:chgData name="Surya S" userId="bf75c2dd6ce434b5" providerId="LiveId" clId="{2AE83E49-8D59-41C2-8AF8-8C4AC543C1A9}" dt="2022-07-08T01:57:55.450" v="986" actId="47"/>
        <pc:sldMkLst>
          <pc:docMk/>
          <pc:sldMk cId="4247926905" sldId="296"/>
        </pc:sldMkLst>
        <pc:spChg chg="mod">
          <ac:chgData name="Surya S" userId="bf75c2dd6ce434b5" providerId="LiveId" clId="{2AE83E49-8D59-41C2-8AF8-8C4AC543C1A9}" dt="2022-07-08T01:52:00.933" v="945" actId="21"/>
          <ac:spMkLst>
            <pc:docMk/>
            <pc:sldMk cId="4247926905" sldId="296"/>
            <ac:spMk id="2" creationId="{63B295DA-D3B1-F88E-A4DA-7030ED5CB007}"/>
          </ac:spMkLst>
        </pc:spChg>
      </pc:sldChg>
      <pc:sldChg chg="modSp new mod">
        <pc:chgData name="Surya S" userId="bf75c2dd6ce434b5" providerId="LiveId" clId="{2AE83E49-8D59-41C2-8AF8-8C4AC543C1A9}" dt="2022-07-07T17:24:12.734" v="745" actId="20577"/>
        <pc:sldMkLst>
          <pc:docMk/>
          <pc:sldMk cId="1582221544" sldId="297"/>
        </pc:sldMkLst>
        <pc:spChg chg="mod">
          <ac:chgData name="Surya S" userId="bf75c2dd6ce434b5" providerId="LiveId" clId="{2AE83E49-8D59-41C2-8AF8-8C4AC543C1A9}" dt="2022-07-07T16:52:50.853" v="327" actId="255"/>
          <ac:spMkLst>
            <pc:docMk/>
            <pc:sldMk cId="1582221544" sldId="297"/>
            <ac:spMk id="2" creationId="{34C7A3AF-AABB-0F7C-B66A-86704CD5BF50}"/>
          </ac:spMkLst>
        </pc:spChg>
        <pc:spChg chg="mod">
          <ac:chgData name="Surya S" userId="bf75c2dd6ce434b5" providerId="LiveId" clId="{2AE83E49-8D59-41C2-8AF8-8C4AC543C1A9}" dt="2022-07-07T17:24:12.734" v="745" actId="20577"/>
          <ac:spMkLst>
            <pc:docMk/>
            <pc:sldMk cId="1582221544" sldId="297"/>
            <ac:spMk id="3" creationId="{25C9738E-7805-FA11-688D-7DD77B2A23E6}"/>
          </ac:spMkLst>
        </pc:spChg>
      </pc:sldChg>
      <pc:sldChg chg="addSp delSp modSp add mod">
        <pc:chgData name="Surya S" userId="bf75c2dd6ce434b5" providerId="LiveId" clId="{2AE83E49-8D59-41C2-8AF8-8C4AC543C1A9}" dt="2022-07-08T04:09:40.377" v="1605" actId="14100"/>
        <pc:sldMkLst>
          <pc:docMk/>
          <pc:sldMk cId="3351856019" sldId="298"/>
        </pc:sldMkLst>
        <pc:spChg chg="mod">
          <ac:chgData name="Surya S" userId="bf75c2dd6ce434b5" providerId="LiveId" clId="{2AE83E49-8D59-41C2-8AF8-8C4AC543C1A9}" dt="2022-07-08T04:05:30.645" v="1593" actId="207"/>
          <ac:spMkLst>
            <pc:docMk/>
            <pc:sldMk cId="3351856019" sldId="298"/>
            <ac:spMk id="2" creationId="{2530C4AE-B907-8DD8-5587-D9972300574C}"/>
          </ac:spMkLst>
        </pc:spChg>
        <pc:spChg chg="del mod">
          <ac:chgData name="Surya S" userId="bf75c2dd6ce434b5" providerId="LiveId" clId="{2AE83E49-8D59-41C2-8AF8-8C4AC543C1A9}" dt="2022-07-08T04:00:00.898" v="1570" actId="478"/>
          <ac:spMkLst>
            <pc:docMk/>
            <pc:sldMk cId="3351856019" sldId="298"/>
            <ac:spMk id="3" creationId="{0E9B4A9B-AE6B-48E3-D22F-33C8C4ED8C88}"/>
          </ac:spMkLst>
        </pc:spChg>
        <pc:spChg chg="mod">
          <ac:chgData name="Surya S" userId="bf75c2dd6ce434b5" providerId="LiveId" clId="{2AE83E49-8D59-41C2-8AF8-8C4AC543C1A9}" dt="2022-07-08T04:05:32.398" v="1594" actId="1076"/>
          <ac:spMkLst>
            <pc:docMk/>
            <pc:sldMk cId="3351856019" sldId="298"/>
            <ac:spMk id="7" creationId="{AEC522E5-2E1B-DCA2-1162-B50231EA728D}"/>
          </ac:spMkLst>
        </pc:spChg>
        <pc:spChg chg="add del mod">
          <ac:chgData name="Surya S" userId="bf75c2dd6ce434b5" providerId="LiveId" clId="{2AE83E49-8D59-41C2-8AF8-8C4AC543C1A9}" dt="2022-07-08T04:00:09.065" v="1573" actId="478"/>
          <ac:spMkLst>
            <pc:docMk/>
            <pc:sldMk cId="3351856019" sldId="298"/>
            <ac:spMk id="8" creationId="{2DE14E2E-B8B6-632E-B5A2-D7DE24338C91}"/>
          </ac:spMkLst>
        </pc:spChg>
        <pc:spChg chg="del mod">
          <ac:chgData name="Surya S" userId="bf75c2dd6ce434b5" providerId="LiveId" clId="{2AE83E49-8D59-41C2-8AF8-8C4AC543C1A9}" dt="2022-07-08T04:00:16.124" v="1576" actId="478"/>
          <ac:spMkLst>
            <pc:docMk/>
            <pc:sldMk cId="3351856019" sldId="298"/>
            <ac:spMk id="13" creationId="{667D98F5-EC5B-9560-1910-1B65D3BB4820}"/>
          </ac:spMkLst>
        </pc:spChg>
        <pc:spChg chg="del">
          <ac:chgData name="Surya S" userId="bf75c2dd6ce434b5" providerId="LiveId" clId="{2AE83E49-8D59-41C2-8AF8-8C4AC543C1A9}" dt="2022-07-08T04:00:39.459" v="1578" actId="478"/>
          <ac:spMkLst>
            <pc:docMk/>
            <pc:sldMk cId="3351856019" sldId="298"/>
            <ac:spMk id="14" creationId="{B2D0C988-66FF-CA88-BCFF-0D53A8C9A910}"/>
          </ac:spMkLst>
        </pc:spChg>
        <pc:picChg chg="del">
          <ac:chgData name="Surya S" userId="bf75c2dd6ce434b5" providerId="LiveId" clId="{2AE83E49-8D59-41C2-8AF8-8C4AC543C1A9}" dt="2022-07-08T04:00:03.034" v="1571" actId="478"/>
          <ac:picMkLst>
            <pc:docMk/>
            <pc:sldMk cId="3351856019" sldId="298"/>
            <ac:picMk id="9" creationId="{D1741D6B-7BFE-FEA7-EF63-157F3940FB94}"/>
          </ac:picMkLst>
        </pc:picChg>
        <pc:picChg chg="del">
          <ac:chgData name="Surya S" userId="bf75c2dd6ce434b5" providerId="LiveId" clId="{2AE83E49-8D59-41C2-8AF8-8C4AC543C1A9}" dt="2022-07-08T04:00:11.088" v="1574" actId="478"/>
          <ac:picMkLst>
            <pc:docMk/>
            <pc:sldMk cId="3351856019" sldId="298"/>
            <ac:picMk id="10" creationId="{2C0FBE59-F9E8-F929-CA9B-AA90B620B904}"/>
          </ac:picMkLst>
        </pc:picChg>
        <pc:picChg chg="del">
          <ac:chgData name="Surya S" userId="bf75c2dd6ce434b5" providerId="LiveId" clId="{2AE83E49-8D59-41C2-8AF8-8C4AC543C1A9}" dt="2022-07-08T04:00:18.275" v="1577" actId="478"/>
          <ac:picMkLst>
            <pc:docMk/>
            <pc:sldMk cId="3351856019" sldId="298"/>
            <ac:picMk id="11" creationId="{DAF82664-93B6-ADBF-B0E4-4C2D87DDAEF3}"/>
          </ac:picMkLst>
        </pc:picChg>
        <pc:picChg chg="del">
          <ac:chgData name="Surya S" userId="bf75c2dd6ce434b5" providerId="LiveId" clId="{2AE83E49-8D59-41C2-8AF8-8C4AC543C1A9}" dt="2022-07-08T03:59:55.403" v="1568" actId="478"/>
          <ac:picMkLst>
            <pc:docMk/>
            <pc:sldMk cId="3351856019" sldId="298"/>
            <ac:picMk id="15" creationId="{C8161BAC-860D-B441-E14F-FE58C413E94F}"/>
          </ac:picMkLst>
        </pc:picChg>
        <pc:picChg chg="add mod">
          <ac:chgData name="Surya S" userId="bf75c2dd6ce434b5" providerId="LiveId" clId="{2AE83E49-8D59-41C2-8AF8-8C4AC543C1A9}" dt="2022-07-08T04:09:40.377" v="1605" actId="14100"/>
          <ac:picMkLst>
            <pc:docMk/>
            <pc:sldMk cId="3351856019" sldId="298"/>
            <ac:picMk id="16" creationId="{82D09CCC-24FD-AFB1-E11E-CC72F132A25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3D2E2-0943-4444-BFB3-66B383C4431C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DA97D-01FF-4895-88B6-C5B169627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49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A9CD-5FDB-4D42-92E2-D287941B5B1A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 CET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040C-6A41-4DBE-B53C-AA206924D353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 CET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24C6-3917-4B4B-AD45-E3E0A2CEB3EC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 CET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6B09-8D7A-408C-A09E-8A155365C543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 CET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37E7-4DD1-4C97-BCC2-9532092C827C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 CET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E59A-1763-443B-9247-D206E8EABAB1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 CET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6D07-2DD6-4410-BF48-EB790B73508C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 CET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BDF4-BE77-4102-94A7-C2592808CB69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 CET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F579-EC38-4563-96AC-F601431169A4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 CET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07AC0068-C88B-4528-9A21-520A2C63EAF5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DEPARTMENT OF COMPUTER APPLICATIONS, CET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B6E4DC-3F6E-4950-8076-414A25611B9A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DEPARTMENT OF COMPUTER APPLICATIONS, CET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B3BFE36D-4438-4A38-8FA5-A6F45C7A21F6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DEPARTMENT OF COMPUTER APPLICATIONS, CET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9541" y="639097"/>
            <a:ext cx="6763871" cy="3686015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Touchless Token Generation for Hospitals </a:t>
            </a:r>
            <a:br>
              <a:rPr lang="en-US" sz="40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</a:br>
            <a:r>
              <a:rPr lang="en-US" sz="22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(Computer Vision based Virtual mouse and keyboard Events)</a:t>
            </a:r>
            <a:br>
              <a:rPr lang="en-US" sz="8000" dirty="0"/>
            </a:b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5895" y="4635757"/>
            <a:ext cx="2917560" cy="1155439"/>
          </a:xfrm>
        </p:spPr>
        <p:txBody>
          <a:bodyPr>
            <a:normAutofit/>
          </a:bodyPr>
          <a:lstStyle/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IN" sz="20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Surya S</a:t>
            </a: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IN" sz="20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S4 MCA</a:t>
            </a: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IN" sz="20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TVE20MCA-2066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5A7BB60-546C-0030-CAC5-A133A4B34E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74" r="25208"/>
          <a:stretch/>
        </p:blipFill>
        <p:spPr>
          <a:xfrm>
            <a:off x="0" y="0"/>
            <a:ext cx="463531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AB78D9-EF5E-99CE-C9AE-16FDC8B2FA6B}"/>
              </a:ext>
            </a:extLst>
          </p:cNvPr>
          <p:cNvSpPr txBox="1"/>
          <p:nvPr/>
        </p:nvSpPr>
        <p:spPr>
          <a:xfrm>
            <a:off x="5233666" y="4635758"/>
            <a:ext cx="3012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Guided by:</a:t>
            </a:r>
          </a:p>
          <a:p>
            <a:r>
              <a:rPr lang="en-IN" sz="16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  </a:t>
            </a:r>
            <a:r>
              <a:rPr lang="en-IN" sz="1600" dirty="0" err="1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Divya</a:t>
            </a:r>
            <a:r>
              <a:rPr lang="en-IN" sz="16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S K</a:t>
            </a:r>
          </a:p>
          <a:p>
            <a:r>
              <a:rPr lang="en-IN" sz="16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  Dept of Computer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0C8675-7684-2D4E-EC74-98301C82141A}"/>
              </a:ext>
            </a:extLst>
          </p:cNvPr>
          <p:cNvSpPr/>
          <p:nvPr/>
        </p:nvSpPr>
        <p:spPr>
          <a:xfrm>
            <a:off x="3611651" y="228598"/>
            <a:ext cx="5244353" cy="6064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BFBEF9-FA0F-C4DC-CAF2-82061AA4D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731141"/>
              </p:ext>
            </p:extLst>
          </p:nvPr>
        </p:nvGraphicFramePr>
        <p:xfrm>
          <a:off x="3778624" y="315626"/>
          <a:ext cx="4921624" cy="787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1624">
                  <a:extLst>
                    <a:ext uri="{9D8B030D-6E8A-4147-A177-3AD203B41FA5}">
                      <a16:colId xmlns:a16="http://schemas.microsoft.com/office/drawing/2014/main" val="2457158846"/>
                    </a:ext>
                  </a:extLst>
                </a:gridCol>
              </a:tblGrid>
              <a:tr h="7870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Touchless Token Generation for Hospitals </a:t>
                      </a:r>
                      <a:br>
                        <a:rPr lang="en-US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</a:br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(Computer Vision based Virtual mouse and keyboard Events)</a:t>
                      </a:r>
                      <a:br>
                        <a:rPr lang="en-US" sz="6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</a:br>
                      <a:endParaRPr lang="en-IN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4439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F5ED157-4E57-B5A3-B19F-0307DF2E5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009" y="1383085"/>
            <a:ext cx="514909" cy="7953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E4FE4E-9316-7AD8-C01B-9AECC9F4B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008" y="3633227"/>
            <a:ext cx="514909" cy="7953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F29F33-711C-63D4-0215-223799EA0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082" y="1279991"/>
            <a:ext cx="514909" cy="79533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9BF27F3-B58A-624F-DA81-94B1C90838F1}"/>
              </a:ext>
            </a:extLst>
          </p:cNvPr>
          <p:cNvSpPr/>
          <p:nvPr/>
        </p:nvSpPr>
        <p:spPr>
          <a:xfrm>
            <a:off x="4888004" y="1021977"/>
            <a:ext cx="2702859" cy="44375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E9B577-C094-FD71-1F4C-65D7CF32FDF5}"/>
              </a:ext>
            </a:extLst>
          </p:cNvPr>
          <p:cNvSpPr/>
          <p:nvPr/>
        </p:nvSpPr>
        <p:spPr>
          <a:xfrm>
            <a:off x="4885756" y="1711699"/>
            <a:ext cx="2702859" cy="44375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20B7DF0-A837-3388-FABE-4F84B8A9C32A}"/>
              </a:ext>
            </a:extLst>
          </p:cNvPr>
          <p:cNvSpPr/>
          <p:nvPr/>
        </p:nvSpPr>
        <p:spPr>
          <a:xfrm>
            <a:off x="4885755" y="2364721"/>
            <a:ext cx="2702859" cy="44375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01563C-6759-4615-AD2D-1EDC48A15F1F}"/>
              </a:ext>
            </a:extLst>
          </p:cNvPr>
          <p:cNvSpPr/>
          <p:nvPr/>
        </p:nvSpPr>
        <p:spPr>
          <a:xfrm>
            <a:off x="4885754" y="3045759"/>
            <a:ext cx="2702859" cy="44375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4DC3001-68EC-E31C-02B0-8602B6052130}"/>
              </a:ext>
            </a:extLst>
          </p:cNvPr>
          <p:cNvSpPr/>
          <p:nvPr/>
        </p:nvSpPr>
        <p:spPr>
          <a:xfrm>
            <a:off x="4885755" y="3730721"/>
            <a:ext cx="2702859" cy="44375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8A325D-116D-AD15-7E59-F4C664A31221}"/>
              </a:ext>
            </a:extLst>
          </p:cNvPr>
          <p:cNvSpPr/>
          <p:nvPr/>
        </p:nvSpPr>
        <p:spPr>
          <a:xfrm>
            <a:off x="4885754" y="4428566"/>
            <a:ext cx="2702859" cy="44375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C774F4-5717-6E72-E6E2-65F8F0711F05}"/>
              </a:ext>
            </a:extLst>
          </p:cNvPr>
          <p:cNvSpPr/>
          <p:nvPr/>
        </p:nvSpPr>
        <p:spPr>
          <a:xfrm>
            <a:off x="4885755" y="5083826"/>
            <a:ext cx="2702859" cy="44375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8FB28A-5522-DDC4-E6A2-F317347BD8FC}"/>
              </a:ext>
            </a:extLst>
          </p:cNvPr>
          <p:cNvSpPr/>
          <p:nvPr/>
        </p:nvSpPr>
        <p:spPr>
          <a:xfrm>
            <a:off x="4885754" y="5738805"/>
            <a:ext cx="2702859" cy="44375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Generate Tokens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5617561D-9C06-1610-14C4-E24E8D870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126583"/>
              </p:ext>
            </p:extLst>
          </p:nvPr>
        </p:nvGraphicFramePr>
        <p:xfrm>
          <a:off x="9388755" y="2155452"/>
          <a:ext cx="13123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96">
                  <a:extLst>
                    <a:ext uri="{9D8B030D-6E8A-4147-A177-3AD203B41FA5}">
                      <a16:colId xmlns:a16="http://schemas.microsoft.com/office/drawing/2014/main" val="18894293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Admin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60170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3C970FF-1D62-6838-B36D-110A53C89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204216"/>
              </p:ext>
            </p:extLst>
          </p:nvPr>
        </p:nvGraphicFramePr>
        <p:xfrm>
          <a:off x="1490849" y="2246555"/>
          <a:ext cx="13123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96">
                  <a:extLst>
                    <a:ext uri="{9D8B030D-6E8A-4147-A177-3AD203B41FA5}">
                      <a16:colId xmlns:a16="http://schemas.microsoft.com/office/drawing/2014/main" val="18894293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User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601707"/>
                  </a:ext>
                </a:extLst>
              </a:tr>
            </a:tbl>
          </a:graphicData>
        </a:graphic>
      </p:graphicFrame>
      <p:graphicFrame>
        <p:nvGraphicFramePr>
          <p:cNvPr id="19" name="Table 17">
            <a:extLst>
              <a:ext uri="{FF2B5EF4-FFF2-40B4-BE49-F238E27FC236}">
                <a16:creationId xmlns:a16="http://schemas.microsoft.com/office/drawing/2014/main" id="{3B70BC72-67C9-88F7-4A66-55B90A6D4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946520"/>
              </p:ext>
            </p:extLst>
          </p:nvPr>
        </p:nvGraphicFramePr>
        <p:xfrm>
          <a:off x="1520264" y="4496697"/>
          <a:ext cx="13123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96">
                  <a:extLst>
                    <a:ext uri="{9D8B030D-6E8A-4147-A177-3AD203B41FA5}">
                      <a16:colId xmlns:a16="http://schemas.microsoft.com/office/drawing/2014/main" val="18894293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Camera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60170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5E8B0CA-3337-A0A0-0270-EFBE54D9C8A5}"/>
              </a:ext>
            </a:extLst>
          </p:cNvPr>
          <p:cNvSpPr txBox="1"/>
          <p:nvPr/>
        </p:nvSpPr>
        <p:spPr>
          <a:xfrm>
            <a:off x="5605171" y="1121612"/>
            <a:ext cx="1264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Login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92B4BC-2E73-505C-881D-7BFD4D701DA2}"/>
              </a:ext>
            </a:extLst>
          </p:cNvPr>
          <p:cNvSpPr txBox="1"/>
          <p:nvPr/>
        </p:nvSpPr>
        <p:spPr>
          <a:xfrm>
            <a:off x="5215205" y="1768908"/>
            <a:ext cx="2043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 date and notification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CA0667-BE9E-C57A-DBFF-5794A2B48422}"/>
              </a:ext>
            </a:extLst>
          </p:cNvPr>
          <p:cNvSpPr txBox="1"/>
          <p:nvPr/>
        </p:nvSpPr>
        <p:spPr>
          <a:xfrm>
            <a:off x="4988859" y="2425511"/>
            <a:ext cx="2599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 camera for capturing activity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CE29DA-2ABD-8593-BF8C-4DCC7C0715E1}"/>
              </a:ext>
            </a:extLst>
          </p:cNvPr>
          <p:cNvSpPr txBox="1"/>
          <p:nvPr/>
        </p:nvSpPr>
        <p:spPr>
          <a:xfrm>
            <a:off x="5215205" y="3127279"/>
            <a:ext cx="2043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Start movement of hand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F97662-6899-A360-872F-23400649CB0C}"/>
              </a:ext>
            </a:extLst>
          </p:cNvPr>
          <p:cNvSpPr txBox="1"/>
          <p:nvPr/>
        </p:nvSpPr>
        <p:spPr>
          <a:xfrm>
            <a:off x="5085224" y="3773069"/>
            <a:ext cx="2407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Capture image from camera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F571F5-95C8-D9E1-DD94-41D55AF1FEA1}"/>
              </a:ext>
            </a:extLst>
          </p:cNvPr>
          <p:cNvSpPr txBox="1"/>
          <p:nvPr/>
        </p:nvSpPr>
        <p:spPr>
          <a:xfrm>
            <a:off x="5085223" y="4431137"/>
            <a:ext cx="22972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Mapping touch points to click events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D2CF3E-E131-0EED-EAC3-95192DCE6A4A}"/>
              </a:ext>
            </a:extLst>
          </p:cNvPr>
          <p:cNvSpPr txBox="1"/>
          <p:nvPr/>
        </p:nvSpPr>
        <p:spPr>
          <a:xfrm flipH="1">
            <a:off x="5427248" y="5158247"/>
            <a:ext cx="1740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Enter details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D02B05-0838-7029-E54B-E6F23D1EEE91}"/>
              </a:ext>
            </a:extLst>
          </p:cNvPr>
          <p:cNvCxnSpPr>
            <a:endCxn id="8" idx="6"/>
          </p:cNvCxnSpPr>
          <p:nvPr/>
        </p:nvCxnSpPr>
        <p:spPr>
          <a:xfrm flipH="1" flipV="1">
            <a:off x="7590863" y="1243854"/>
            <a:ext cx="2050678" cy="433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F3B052-061A-9256-01DE-3089C24290CC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7588615" y="1780754"/>
            <a:ext cx="2075795" cy="15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BF15D56-C226-79E0-124F-87A78E07A505}"/>
              </a:ext>
            </a:extLst>
          </p:cNvPr>
          <p:cNvCxnSpPr>
            <a:endCxn id="22" idx="3"/>
          </p:cNvCxnSpPr>
          <p:nvPr/>
        </p:nvCxnSpPr>
        <p:spPr>
          <a:xfrm flipH="1">
            <a:off x="7588613" y="1908784"/>
            <a:ext cx="2052928" cy="670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647BB7-9451-D87E-46F9-A8F5720EEAED}"/>
              </a:ext>
            </a:extLst>
          </p:cNvPr>
          <p:cNvCxnSpPr>
            <a:endCxn id="12" idx="2"/>
          </p:cNvCxnSpPr>
          <p:nvPr/>
        </p:nvCxnSpPr>
        <p:spPr>
          <a:xfrm>
            <a:off x="2554941" y="1857165"/>
            <a:ext cx="2330813" cy="1410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55D069-A0ED-E168-DC69-4DC537F16AEB}"/>
              </a:ext>
            </a:extLst>
          </p:cNvPr>
          <p:cNvCxnSpPr/>
          <p:nvPr/>
        </p:nvCxnSpPr>
        <p:spPr>
          <a:xfrm flipV="1">
            <a:off x="2527590" y="3952597"/>
            <a:ext cx="2344728" cy="12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C479C-AFAA-7A09-88F5-DE335B71DD8E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2537021" y="1968377"/>
            <a:ext cx="2348734" cy="333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B3B8351-FE1E-715B-97FE-47D2D363659C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2514152" y="2107895"/>
            <a:ext cx="2371602" cy="3852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64B0CA1-28C0-0AE3-C585-89A09C697BD2}"/>
              </a:ext>
            </a:extLst>
          </p:cNvPr>
          <p:cNvCxnSpPr>
            <a:stCxn id="13" idx="4"/>
          </p:cNvCxnSpPr>
          <p:nvPr/>
        </p:nvCxnSpPr>
        <p:spPr>
          <a:xfrm flipH="1">
            <a:off x="6233827" y="4174474"/>
            <a:ext cx="3358" cy="254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432D57E-50D5-CD0E-5509-64E5EE60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DBBF77D-A704-291A-145F-5051D3056B35}"/>
              </a:ext>
            </a:extLst>
          </p:cNvPr>
          <p:cNvCxnSpPr/>
          <p:nvPr/>
        </p:nvCxnSpPr>
        <p:spPr>
          <a:xfrm flipV="1">
            <a:off x="2537021" y="2612315"/>
            <a:ext cx="2335297" cy="134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85E1B-39F1-8028-94F4-373A6C53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 CET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5D2BD0-6CC8-2124-7B60-AAE5B66A729C}"/>
              </a:ext>
            </a:extLst>
          </p:cNvPr>
          <p:cNvSpPr txBox="1"/>
          <p:nvPr/>
        </p:nvSpPr>
        <p:spPr>
          <a:xfrm>
            <a:off x="9137701" y="5844004"/>
            <a:ext cx="2635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2077153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EBB22D-4AB0-2976-360F-520677D2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6DE308F-1026-FD5B-ACD0-C0F057279589}"/>
              </a:ext>
            </a:extLst>
          </p:cNvPr>
          <p:cNvSpPr/>
          <p:nvPr/>
        </p:nvSpPr>
        <p:spPr>
          <a:xfrm>
            <a:off x="4020671" y="160702"/>
            <a:ext cx="4276164" cy="2769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7F183C-0A02-6FF6-CE6A-8DE657C260B5}"/>
              </a:ext>
            </a:extLst>
          </p:cNvPr>
          <p:cNvSpPr txBox="1"/>
          <p:nvPr/>
        </p:nvSpPr>
        <p:spPr>
          <a:xfrm>
            <a:off x="4067734" y="170119"/>
            <a:ext cx="4182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Initialize the system and start the video capturing of webcam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193A31-78B4-FE80-F5CE-FBB9FC444967}"/>
              </a:ext>
            </a:extLst>
          </p:cNvPr>
          <p:cNvSpPr/>
          <p:nvPr/>
        </p:nvSpPr>
        <p:spPr>
          <a:xfrm>
            <a:off x="4020671" y="625633"/>
            <a:ext cx="4276164" cy="2769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Capture frames using webcam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3E5FA5-103D-A423-FD3A-85A28B767FED}"/>
              </a:ext>
            </a:extLst>
          </p:cNvPr>
          <p:cNvSpPr/>
          <p:nvPr/>
        </p:nvSpPr>
        <p:spPr>
          <a:xfrm>
            <a:off x="4020671" y="1049285"/>
            <a:ext cx="4276164" cy="458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17C733-CBDC-54C5-8897-AF6088D34CF8}"/>
              </a:ext>
            </a:extLst>
          </p:cNvPr>
          <p:cNvSpPr txBox="1"/>
          <p:nvPr/>
        </p:nvSpPr>
        <p:spPr>
          <a:xfrm flipH="1">
            <a:off x="4020671" y="1051762"/>
            <a:ext cx="4276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Detect hands and hand tips using mediapipe and opencv and draw the hand landmarks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326408-7D90-D722-AB64-289CBE3EBF98}"/>
              </a:ext>
            </a:extLst>
          </p:cNvPr>
          <p:cNvSpPr/>
          <p:nvPr/>
        </p:nvSpPr>
        <p:spPr>
          <a:xfrm>
            <a:off x="4020669" y="1713393"/>
            <a:ext cx="4276164" cy="458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F8F21C-D235-7400-EDB7-4933A5F7A8A4}"/>
              </a:ext>
            </a:extLst>
          </p:cNvPr>
          <p:cNvSpPr txBox="1"/>
          <p:nvPr/>
        </p:nvSpPr>
        <p:spPr>
          <a:xfrm>
            <a:off x="4020669" y="1673563"/>
            <a:ext cx="418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Draw a rectangle box, this is the region of the pc window where we are going to use mouse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F19D61-5671-F706-46BD-812B787DB8C0}"/>
              </a:ext>
            </a:extLst>
          </p:cNvPr>
          <p:cNvSpPr/>
          <p:nvPr/>
        </p:nvSpPr>
        <p:spPr>
          <a:xfrm>
            <a:off x="4465936" y="2408984"/>
            <a:ext cx="3065930" cy="2958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A97879-130D-3B17-170A-FB9726FAC47E}"/>
              </a:ext>
            </a:extLst>
          </p:cNvPr>
          <p:cNvSpPr txBox="1"/>
          <p:nvPr/>
        </p:nvSpPr>
        <p:spPr>
          <a:xfrm>
            <a:off x="4625784" y="2404563"/>
            <a:ext cx="2783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Detect which finger is up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3666CEFA-F668-FFDA-3235-0EF1CCB17B64}"/>
              </a:ext>
            </a:extLst>
          </p:cNvPr>
          <p:cNvSpPr/>
          <p:nvPr/>
        </p:nvSpPr>
        <p:spPr>
          <a:xfrm>
            <a:off x="4777069" y="2906160"/>
            <a:ext cx="2380128" cy="79752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995535-45E0-7883-DAC9-834034A25802}"/>
              </a:ext>
            </a:extLst>
          </p:cNvPr>
          <p:cNvSpPr txBox="1"/>
          <p:nvPr/>
        </p:nvSpPr>
        <p:spPr>
          <a:xfrm>
            <a:off x="5079625" y="3148132"/>
            <a:ext cx="1875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If index finger is up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57D88717-42A6-C85D-9A9E-58D84AF253CE}"/>
              </a:ext>
            </a:extLst>
          </p:cNvPr>
          <p:cNvSpPr/>
          <p:nvPr/>
        </p:nvSpPr>
        <p:spPr>
          <a:xfrm>
            <a:off x="4724393" y="3940604"/>
            <a:ext cx="2541496" cy="111366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424693-7111-DA38-CBC7-F596D5A341D9}"/>
              </a:ext>
            </a:extLst>
          </p:cNvPr>
          <p:cNvSpPr txBox="1"/>
          <p:nvPr/>
        </p:nvSpPr>
        <p:spPr>
          <a:xfrm>
            <a:off x="5119400" y="4219864"/>
            <a:ext cx="17514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If both index  and middle fingers are up and length between them is below 36px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62D0CCF7-F6AE-8BE8-D504-501A905A775C}"/>
              </a:ext>
            </a:extLst>
          </p:cNvPr>
          <p:cNvSpPr/>
          <p:nvPr/>
        </p:nvSpPr>
        <p:spPr>
          <a:xfrm>
            <a:off x="4827489" y="5270694"/>
            <a:ext cx="2380128" cy="53554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2CD24F-BDF4-406A-8304-194190F09C99}"/>
              </a:ext>
            </a:extLst>
          </p:cNvPr>
          <p:cNvSpPr txBox="1"/>
          <p:nvPr/>
        </p:nvSpPr>
        <p:spPr>
          <a:xfrm flipH="1">
            <a:off x="5264686" y="5340779"/>
            <a:ext cx="15057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If any other fingers are up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EED6ED-C611-3DBA-1401-74E0715266D5}"/>
              </a:ext>
            </a:extLst>
          </p:cNvPr>
          <p:cNvSpPr/>
          <p:nvPr/>
        </p:nvSpPr>
        <p:spPr>
          <a:xfrm>
            <a:off x="4484590" y="6048473"/>
            <a:ext cx="3065930" cy="2958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677096-BDFC-171B-946B-0E20536C0D70}"/>
              </a:ext>
            </a:extLst>
          </p:cNvPr>
          <p:cNvSpPr txBox="1"/>
          <p:nvPr/>
        </p:nvSpPr>
        <p:spPr>
          <a:xfrm>
            <a:off x="5247716" y="6082698"/>
            <a:ext cx="1909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Press stop to terminate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F9B4D1-EA89-FE76-24C5-290E87B48710}"/>
              </a:ext>
            </a:extLst>
          </p:cNvPr>
          <p:cNvCxnSpPr>
            <a:cxnSpLocks/>
          </p:cNvCxnSpPr>
          <p:nvPr/>
        </p:nvCxnSpPr>
        <p:spPr>
          <a:xfrm>
            <a:off x="5997381" y="447606"/>
            <a:ext cx="1" cy="178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5BB594-C464-98E7-883C-B1BC12D1DB1D}"/>
              </a:ext>
            </a:extLst>
          </p:cNvPr>
          <p:cNvCxnSpPr>
            <a:cxnSpLocks/>
          </p:cNvCxnSpPr>
          <p:nvPr/>
        </p:nvCxnSpPr>
        <p:spPr>
          <a:xfrm>
            <a:off x="5980580" y="902631"/>
            <a:ext cx="0" cy="14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DC04533-9D70-5548-F46D-AF28BF627D95}"/>
              </a:ext>
            </a:extLst>
          </p:cNvPr>
          <p:cNvCxnSpPr/>
          <p:nvPr/>
        </p:nvCxnSpPr>
        <p:spPr>
          <a:xfrm>
            <a:off x="5955365" y="221728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D0E6A5-1F95-A0EF-FF78-DA5802164B0A}"/>
              </a:ext>
            </a:extLst>
          </p:cNvPr>
          <p:cNvCxnSpPr>
            <a:cxnSpLocks/>
          </p:cNvCxnSpPr>
          <p:nvPr/>
        </p:nvCxnSpPr>
        <p:spPr>
          <a:xfrm flipH="1">
            <a:off x="5948638" y="2148896"/>
            <a:ext cx="1" cy="26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1193B1A-D415-63EF-F638-A878C748C45F}"/>
              </a:ext>
            </a:extLst>
          </p:cNvPr>
          <p:cNvCxnSpPr>
            <a:cxnSpLocks/>
          </p:cNvCxnSpPr>
          <p:nvPr/>
        </p:nvCxnSpPr>
        <p:spPr>
          <a:xfrm>
            <a:off x="5955365" y="1507392"/>
            <a:ext cx="0" cy="22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4860837-8D39-AA71-F44C-3CA6297C90B1}"/>
              </a:ext>
            </a:extLst>
          </p:cNvPr>
          <p:cNvCxnSpPr>
            <a:cxnSpLocks/>
          </p:cNvCxnSpPr>
          <p:nvPr/>
        </p:nvCxnSpPr>
        <p:spPr>
          <a:xfrm>
            <a:off x="5955365" y="2704819"/>
            <a:ext cx="0" cy="246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C4FF692-51EB-3CE3-81EF-A79BCAB844E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967133" y="3703683"/>
            <a:ext cx="13447" cy="21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3A3F546-97CE-2168-8531-640C2E1891B9}"/>
              </a:ext>
            </a:extLst>
          </p:cNvPr>
          <p:cNvCxnSpPr>
            <a:cxnSpLocks/>
          </p:cNvCxnSpPr>
          <p:nvPr/>
        </p:nvCxnSpPr>
        <p:spPr>
          <a:xfrm>
            <a:off x="6017554" y="5054269"/>
            <a:ext cx="0" cy="225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1BD53C6-2C21-8F47-F001-0B1411BE6B37}"/>
              </a:ext>
            </a:extLst>
          </p:cNvPr>
          <p:cNvCxnSpPr>
            <a:cxnSpLocks/>
          </p:cNvCxnSpPr>
          <p:nvPr/>
        </p:nvCxnSpPr>
        <p:spPr>
          <a:xfrm>
            <a:off x="6017554" y="5806238"/>
            <a:ext cx="0" cy="27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508F8427-87C1-B979-451C-EAE9C13CBF6F}"/>
              </a:ext>
            </a:extLst>
          </p:cNvPr>
          <p:cNvSpPr/>
          <p:nvPr/>
        </p:nvSpPr>
        <p:spPr>
          <a:xfrm>
            <a:off x="8955741" y="1049285"/>
            <a:ext cx="1156447" cy="4581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RGB images from webcam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202F483-36E9-F4D1-7071-51C678C7BE7C}"/>
              </a:ext>
            </a:extLst>
          </p:cNvPr>
          <p:cNvCxnSpPr>
            <a:cxnSpLocks/>
          </p:cNvCxnSpPr>
          <p:nvPr/>
        </p:nvCxnSpPr>
        <p:spPr>
          <a:xfrm flipH="1">
            <a:off x="8296836" y="1278338"/>
            <a:ext cx="658905" cy="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F921E75-8C7B-D529-946F-C916C0A281B2}"/>
              </a:ext>
            </a:extLst>
          </p:cNvPr>
          <p:cNvSpPr/>
          <p:nvPr/>
        </p:nvSpPr>
        <p:spPr>
          <a:xfrm>
            <a:off x="8485094" y="2906160"/>
            <a:ext cx="1627094" cy="6940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3F9FD1-BB50-0B03-E9F3-77ABAEEBB135}"/>
              </a:ext>
            </a:extLst>
          </p:cNvPr>
          <p:cNvSpPr txBox="1"/>
          <p:nvPr/>
        </p:nvSpPr>
        <p:spPr>
          <a:xfrm flipH="1">
            <a:off x="8593229" y="2955771"/>
            <a:ext cx="1410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Mouse cursor moving around the window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81714D3B-4AB8-4B89-A02D-EF294936A0CD}"/>
              </a:ext>
            </a:extLst>
          </p:cNvPr>
          <p:cNvSpPr/>
          <p:nvPr/>
        </p:nvSpPr>
        <p:spPr>
          <a:xfrm>
            <a:off x="8485094" y="4219864"/>
            <a:ext cx="1627094" cy="576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EB21934-F599-3C52-D1EB-AB6EDC1A631E}"/>
              </a:ext>
            </a:extLst>
          </p:cNvPr>
          <p:cNvSpPr txBox="1"/>
          <p:nvPr/>
        </p:nvSpPr>
        <p:spPr>
          <a:xfrm>
            <a:off x="8707053" y="4266602"/>
            <a:ext cx="1183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Perform click operation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48E1BF7-A0B7-676C-FDF1-7542FC40820D}"/>
              </a:ext>
            </a:extLst>
          </p:cNvPr>
          <p:cNvSpPr/>
          <p:nvPr/>
        </p:nvSpPr>
        <p:spPr>
          <a:xfrm>
            <a:off x="8498150" y="5151793"/>
            <a:ext cx="1627091" cy="5253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1916CD-1E29-AA6D-5259-FA0FE3EC9528}"/>
              </a:ext>
            </a:extLst>
          </p:cNvPr>
          <p:cNvSpPr txBox="1"/>
          <p:nvPr/>
        </p:nvSpPr>
        <p:spPr>
          <a:xfrm>
            <a:off x="8820878" y="5183656"/>
            <a:ext cx="1183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No action is performed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21364D1-7973-EBF2-27EA-1ADE62C04462}"/>
              </a:ext>
            </a:extLst>
          </p:cNvPr>
          <p:cNvCxnSpPr>
            <a:cxnSpLocks/>
            <a:stCxn id="19" idx="3"/>
            <a:endCxn id="70" idx="1"/>
          </p:cNvCxnSpPr>
          <p:nvPr/>
        </p:nvCxnSpPr>
        <p:spPr>
          <a:xfrm flipV="1">
            <a:off x="7157197" y="3253198"/>
            <a:ext cx="1327897" cy="5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1554451-5E6B-6EFD-0CBD-4DAEA8C9DD94}"/>
              </a:ext>
            </a:extLst>
          </p:cNvPr>
          <p:cNvCxnSpPr>
            <a:stCxn id="22" idx="3"/>
            <a:endCxn id="73" idx="1"/>
          </p:cNvCxnSpPr>
          <p:nvPr/>
        </p:nvCxnSpPr>
        <p:spPr>
          <a:xfrm>
            <a:off x="7265889" y="4497437"/>
            <a:ext cx="1219205" cy="1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650F32E-42A5-3FE1-AD74-CF9F2DD0E8C4}"/>
              </a:ext>
            </a:extLst>
          </p:cNvPr>
          <p:cNvCxnSpPr>
            <a:stCxn id="24" idx="3"/>
          </p:cNvCxnSpPr>
          <p:nvPr/>
        </p:nvCxnSpPr>
        <p:spPr>
          <a:xfrm>
            <a:off x="7207617" y="5538466"/>
            <a:ext cx="1290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1B4C60B-69C4-049F-B99E-67FAA89C833F}"/>
              </a:ext>
            </a:extLst>
          </p:cNvPr>
          <p:cNvCxnSpPr/>
          <p:nvPr/>
        </p:nvCxnSpPr>
        <p:spPr>
          <a:xfrm flipV="1">
            <a:off x="11383587" y="764132"/>
            <a:ext cx="0" cy="4774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54DFF29-5C43-A362-817A-AD733E0AAB74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8296835" y="753972"/>
            <a:ext cx="3086751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606CDB5-46C9-5626-625B-EC90965E93D2}"/>
              </a:ext>
            </a:extLst>
          </p:cNvPr>
          <p:cNvCxnSpPr/>
          <p:nvPr/>
        </p:nvCxnSpPr>
        <p:spPr>
          <a:xfrm>
            <a:off x="10118997" y="4508295"/>
            <a:ext cx="1219205" cy="1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720A813-9B20-F3D9-D78D-9A52B16F214F}"/>
              </a:ext>
            </a:extLst>
          </p:cNvPr>
          <p:cNvCxnSpPr/>
          <p:nvPr/>
        </p:nvCxnSpPr>
        <p:spPr>
          <a:xfrm>
            <a:off x="10144811" y="5522044"/>
            <a:ext cx="1219205" cy="1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105A6C9-F2BA-7CA8-BE82-A90395CC134C}"/>
              </a:ext>
            </a:extLst>
          </p:cNvPr>
          <p:cNvCxnSpPr/>
          <p:nvPr/>
        </p:nvCxnSpPr>
        <p:spPr>
          <a:xfrm>
            <a:off x="10132442" y="3238918"/>
            <a:ext cx="1219205" cy="1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F132D02-BDE3-F4F0-2611-9FE78A61571E}"/>
              </a:ext>
            </a:extLst>
          </p:cNvPr>
          <p:cNvSpPr txBox="1"/>
          <p:nvPr/>
        </p:nvSpPr>
        <p:spPr>
          <a:xfrm>
            <a:off x="475623" y="2769238"/>
            <a:ext cx="3156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Flowchart of real time virtual mouse events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9DD44-1C9E-B4D2-8CBA-B3E47025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 CET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22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BBE265-0375-B94A-6263-9F632112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used for cursor control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E114B-A39A-F594-4821-721F29ABE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3176"/>
            <a:ext cx="10058400" cy="3760891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STIXGeneral-Regular"/>
              </a:rPr>
              <a:t>The algorithm used in the system makes use of the deep learning algorithm detecting the hands to control the computer.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STIXGeneral-Regular"/>
              </a:rPr>
              <a:t>OpenCV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TIXGeneral-Regular"/>
              </a:rPr>
              <a:t> library is used for computer vision. It gives live feed to track hand.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STIXGeneral-Regular"/>
              </a:rPr>
              <a:t>For the purpose of detection of hand gestures and hand tracking, the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STIXGeneral-Regular"/>
              </a:rPr>
              <a:t>MediaPipe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TIXGeneral-Regular"/>
              </a:rPr>
              <a:t> framework is used.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TIXGeneral-Regular"/>
              </a:rPr>
              <a:t>Autopy</a:t>
            </a: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TIXGeneral-Regular"/>
              </a:rPr>
              <a:t> is used for converting hand movements to mouse movements.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000000"/>
              </a:solidFill>
              <a:effectLst/>
              <a:latin typeface="STIXGeneral-Regular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2DF16B-1B17-6B2C-2165-D3124B4D6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8385E2-2B45-CF51-B3B6-34C1B65844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5" t="-3211" r="29117" b="3211"/>
          <a:stretch/>
        </p:blipFill>
        <p:spPr>
          <a:xfrm>
            <a:off x="2242605" y="3935743"/>
            <a:ext cx="3122774" cy="241857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5F665C-B470-AD9E-7022-15C459AAE8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0" t="19593" r="39999" b="43434"/>
          <a:stretch/>
        </p:blipFill>
        <p:spPr>
          <a:xfrm>
            <a:off x="6826623" y="3981665"/>
            <a:ext cx="3122775" cy="232673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42734-4E6F-E6A4-17C7-21098796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 CET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07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34FA5-7E69-4B62-7D28-64B0B0147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6262"/>
            <a:ext cx="10058400" cy="1450757"/>
          </a:xfrm>
        </p:spPr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F86A7-9808-2351-D9B1-C8D5445FE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2108201"/>
            <a:ext cx="11053482" cy="433863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1600" dirty="0"/>
              <a:t>Logging and setting date &amp; notification by admin.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600" dirty="0"/>
              <a:t>Set camera for capturing activity and start movement of hands.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600" dirty="0"/>
              <a:t>System does the following:</a:t>
            </a:r>
          </a:p>
          <a:p>
            <a:pPr marL="0" indent="0">
              <a:buNone/>
            </a:pPr>
            <a:r>
              <a:rPr lang="en-IN" sz="1600" dirty="0"/>
              <a:t>           </a:t>
            </a:r>
            <a:r>
              <a:rPr lang="en-IN" sz="1600" dirty="0" err="1"/>
              <a:t>i</a:t>
            </a:r>
            <a:r>
              <a:rPr lang="en-IN" sz="1600" dirty="0"/>
              <a:t>. Find the hand landmark.</a:t>
            </a:r>
          </a:p>
          <a:p>
            <a:pPr marL="0" indent="0">
              <a:buNone/>
            </a:pPr>
            <a:r>
              <a:rPr lang="en-IN" sz="1600" dirty="0"/>
              <a:t>           ii. Get the tip of the index and middle finger.</a:t>
            </a:r>
          </a:p>
          <a:p>
            <a:pPr marL="0" indent="0">
              <a:buNone/>
            </a:pPr>
            <a:r>
              <a:rPr lang="en-IN" sz="1600" dirty="0"/>
              <a:t>           iii. Check which fingers are up.</a:t>
            </a:r>
          </a:p>
          <a:p>
            <a:pPr marL="0" indent="0">
              <a:buNone/>
            </a:pPr>
            <a:r>
              <a:rPr lang="en-IN" sz="1600" dirty="0"/>
              <a:t>           iv. Based on the information from step iii, it will check whether it is in moving mode. Only Index finger is up: Moving mode.</a:t>
            </a:r>
          </a:p>
          <a:p>
            <a:pPr marL="0" indent="0">
              <a:buNone/>
            </a:pPr>
            <a:r>
              <a:rPr lang="en-IN" sz="1600" dirty="0"/>
              <a:t>           v. Both index and middle fingers are up and distance between them is between a certain range: Clicking mode.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IN" sz="1600" dirty="0"/>
              <a:t>User can enter details and generate tokens.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IN" sz="1600" dirty="0"/>
              <a:t>The token number and details are displayed on the corresponding departments screen.</a:t>
            </a:r>
          </a:p>
          <a:p>
            <a:pPr marL="457200" indent="-457200">
              <a:buFont typeface="+mj-lt"/>
              <a:buAutoNum type="arabicPeriod" startAt="4"/>
            </a:pPr>
            <a:endParaRPr lang="en-IN" dirty="0"/>
          </a:p>
          <a:p>
            <a:pPr marL="457200" indent="-457200">
              <a:buFont typeface="+mj-lt"/>
              <a:buAutoNum type="arabicPeriod" startAt="4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482D2-82C8-578F-72F1-BA2C5702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B4F1C-0338-84A1-8FE8-7200C33A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 CET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53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C522E5-2E1B-DCA2-1162-B50231EA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6262"/>
            <a:ext cx="10058400" cy="1450757"/>
          </a:xfrm>
        </p:spPr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B35CF-12A8-76A7-3292-36461FF9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 CET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30789-4D1A-3DB1-242F-7191FC7C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161BAC-860D-B441-E14F-FE58C413E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6" y="3474077"/>
            <a:ext cx="2847193" cy="23219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9B4A9B-AE6B-48E3-D22F-33C8C4ED8C88}"/>
              </a:ext>
            </a:extLst>
          </p:cNvPr>
          <p:cNvSpPr txBox="1"/>
          <p:nvPr/>
        </p:nvSpPr>
        <p:spPr>
          <a:xfrm>
            <a:off x="551302" y="5795995"/>
            <a:ext cx="2151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Mouse Movement</a:t>
            </a:r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D1741D6B-7BFE-FEA7-EF63-157F3940F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168" y="3474077"/>
            <a:ext cx="2722851" cy="232191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0FBE59-F9E8-F929-CA9B-AA90B620B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019" y="3474077"/>
            <a:ext cx="2847192" cy="23219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F82664-93B6-ADBF-B0E4-4C2D87DDAE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527" y="3474077"/>
            <a:ext cx="2733208" cy="23219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7D98F5-EC5B-9560-1910-1B65D3BB4820}"/>
              </a:ext>
            </a:extLst>
          </p:cNvPr>
          <p:cNvSpPr txBox="1"/>
          <p:nvPr/>
        </p:nvSpPr>
        <p:spPr>
          <a:xfrm>
            <a:off x="5559726" y="5795995"/>
            <a:ext cx="2151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Click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D0C988-66FF-CA88-BCFF-0D53A8C9A910}"/>
              </a:ext>
            </a:extLst>
          </p:cNvPr>
          <p:cNvSpPr txBox="1"/>
          <p:nvPr/>
        </p:nvSpPr>
        <p:spPr>
          <a:xfrm>
            <a:off x="10033554" y="5795995"/>
            <a:ext cx="2151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Stop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30C4AE-B907-8DD8-5587-D9972300574C}"/>
              </a:ext>
            </a:extLst>
          </p:cNvPr>
          <p:cNvSpPr txBox="1"/>
          <p:nvPr/>
        </p:nvSpPr>
        <p:spPr>
          <a:xfrm>
            <a:off x="1097279" y="1947769"/>
            <a:ext cx="1026548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9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For the purpose of detection of hand gestures and hand tracking, the </a:t>
            </a:r>
            <a:r>
              <a:rPr lang="en-US" sz="1900" dirty="0" err="1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MediaPipe</a:t>
            </a:r>
            <a:r>
              <a:rPr lang="en-US" sz="19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framework is used, and OpenCV library is used for computer vision.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9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The algorithm makes use of the machine learning concepts to track and recognize the hand gestures and hand tip.</a:t>
            </a:r>
          </a:p>
          <a:p>
            <a:pPr algn="just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9863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C522E5-2E1B-DCA2-1162-B50231EA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05921"/>
            <a:ext cx="10058400" cy="1450757"/>
          </a:xfrm>
        </p:spPr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B35CF-12A8-76A7-3292-36461FF9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 CET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30789-4D1A-3DB1-242F-7191FC7C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30C4AE-B907-8DD8-5587-D9972300574C}"/>
              </a:ext>
            </a:extLst>
          </p:cNvPr>
          <p:cNvSpPr txBox="1"/>
          <p:nvPr/>
        </p:nvSpPr>
        <p:spPr>
          <a:xfrm>
            <a:off x="1097279" y="2057400"/>
            <a:ext cx="1026548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The details of the patient can be entered by moving the hand across the web cam and pointing it to the corresponding letter on the system screen.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Hence capturing of hand gestures and hand tip detection using computer vision can be used to enter details and move cursor so as to generate tokens.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2D09CCC-24FD-AFB1-E11E-CC72F132A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790" y="3319284"/>
            <a:ext cx="6024210" cy="29718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51856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924C2A-DCD8-EC93-79BA-0B71C8259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 CET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A22D78-4B2B-6604-102E-52DD5CF6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B71F09-C04F-7BFE-1FEE-2C21ED260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102327"/>
              </p:ext>
            </p:extLst>
          </p:nvPr>
        </p:nvGraphicFramePr>
        <p:xfrm>
          <a:off x="517711" y="988332"/>
          <a:ext cx="11156578" cy="52396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25845">
                  <a:extLst>
                    <a:ext uri="{9D8B030D-6E8A-4147-A177-3AD203B41FA5}">
                      <a16:colId xmlns:a16="http://schemas.microsoft.com/office/drawing/2014/main" val="37563429"/>
                    </a:ext>
                  </a:extLst>
                </a:gridCol>
                <a:gridCol w="2205461">
                  <a:extLst>
                    <a:ext uri="{9D8B030D-6E8A-4147-A177-3AD203B41FA5}">
                      <a16:colId xmlns:a16="http://schemas.microsoft.com/office/drawing/2014/main" val="3743304092"/>
                    </a:ext>
                  </a:extLst>
                </a:gridCol>
                <a:gridCol w="1642745">
                  <a:extLst>
                    <a:ext uri="{9D8B030D-6E8A-4147-A177-3AD203B41FA5}">
                      <a16:colId xmlns:a16="http://schemas.microsoft.com/office/drawing/2014/main" val="302297907"/>
                    </a:ext>
                  </a:extLst>
                </a:gridCol>
                <a:gridCol w="3256908">
                  <a:extLst>
                    <a:ext uri="{9D8B030D-6E8A-4147-A177-3AD203B41FA5}">
                      <a16:colId xmlns:a16="http://schemas.microsoft.com/office/drawing/2014/main" val="2370473017"/>
                    </a:ext>
                  </a:extLst>
                </a:gridCol>
                <a:gridCol w="2025152">
                  <a:extLst>
                    <a:ext uri="{9D8B030D-6E8A-4147-A177-3AD203B41FA5}">
                      <a16:colId xmlns:a16="http://schemas.microsoft.com/office/drawing/2014/main" val="3441493404"/>
                    </a:ext>
                  </a:extLst>
                </a:gridCol>
                <a:gridCol w="1200467">
                  <a:extLst>
                    <a:ext uri="{9D8B030D-6E8A-4147-A177-3AD203B41FA5}">
                      <a16:colId xmlns:a16="http://schemas.microsoft.com/office/drawing/2014/main" val="21830499"/>
                    </a:ext>
                  </a:extLst>
                </a:gridCol>
              </a:tblGrid>
              <a:tr h="793400">
                <a:tc>
                  <a:txBody>
                    <a:bodyPr/>
                    <a:lstStyle/>
                    <a:p>
                      <a:pPr algn="l"/>
                      <a:r>
                        <a:rPr lang="en-IN" sz="1600" i="0" dirty="0">
                          <a:effectLst/>
                        </a:rPr>
                        <a:t>Test case id</a:t>
                      </a:r>
                      <a:br>
                        <a:rPr lang="en-IN" sz="1600" i="0" dirty="0">
                          <a:effectLst/>
                        </a:rPr>
                      </a:br>
                      <a:endParaRPr lang="en-IN" sz="1600" i="0" dirty="0">
                        <a:effectLst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i="0" dirty="0">
                          <a:effectLst/>
                        </a:rPr>
                        <a:t>Scenario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i="0" dirty="0">
                          <a:effectLst/>
                        </a:rPr>
                        <a:t>Boundary Value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i="0" dirty="0">
                          <a:effectLst/>
                        </a:rPr>
                        <a:t>Expected Result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i="0">
                          <a:effectLst/>
                        </a:rPr>
                        <a:t>Actual Result</a:t>
                      </a:r>
                      <a:br>
                        <a:rPr lang="en-IN" sz="1600" i="0">
                          <a:effectLst/>
                        </a:rPr>
                      </a:br>
                      <a:endParaRPr lang="en-IN" sz="1600" i="0">
                        <a:effectLst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i="0" dirty="0">
                          <a:effectLst/>
                        </a:rPr>
                        <a:t>Status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376731"/>
                  </a:ext>
                </a:extLst>
              </a:tr>
              <a:tr h="995366">
                <a:tc>
                  <a:txBody>
                    <a:bodyPr/>
                    <a:lstStyle/>
                    <a:p>
                      <a:pPr algn="l"/>
                      <a:r>
                        <a:rPr lang="en-IN" sz="1400" i="0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Used in normal environment.</a:t>
                      </a:r>
                      <a:br>
                        <a:rPr lang="en-IN" sz="1400">
                          <a:effectLst/>
                        </a:rPr>
                      </a:br>
                      <a:endParaRPr lang="en-IN" sz="14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greater than 90%</a:t>
                      </a:r>
                      <a:br>
                        <a:rPr lang="en-IN" sz="1400" dirty="0">
                          <a:effectLst/>
                        </a:rPr>
                      </a:br>
                      <a:endParaRPr lang="en-IN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 normal environment hand gestures can be recognized easily.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Hand gestures got easily recognized and work properly.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Passed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207716"/>
                  </a:ext>
                </a:extLst>
              </a:tr>
              <a:tr h="1439284">
                <a:tc>
                  <a:txBody>
                    <a:bodyPr/>
                    <a:lstStyle/>
                    <a:p>
                      <a:pPr algn="l"/>
                      <a:r>
                        <a:rPr lang="en-IN" sz="1400" i="0" dirty="0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Used in bright environment.</a:t>
                      </a:r>
                      <a:br>
                        <a:rPr lang="en-IN" sz="1400">
                          <a:effectLst/>
                        </a:rPr>
                      </a:br>
                      <a:endParaRPr lang="en-IN" sz="14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greater than 60% </a:t>
                      </a:r>
                      <a:br>
                        <a:rPr lang="en-IN" sz="1400" dirty="0">
                          <a:effectLst/>
                        </a:rPr>
                      </a:br>
                      <a:endParaRPr lang="en-IN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 brighter environment, software should work fine as it easily detects the hand movements but in a more brighter conditions it may not detect the hand gestures as expected.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 bright conditions the software works very 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Passed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359977"/>
                  </a:ext>
                </a:extLst>
              </a:tr>
              <a:tr h="1037124">
                <a:tc>
                  <a:txBody>
                    <a:bodyPr/>
                    <a:lstStyle/>
                    <a:p>
                      <a:pPr algn="l"/>
                      <a:r>
                        <a:rPr lang="en-IN" sz="1400" i="0" dirty="0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Used in dark environment</a:t>
                      </a:r>
                      <a:br>
                        <a:rPr lang="en-IN" sz="1400">
                          <a:effectLst/>
                        </a:rPr>
                      </a:br>
                      <a:endParaRPr lang="en-IN" sz="14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less than 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In dark environment, It should work properly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 dark environment software did not work properly in detecting hand gestures.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Failed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517076"/>
                  </a:ext>
                </a:extLst>
              </a:tr>
              <a:tr h="910941">
                <a:tc>
                  <a:txBody>
                    <a:bodyPr/>
                    <a:lstStyle/>
                    <a:p>
                      <a:pPr algn="l"/>
                      <a:r>
                        <a:rPr lang="en-IN" sz="1400" i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Used at a near distance 15cm and 45 from the web cam.</a:t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effectLst/>
                        </a:rPr>
                        <a:t>greater than 80%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At this distance, this software should perform perfectly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It works fine and all features works properly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effectLst/>
                        </a:rPr>
                        <a:t>Passed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58209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20B2CF5-65B8-98E8-1EE3-62628163B759}"/>
              </a:ext>
            </a:extLst>
          </p:cNvPr>
          <p:cNvSpPr txBox="1"/>
          <p:nvPr/>
        </p:nvSpPr>
        <p:spPr>
          <a:xfrm>
            <a:off x="776195" y="109445"/>
            <a:ext cx="3730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273724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B35CF-12A8-76A7-3292-36461FF9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 CET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30789-4D1A-3DB1-242F-7191FC7C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F3AE566-1B5C-2CB4-F786-54D45CC3A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067804"/>
              </p:ext>
            </p:extLst>
          </p:nvPr>
        </p:nvGraphicFramePr>
        <p:xfrm>
          <a:off x="568067" y="1428383"/>
          <a:ext cx="6975732" cy="4683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198">
                  <a:extLst>
                    <a:ext uri="{9D8B030D-6E8A-4147-A177-3AD203B41FA5}">
                      <a16:colId xmlns:a16="http://schemas.microsoft.com/office/drawing/2014/main" val="1072740176"/>
                    </a:ext>
                  </a:extLst>
                </a:gridCol>
                <a:gridCol w="1639556">
                  <a:extLst>
                    <a:ext uri="{9D8B030D-6E8A-4147-A177-3AD203B41FA5}">
                      <a16:colId xmlns:a16="http://schemas.microsoft.com/office/drawing/2014/main" val="959662210"/>
                    </a:ext>
                  </a:extLst>
                </a:gridCol>
                <a:gridCol w="958648">
                  <a:extLst>
                    <a:ext uri="{9D8B030D-6E8A-4147-A177-3AD203B41FA5}">
                      <a16:colId xmlns:a16="http://schemas.microsoft.com/office/drawing/2014/main" val="482429743"/>
                    </a:ext>
                  </a:extLst>
                </a:gridCol>
                <a:gridCol w="1024721">
                  <a:extLst>
                    <a:ext uri="{9D8B030D-6E8A-4147-A177-3AD203B41FA5}">
                      <a16:colId xmlns:a16="http://schemas.microsoft.com/office/drawing/2014/main" val="743299072"/>
                    </a:ext>
                  </a:extLst>
                </a:gridCol>
                <a:gridCol w="1193609">
                  <a:extLst>
                    <a:ext uri="{9D8B030D-6E8A-4147-A177-3AD203B41FA5}">
                      <a16:colId xmlns:a16="http://schemas.microsoft.com/office/drawing/2014/main" val="1815681069"/>
                    </a:ext>
                  </a:extLst>
                </a:gridCol>
              </a:tblGrid>
              <a:tr h="660649">
                <a:tc>
                  <a:txBody>
                    <a:bodyPr/>
                    <a:lstStyle/>
                    <a:p>
                      <a:r>
                        <a:rPr lang="en-IN" dirty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Hand tip gesture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Mouse function performed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Accuracy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838284"/>
                  </a:ext>
                </a:extLst>
              </a:tr>
              <a:tr h="377514">
                <a:tc>
                  <a:txBody>
                    <a:bodyPr/>
                    <a:lstStyle/>
                    <a:p>
                      <a:r>
                        <a:rPr lang="en-US" dirty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Tip ID 1 is </a:t>
                      </a:r>
                      <a:r>
                        <a:rPr lang="en-IN" dirty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Mouse movement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91525"/>
                  </a:ext>
                </a:extLst>
              </a:tr>
              <a:tr h="1025256">
                <a:tc>
                  <a:txBody>
                    <a:bodyPr/>
                    <a:lstStyle/>
                    <a:p>
                      <a:r>
                        <a:rPr lang="en-US" dirty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Tip IDs 1 and 2 are up and the distance between the fingers is &lt;40</a:t>
                      </a:r>
                      <a:endParaRPr lang="en-IN" dirty="0">
                        <a:latin typeface="Amiri" panose="00000500000000000000" pitchFamily="2" charset="-78"/>
                        <a:ea typeface="Amiri" panose="00000500000000000000" pitchFamily="2" charset="-78"/>
                        <a:cs typeface="Amiri" panose="000005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Click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 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68960"/>
                  </a:ext>
                </a:extLst>
              </a:tr>
              <a:tr h="902080">
                <a:tc>
                  <a:txBody>
                    <a:bodyPr/>
                    <a:lstStyle/>
                    <a:p>
                      <a:r>
                        <a:rPr lang="en-IN" dirty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Tip ID 1,3,4 are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Stop function</a:t>
                      </a:r>
                    </a:p>
                    <a:p>
                      <a:endParaRPr lang="en-IN" dirty="0">
                        <a:latin typeface="Amiri" panose="00000500000000000000" pitchFamily="2" charset="-78"/>
                        <a:ea typeface="Amiri" panose="00000500000000000000" pitchFamily="2" charset="-78"/>
                        <a:cs typeface="Amiri" panose="000005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547473"/>
                  </a:ext>
                </a:extLst>
              </a:tr>
              <a:tr h="660649">
                <a:tc>
                  <a:txBody>
                    <a:bodyPr/>
                    <a:lstStyle/>
                    <a:p>
                      <a:r>
                        <a:rPr lang="en-US" dirty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All five tip IDs 0, 1, 2, 3, and 4 are up</a:t>
                      </a:r>
                      <a:endParaRPr lang="en-IN" dirty="0">
                        <a:latin typeface="Amiri" panose="00000500000000000000" pitchFamily="2" charset="-78"/>
                        <a:ea typeface="Amiri" panose="00000500000000000000" pitchFamily="2" charset="-78"/>
                        <a:cs typeface="Amiri" panose="000005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No action performed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642744"/>
                  </a:ext>
                </a:extLst>
              </a:tr>
              <a:tr h="377514">
                <a:tc>
                  <a:txBody>
                    <a:bodyPr/>
                    <a:lstStyle/>
                    <a:p>
                      <a:r>
                        <a:rPr lang="en-IN" dirty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Amiri" panose="00000500000000000000" pitchFamily="2" charset="-78"/>
                        <a:ea typeface="Amiri" panose="00000500000000000000" pitchFamily="2" charset="-78"/>
                        <a:cs typeface="Amiri" panose="000005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96.75%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30417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65C15C-E97C-ECEC-6E91-15FC691658AD}"/>
              </a:ext>
            </a:extLst>
          </p:cNvPr>
          <p:cNvSpPr txBox="1"/>
          <p:nvPr/>
        </p:nvSpPr>
        <p:spPr>
          <a:xfrm>
            <a:off x="989703" y="709394"/>
            <a:ext cx="30121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Performance 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EF14D6-76B4-4E68-36C7-3E568B2AC3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7" t="1621" r="5069" b="3303"/>
          <a:stretch/>
        </p:blipFill>
        <p:spPr>
          <a:xfrm>
            <a:off x="7687235" y="1428383"/>
            <a:ext cx="4504765" cy="353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7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7460-0B7C-F9B7-F81B-E59062BB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FF7A9C-C7D4-FCDA-69C3-AF4506D0E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Reduces the use of additional hardware like a mouse and keyboard.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Free of cost.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Using of module </a:t>
            </a:r>
            <a:r>
              <a:rPr lang="en-US" dirty="0" err="1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Mediapipe</a:t>
            </a:r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increase the accuracy and performance of the system.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Stand-alone Automated System.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Avoids unsanitary touch.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E014B8-9CEB-35AF-6B38-A0E2597E3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 CET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289B5-7B39-DE7B-6917-09229C4E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732CB5-B723-0B1A-B9FA-391C5ABC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B613C9-8D7B-DF0D-31A8-57A7F3898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The current system will not produce more accurate result under low light 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The mouse event performed can be found as slow, but it can be improved using high performing   systems.</a:t>
            </a:r>
            <a:endParaRPr lang="en-IN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995A24-E5B3-E69B-FE9D-7C7116B2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APPLICATIONS, CET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B10E2-E4FA-1EB3-E8F0-07DA66A8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9CF7-08EE-164C-36EF-5701F9F65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743F3-4BE2-DCE5-76A7-12D43BF7E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dirty="0"/>
              <a:t>Touchless token generation for hospitals is a software solution enabling hospitals to effectively manage appointments of walk-in patients by assigning them tokens without touching screen or any objects. </a:t>
            </a:r>
          </a:p>
          <a:p>
            <a:pPr algn="just"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dirty="0"/>
              <a:t>It helps in reducing wait times, increasing customer satisfaction and reducing spread of contact diseases . </a:t>
            </a:r>
          </a:p>
          <a:p>
            <a:pPr algn="just"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dirty="0"/>
              <a:t>The proposed system can be used to overcome the existing manual token dispenser by employing webcam or a built-in camera for capturing hand gestures and hand tip detection using computer vision to generate tokens. </a:t>
            </a:r>
          </a:p>
          <a:p>
            <a:pPr algn="just"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dirty="0"/>
              <a:t>The algorithm used in the system makes use of deep learning algorithm detecting the hands to control the computer. </a:t>
            </a:r>
          </a:p>
          <a:p>
            <a:pPr algn="just"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dirty="0"/>
              <a:t>Based on the hand gestures, the computer can be controlled virtually and can perform token generation without the use of the physical mouse or keyboard.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DF2D1-49B4-721E-A536-B5BD4553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B197E-995B-0322-60B5-5A98DBA3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 CET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734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440C-B9B4-AA4D-B04D-5FFA14BA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C5C19-78B1-039D-73AA-45C9CA8C7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Suggested system design will fundamentally alter how humans interact with our computer.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Based on the hand gestures, the computer can be controlled virtually and can perform token generation without the use of the physical mouse or keyboard.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</a:t>
            </a:r>
            <a:r>
              <a:rPr lang="en-IN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The project</a:t>
            </a:r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helps in reducing wait times, increasing customer satisfaction and reducing spread of contact diseases. </a:t>
            </a:r>
          </a:p>
          <a:p>
            <a:pPr marL="0" indent="0" algn="just">
              <a:buNone/>
            </a:pPr>
            <a:endParaRPr lang="en-US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800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1D3B2-6527-21EA-7D9C-B8F9D8CA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 CET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D8FFB-B7FA-CA0D-D323-5DDEBA3B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96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03C5-1F0D-4D0C-8F01-54C6CAA1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B13F3-A55C-A0E9-7F59-67188C5E0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Token generation system can be used in any cases for a contactless interactions in offices, banks, clinics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Also the proposed system can be expanded  and can include the prescription by doctors which is then send to the patients through SMS.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The improvements</a:t>
            </a:r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include identifying the hand even in low light and also identify the hand even if wearing gloves.</a:t>
            </a:r>
            <a:endParaRPr lang="en-IN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8F37C-50B9-3D95-2266-2D41C8A2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 CET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F2B24-4052-3D74-B994-5A1B0B64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36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F0DD9-1757-69B7-FD5E-81AFF6BE0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 CET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0DA5D-F9E6-D186-D30B-F4FF7000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0FED86-576F-DB78-1A02-233ABA7BA68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5592" y="592009"/>
            <a:ext cx="8601635" cy="801874"/>
          </a:xfrm>
        </p:spPr>
        <p:txBody>
          <a:bodyPr/>
          <a:lstStyle/>
          <a:p>
            <a:r>
              <a:rPr lang="en-IN" dirty="0"/>
              <a:t>Journal Publication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5E325E6-C450-8529-6815-4240E202DD8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0" y="1690479"/>
            <a:ext cx="4422775" cy="3294062"/>
          </a:xfr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5D4552-FD94-FDC3-A6E9-88A5D5D59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378" y="3154283"/>
            <a:ext cx="5596341" cy="30373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236F5C7-C11F-562B-7C08-9A157091EA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04"/>
          <a:stretch/>
        </p:blipFill>
        <p:spPr>
          <a:xfrm>
            <a:off x="6188127" y="941294"/>
            <a:ext cx="5928483" cy="208537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1640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F0DD9-1757-69B7-FD5E-81AFF6BE0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 CET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0DA5D-F9E6-D186-D30B-F4FF7000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0FED86-576F-DB78-1A02-233ABA7BA68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4812" y="165025"/>
            <a:ext cx="10121153" cy="953136"/>
          </a:xfrm>
        </p:spPr>
        <p:txBody>
          <a:bodyPr/>
          <a:lstStyle/>
          <a:p>
            <a:r>
              <a:rPr lang="en-IN" dirty="0"/>
              <a:t>Journal Publication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D05097-49E2-616D-F420-834C0B4F6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18" y="2420471"/>
            <a:ext cx="7770763" cy="38593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C5A2DD-13BD-4EA0-103E-ADE9253E5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2" y="1438835"/>
            <a:ext cx="6626349" cy="33735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29616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1BA891-171E-01B0-AC24-9D4E3AB9B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9761D7-8DE5-365F-56AA-C5FD1DCB0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 </a:t>
            </a:r>
            <a:r>
              <a:rPr lang="en-IN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Ranawat</a:t>
            </a:r>
            <a: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M. </a:t>
            </a:r>
            <a:r>
              <a:rPr lang="en-IN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Rajadhyaksha</a:t>
            </a:r>
            <a: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N. Lakhani and R. </a:t>
            </a:r>
            <a:r>
              <a:rPr lang="en-IN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Shankarmani</a:t>
            </a:r>
            <a: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"Hand Gesture Recognition Based Virtual Mouse Events," 2021 2nd International Conference for Emerging Technology (INCET), 2021.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K. H. Shibly, S. Kumar Dey, M. A. Islam and S. Iftekhar </a:t>
            </a:r>
            <a:r>
              <a:rPr lang="en-IN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Showrav</a:t>
            </a:r>
            <a: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"Design and Development of Hand Gesture Based Virtual Mouse," 2019 1st International Conference on Advances in Science, Engineering and Robotics Technology (ICASERT), 2019</a:t>
            </a:r>
            <a:r>
              <a:rPr lang="en-IN" sz="1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F2024-BFC4-454A-6C51-EFC6FCF5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CA4DF4-ECF9-69BB-6D21-E5EEE1F4F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 CET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397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49F20E3A-4FF5-BB05-F633-998E206B1EC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26" b="16026"/>
          <a:stretch>
            <a:fillRect/>
          </a:stretch>
        </p:blipFill>
        <p:spPr>
          <a:xfrm>
            <a:off x="0" y="0"/>
            <a:ext cx="12192000" cy="4578351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3F82DC2-2E81-1AD4-4DDE-4625185F3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635" y="4799362"/>
            <a:ext cx="9345706" cy="743682"/>
          </a:xfrm>
        </p:spPr>
        <p:txBody>
          <a:bodyPr/>
          <a:lstStyle/>
          <a:p>
            <a:r>
              <a:rPr lang="en-IN" sz="2800" dirty="0"/>
              <a:t>“We’re changing the world with technologies…”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5761FC-46CB-B645-49B8-6EBC56B38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64056"/>
            <a:ext cx="10113264" cy="609600"/>
          </a:xfrm>
        </p:spPr>
        <p:txBody>
          <a:bodyPr>
            <a:normAutofit/>
          </a:bodyPr>
          <a:lstStyle/>
          <a:p>
            <a:pPr algn="ctr"/>
            <a:r>
              <a:rPr lang="en-IN" sz="3600" b="1" i="1" dirty="0"/>
              <a:t>THANK YOU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3CCDFF2-8C5C-FF05-EE84-6A721BC6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3CDE7E-C310-7DA4-73CF-1263797F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DEPARTMENT OF COMPUTER APPLICATIONS, CET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1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A3AF-AABB-0F7C-B66A-86704CD5B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76830"/>
            <a:ext cx="10058400" cy="1084997"/>
          </a:xfrm>
        </p:spPr>
        <p:txBody>
          <a:bodyPr>
            <a:normAutofit fontScale="90000"/>
          </a:bodyPr>
          <a:lstStyle/>
          <a:p>
            <a:br>
              <a:rPr lang="en-US" sz="4800" b="1" dirty="0">
                <a:solidFill>
                  <a:srgbClr val="383D39"/>
                </a:solidFill>
                <a:latin typeface="TAN Giok"/>
              </a:rPr>
            </a:br>
            <a:br>
              <a:rPr lang="en-US" sz="4800" b="1" dirty="0">
                <a:solidFill>
                  <a:srgbClr val="383D39"/>
                </a:solidFill>
                <a:latin typeface="TAN Giok"/>
              </a:rPr>
            </a:br>
            <a:br>
              <a:rPr lang="en-US" sz="4800" b="1" dirty="0">
                <a:solidFill>
                  <a:srgbClr val="383D39"/>
                </a:solidFill>
                <a:latin typeface="TAN Giok"/>
              </a:rPr>
            </a:br>
            <a:br>
              <a:rPr lang="en-US" sz="4800" b="1" dirty="0">
                <a:solidFill>
                  <a:srgbClr val="383D39"/>
                </a:solidFill>
                <a:latin typeface="TAN Giok"/>
              </a:rPr>
            </a:br>
            <a:r>
              <a:rPr lang="en-US" sz="5200" dirty="0">
                <a:solidFill>
                  <a:srgbClr val="383D39"/>
                </a:solidFill>
              </a:rPr>
              <a:t>Problem</a:t>
            </a:r>
            <a:r>
              <a:rPr lang="en-US" sz="4800" dirty="0">
                <a:solidFill>
                  <a:srgbClr val="383D39"/>
                </a:solidFill>
              </a:rPr>
              <a:t> </a:t>
            </a:r>
            <a:r>
              <a:rPr lang="en-US" sz="5200" dirty="0">
                <a:solidFill>
                  <a:srgbClr val="383D39"/>
                </a:solidFill>
              </a:rPr>
              <a:t>Statement</a:t>
            </a:r>
            <a:br>
              <a:rPr lang="en-US" sz="4800" b="1" dirty="0">
                <a:solidFill>
                  <a:srgbClr val="383D39"/>
                </a:solidFill>
                <a:latin typeface="TAN Giok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9738E-7805-FA11-688D-7DD77B2A2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A socially relevant topic needs to be addressed as part of the project.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According to the World Health Organization, around 3 million people in the world are affected by covid19 from hospitals through unsanitary touch and unsafe conditions.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We need to consult doctors in hospitals and it is important that no other diseases are consumed during the visit.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So to avoid spreading of contact diseases and to ensure social distancing, a software system is built for token generation. </a:t>
            </a:r>
          </a:p>
          <a:p>
            <a:endParaRPr lang="en-US" sz="2000" dirty="0">
              <a:effectLst/>
              <a:latin typeface="TAN Giok" panose="020B0604020202020204" charset="0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5694BE-7E0D-430A-E77F-E6A1C451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 CET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04FF6-6189-2B98-98EE-B2A3C06A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21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53C6-27FB-EB33-917C-158970C8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D2782-66DE-EA19-B7D4-AFAFAC192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6035"/>
            <a:ext cx="10058400" cy="43568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b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1. H. Zhu, M. Hou, C. Wang and M. Zhou, "An Efficient Outpatient 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A</a:t>
            </a:r>
            <a:r>
              <a:rPr lang="en-US" sz="1600" b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ppointment Scheduling Approach," in IEEE Transactions on Automation Science and Engineering, vol. 9, no. 4, pp. 701-709, Oct. 2012, https://doi.org/10.1109/TASE.2012.2207453..</a:t>
            </a:r>
          </a:p>
          <a:p>
            <a:pPr marL="400050" indent="-400050" algn="just">
              <a:buFont typeface="+mj-lt"/>
              <a:buAutoNum type="romanLcPeriod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The proposed systems facilitate pre booking of appointments for consultation. And has not considered the chances of walk-in token generation chaos. </a:t>
            </a:r>
          </a:p>
          <a:p>
            <a:pPr marL="400050" indent="-400050" algn="just">
              <a:buFont typeface="+mj-lt"/>
              <a:buAutoNum type="romanL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proposed approaches is validated by generated patient requests for available time slots. </a:t>
            </a:r>
          </a:p>
          <a:p>
            <a:pPr marL="400050" indent="-400050" algn="just">
              <a:buFont typeface="+mj-lt"/>
              <a:buAutoNum type="romanL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Even if for a good appointment system, there is a large possibility of arrival and service time variability. </a:t>
            </a:r>
          </a:p>
          <a:p>
            <a:pPr marL="400050" indent="-400050" algn="just">
              <a:buFont typeface="+mj-lt"/>
              <a:buAutoNum type="romanL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Users requires reliable Internet access. As internet service is not a barrier for getting treatment. It is also worth noting that not everyone is computer-savvy. Some patients might find it difficult to find or fill out appointment forms.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2F59B-EEDE-AD98-E378-E011E3FB7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C85FE-4011-0791-3E56-6038AB47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 CET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77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53C6-27FB-EB33-917C-158970C8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D2782-66DE-EA19-B7D4-AFAFAC192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6035"/>
            <a:ext cx="10058400" cy="435684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Horatiu-Stefan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Grif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Cornel Cristian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Farcas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proposed “Mouse Cursor Control System Based on Hand Gesture”. </a:t>
            </a:r>
          </a:p>
          <a:p>
            <a:pPr algn="just">
              <a:lnSpc>
                <a:spcPct val="10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paper have some connected works applied on virtual mouse system hand gesture detection by wearing a glove and the use of color objects for gesture recognition and they are not so accurate in mouse functions. </a:t>
            </a:r>
          </a:p>
          <a:p>
            <a:pPr algn="just">
              <a:lnSpc>
                <a:spcPct val="100000"/>
              </a:lnSpc>
            </a:pPr>
            <a:endParaRPr lang="en-US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Liou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et al [3] 2010 planned a study on “A period of time Hand Gesture Recognition System victimization Motion History Image.” </a:t>
            </a:r>
          </a:p>
          <a:p>
            <a:pPr algn="just">
              <a:lnSpc>
                <a:spcPct val="10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limitation of this model was a lot of sophisticated hand gestures for mouse movement and functions. But, solely a few mouse functions are performed.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2F59B-EEDE-AD98-E378-E011E3FB7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C85FE-4011-0791-3E56-6038AB47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 CET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5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C4C5-3B46-2D7D-3FF8-632F5716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5D3F0-F2CD-E744-DEC6-F003BBC2D1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b="1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1. Manual handwritten token </a:t>
            </a:r>
          </a:p>
          <a:p>
            <a:pPr marL="400050" marR="190500" lvl="0" indent="-40005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Tokens are issued by the receptionist by writing on a  piece of paper.</a:t>
            </a:r>
          </a:p>
          <a:p>
            <a:pPr marL="400050" marR="190500" lvl="0" indent="-40005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Manual </a:t>
            </a:r>
          </a:p>
          <a:p>
            <a:pPr marL="400050" marR="190500" lvl="0" indent="-40005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Details of patients is mentioned along with token number</a:t>
            </a:r>
          </a:p>
          <a:p>
            <a:pPr marL="400050" marR="190500" lvl="0" indent="-40005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Chances of unsanitary touch</a:t>
            </a:r>
          </a:p>
          <a:p>
            <a:pPr marL="400050" marR="190500" lvl="0" indent="-40005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Time consuming</a:t>
            </a:r>
          </a:p>
          <a:p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E966679-57C5-EB14-1C32-05FE8F60D4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73"/>
          <a:stretch/>
        </p:blipFill>
        <p:spPr>
          <a:xfrm>
            <a:off x="6454985" y="2120900"/>
            <a:ext cx="4639735" cy="3748192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910BC4F-4FDE-2B02-14F3-0A58EFD2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E2245-3830-813B-EEA8-D9490629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 CET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1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C4C5-3B46-2D7D-3FF8-632F5716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5D3F0-F2CD-E744-DEC6-F003BBC2D1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114300" marR="19050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sz="2400" b="1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2. Token dispenser</a:t>
            </a:r>
          </a:p>
          <a:p>
            <a:pPr marL="400050" marR="190500" lvl="0" indent="-400050" algn="just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romanLcPeriod"/>
            </a:pPr>
            <a:r>
              <a:rPr lang="en-US" dirty="0">
                <a:highlight>
                  <a:srgbClr val="FFFFFF"/>
                </a:highlight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Token dispenser can be used in stand-alone mode to print token slips by  pressing Token key.</a:t>
            </a:r>
          </a:p>
          <a:p>
            <a:pPr marL="400050" marR="190500" lvl="0" indent="-400050" algn="just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romanLcPeriod"/>
            </a:pPr>
            <a:r>
              <a:rPr lang="en-US" dirty="0">
                <a:highlight>
                  <a:srgbClr val="FFFFFF"/>
                </a:highlight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Automated </a:t>
            </a:r>
          </a:p>
          <a:p>
            <a:pPr marL="400050" marR="190500" indent="-4000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romanLcPeriod"/>
            </a:pP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Details of patients is not mentioned along with token number</a:t>
            </a:r>
            <a:endParaRPr lang="en-US" dirty="0">
              <a:highlight>
                <a:srgbClr val="FFFFFF"/>
              </a:highlight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marL="400050" marR="190500" indent="-4000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romanLcPeriod"/>
            </a:pP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Chances of unsanitary touch</a:t>
            </a:r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0CDAB8-BAB0-65AC-25AE-C7ED38478A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320" y="2120900"/>
            <a:ext cx="4640400" cy="3594100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A2E68B-4A0F-8DFA-021C-8F9E4AEF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56040-027C-4C3F-D45B-BAF89379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 CET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46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793D93-C1C2-9D12-ECCC-0624347D4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7117" y="1136008"/>
            <a:ext cx="6508377" cy="4968958"/>
          </a:xfrm>
        </p:spPr>
        <p:txBody>
          <a:bodyPr>
            <a:normAutofit fontScale="92500" lnSpcReduction="10000"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Touchless token generation for hospitals is a software solution enabling hospitals to effectively manage appointments of walk-in patients by assigning them tokens without touching screen or any objects.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proposed system employs a webcam or a built-in camera for capturing of hand gestures and hand tip detection using computer vision to generate tokens.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details of the patient can be entered by moving the hand across the web cam and pointing it to the corresponding letter on the system screen.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Hence capturing of hand gestures and hand tip detection using computer vision can be used to enter details and move cursor so as to generate tokens.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Stand-alone Automated System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Avoids unsanitary touch.</a:t>
            </a:r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6B4864-1DCF-0A28-6B88-A55EE067B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282" y="786383"/>
            <a:ext cx="4155142" cy="706241"/>
          </a:xfrm>
        </p:spPr>
        <p:txBody>
          <a:bodyPr/>
          <a:lstStyle/>
          <a:p>
            <a:r>
              <a:rPr lang="en" dirty="0"/>
              <a:t>Proposed System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3BD7F6-643C-68E3-6F8C-FD1B14ADF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" r="5728"/>
          <a:stretch/>
        </p:blipFill>
        <p:spPr>
          <a:xfrm>
            <a:off x="0" y="2743201"/>
            <a:ext cx="4652682" cy="4114800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CCAD09-EC9C-D17C-D51F-3AA22916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475E3-24D2-C686-C000-B2D5BCA8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 CET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4881-6E9D-22E7-8D98-2D54DB95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17CCE-DF14-6EB7-16A7-863D8155F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926238"/>
            <a:ext cx="4639736" cy="507680"/>
          </a:xfrm>
        </p:spPr>
        <p:txBody>
          <a:bodyPr/>
          <a:lstStyle/>
          <a:p>
            <a:r>
              <a:rPr lang="en-IN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Hardware 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04C77-0694-D7ED-B74E-32684C021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79" y="2622796"/>
            <a:ext cx="4639736" cy="291082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1600" dirty="0"/>
              <a:t>• Processor : Intel Core i3. </a:t>
            </a:r>
          </a:p>
          <a:p>
            <a:pPr marL="0" indent="0">
              <a:buNone/>
            </a:pPr>
            <a:r>
              <a:rPr lang="en-IN" sz="1600" dirty="0"/>
              <a:t>• Storage : 512 GB Hard Disk space. </a:t>
            </a:r>
          </a:p>
          <a:p>
            <a:pPr marL="0" indent="0">
              <a:buNone/>
            </a:pPr>
            <a:r>
              <a:rPr lang="en-IN" sz="1600" dirty="0"/>
              <a:t>• Memory : 4 GB RAM. </a:t>
            </a:r>
          </a:p>
          <a:p>
            <a:pPr marL="0" indent="0">
              <a:buNone/>
            </a:pPr>
            <a:r>
              <a:rPr lang="en-IN" sz="1600" dirty="0"/>
              <a:t>• Webcam</a:t>
            </a:r>
            <a:br>
              <a:rPr lang="en-IN" dirty="0"/>
            </a:b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CBDFF1-9630-F15E-D209-C175B5AE5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0459" y="1926238"/>
            <a:ext cx="4795221" cy="507680"/>
          </a:xfrm>
        </p:spPr>
        <p:txBody>
          <a:bodyPr/>
          <a:lstStyle/>
          <a:p>
            <a:r>
              <a:rPr lang="en-IN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Software details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0FB742-F5D5-6BA5-43C6-3156C4DB4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54986" y="2433918"/>
            <a:ext cx="4700694" cy="343517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1700" b="1" dirty="0"/>
              <a:t>Virtual mouse: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700" dirty="0"/>
              <a:t>Platform : Python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700" dirty="0"/>
              <a:t> Libraries used : </a:t>
            </a:r>
            <a:r>
              <a:rPr lang="en-IN" sz="1700" dirty="0" err="1"/>
              <a:t>MediaPipe</a:t>
            </a:r>
            <a:r>
              <a:rPr lang="en-IN" sz="1700" dirty="0"/>
              <a:t>, OpenCV, </a:t>
            </a:r>
            <a:r>
              <a:rPr lang="en-IN" sz="1700" dirty="0" err="1"/>
              <a:t>AutoPy</a:t>
            </a:r>
            <a:r>
              <a:rPr lang="en-IN" sz="1700" dirty="0"/>
              <a:t>, </a:t>
            </a:r>
            <a:r>
              <a:rPr lang="en-IN" sz="1700" dirty="0" err="1"/>
              <a:t>numpy</a:t>
            </a:r>
            <a:endParaRPr lang="en-IN" sz="1700" dirty="0"/>
          </a:p>
          <a:p>
            <a:pPr marL="0" indent="0">
              <a:buNone/>
            </a:pPr>
            <a:r>
              <a:rPr lang="en-IN" sz="1700" b="1" dirty="0"/>
              <a:t>Token generation system: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700" dirty="0"/>
              <a:t> Language: Php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700" dirty="0"/>
              <a:t> Front end: Html, CSS , JavaScript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700" dirty="0"/>
              <a:t> Web Server: Apache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700" dirty="0"/>
              <a:t> Database: Mysql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700" dirty="0"/>
              <a:t> IDE: Visual Studio Code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4C5E4-8AEA-E02A-F1A4-5C4982256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734D3E-7FEE-C829-5E0F-0E8CD604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 CET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8944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{F74EF418-4D18-43A6-8BDA-D51B690A574B}tf56160789_win32</Template>
  <TotalTime>1490</TotalTime>
  <Words>2008</Words>
  <Application>Microsoft Office PowerPoint</Application>
  <PresentationFormat>Widescreen</PresentationFormat>
  <Paragraphs>259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Amiri</vt:lpstr>
      <vt:lpstr>Arial</vt:lpstr>
      <vt:lpstr>Bookman Old Style</vt:lpstr>
      <vt:lpstr>Calibri</vt:lpstr>
      <vt:lpstr>Franklin Gothic Book</vt:lpstr>
      <vt:lpstr>STIXGeneral-Regular</vt:lpstr>
      <vt:lpstr>TAN Giok</vt:lpstr>
      <vt:lpstr>Wingdings</vt:lpstr>
      <vt:lpstr>1_RetrospectVTI</vt:lpstr>
      <vt:lpstr>Touchless Token Generation for Hospitals  (Computer Vision based Virtual mouse and keyboard Events) </vt:lpstr>
      <vt:lpstr>Introduction</vt:lpstr>
      <vt:lpstr>    Problem Statement </vt:lpstr>
      <vt:lpstr>Literature Review</vt:lpstr>
      <vt:lpstr>Literature Review</vt:lpstr>
      <vt:lpstr>Existing System</vt:lpstr>
      <vt:lpstr>Existing System</vt:lpstr>
      <vt:lpstr>Proposed System</vt:lpstr>
      <vt:lpstr>Requirements</vt:lpstr>
      <vt:lpstr>PowerPoint Presentation</vt:lpstr>
      <vt:lpstr>PowerPoint Presentation</vt:lpstr>
      <vt:lpstr>Algorithm used for cursor control </vt:lpstr>
      <vt:lpstr>Algorithm</vt:lpstr>
      <vt:lpstr>Implementation</vt:lpstr>
      <vt:lpstr>Implementation</vt:lpstr>
      <vt:lpstr>PowerPoint Presentation</vt:lpstr>
      <vt:lpstr>PowerPoint Presentation</vt:lpstr>
      <vt:lpstr>Advantages</vt:lpstr>
      <vt:lpstr>Limitations</vt:lpstr>
      <vt:lpstr>Conclusion</vt:lpstr>
      <vt:lpstr>Future Scope</vt:lpstr>
      <vt:lpstr>Journal Publication</vt:lpstr>
      <vt:lpstr>Journal Publication</vt:lpstr>
      <vt:lpstr>References</vt:lpstr>
      <vt:lpstr>“We’re changing the world with technologies…”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Touchless Token Generation for Hospitals  (Computer Vision based Virtual mouse and keyboard events)</dc:title>
  <dc:creator>Surya S</dc:creator>
  <cp:lastModifiedBy>Surya S</cp:lastModifiedBy>
  <cp:revision>82</cp:revision>
  <dcterms:created xsi:type="dcterms:W3CDTF">2022-06-16T06:10:07Z</dcterms:created>
  <dcterms:modified xsi:type="dcterms:W3CDTF">2022-07-08T04:47:07Z</dcterms:modified>
</cp:coreProperties>
</file>