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aec8e8d-8324-4d41-bc99-42a6b8cc682e}">
  <we:reference id="WA200003233" version="2.0.0.3" store="en-US" storeType="OMEX"/>
  <we:alternateReferences/>
  <we:properties>
    <we:property name="Microsoft.Office.CampaignId" value="&quot;none&quot;"/>
    <we:property name="reportUrl" value="&quot;/groups/a70d5b0f-92c7-4ab0-92b5-f3b090015d4e/reports/7f2911d5-da47-4f20-a7d3-34422efe6632/ReportSectiond1d0477491809459155e?bookmarkGuid=8bdde4a7-ab45-467e-b838-bf1c8eddfbc6&amp;bookmarkUsage=1&amp;ctid=785e658e-3f29-4e03-9be9-e82863947fb8&amp;fromEntryPoint=export&quot;"/>
    <we:property name="reportState" value="&quot;CONNECTED&quot;"/>
    <we:property name="reportEmbeddedTime" value="&quot;2023-06-21T17:33:24.573Z&quot;"/>
    <we:property name="creatorSessionId" value="&quot;f05fc400-647e-415a-816e-50e89a5d3847&quot;"/>
    <we:property name="creatorUserId" value="&quot;10032002A72287D8&quot;"/>
    <we:property name="creatorTenantId" value="&quot;785e658e-3f29-4e03-9be9-e82863947fb8&quot;"/>
    <we:property name="reportName" value="&quot;BI_360&quot;"/>
    <we:property name="isFiltersActionButtonVisible" value="true"/>
    <we:property name="initialStateBookmark" value="&quot;H4sIAAAAAAAAA81WS28bOQz+K8acg4Xej9zSNL2kaYNk0UsRBJREObMdzxgz42y8Qf77UmMvirabuhjvYS8ei6I+kh8pis9Vqod1A9sPsMLqtHrTdV9W0H9ZyOqkaveyjx8vr85uLu8/nF1dkLhbj3XXDtXpczVCv8TxUz1soCkIJPx8d1JB01zDsqwyNAOeVGvsh66Fpv4Ld8q0NfYbfDmp8GnddD0UyNsRRiywj6ROa7LNfyuOQBzrR7zFOO6kN7ju+nG/TjwxZa3y3DGvtOdaI50ZdruTm4f1i9HJsfOuHaFuyYEig+hV1gltktky4TzoWOS5bsa9SthePK17ipvY2K4LX2fpEdqIqZqC63HYxfJcnS2XPS5h3C8vvtk875rN6l/kt92mj3iDedpqx3rcko1+iui+x0yqD/epEPdCbF73HXE9qeyCXryHYVzc7PTIp6L0btPumZRl+dD9ed4jIaTqlL3ckWSo22Wzz9RXan7fhRehL6F14Q/is1BAB7o+Yf9mO7Hwtu7/SRQ/+S6Y/yUDFDKJhMuSm2CU1QGRZSN5KgZ/ysWIT2Ponr6lo6C5HLUHwzxIbZl1KWqYjwaOuSwksBwDNwlFTHZ+GV4hDJsef5XoS9wu9keG7xmeqL2FBofFFV2ch8W7riOPqv+krAqIDI5jYDlkoTjHlHmWB3kcHmCNP2IF53iKwnv00dlymflhrFdzojhzwRvkSRmnKN0pHVEv1I+Ul1FERr5xI3N0ej5aZlIKprTU6CwDoTMeUX2Sc2e4QzSJBaeVzYbPR9NKR6shaqGN9E5pDuEI3rjxPkqkKwYqOC9UOiKnFjXnyTOZjBWoYlTpiEilCjwKSqmT0ikvgNkjKkQ7yZEZoC+TTAdvGc5HM9xH61V0jnIQqFFRKR9TbxGi1NqJaDDHpKU9IqeZTc0TMFmKMWothJiPhtpbHbVyHDz3GinkI3hT1inqwSqZRKULNimvjujrSMUfcxKSRZTSI/B4EK1e0Wj1I5Zg0dgcgS5ESEZjViHPxQoiWIM6Jxs8FUfW4Rc4ew0rMyo2ATpZLqKykfvZfkkqe5+VM+Cz08InEQ53ydf8oi7rqGcba0AEFm0wh6vsNSyWDD1MwQW6R4mJLK2biwXWcHqpFIdsgzIKwc7ka4L7KqlWSMN6+dNtxmENEa+hxWliWO9e9BonPZoWoE2Y9v/78n1f07O+M/wJmk2xOY321WSEfKlDgwcOlIG/mty6Kz9/A5NEeEd7DAAA&quot;"/>
    <we:property name="bookmark" value="&quot;H4sIAAAAAAAAA81WTW/cNhD9KwudFwW/P3xLnOTSpDDsIpfCCIbkcK1GKy0kreut4f/eoXaDwEndDaQcepHE4ehx5s3jkI9VqoddA4ffYIvVRfW66z5vof+8ktW6ap/b0AXjmUIhTUxSMXDWkle3G+uuHaqLx2qEfoPjx3rYQ1MAyfjH7bqCprmCTRllaAZcVzvsh66Fpv4bj840NfZ7fFpX+LBruh4K5M0IIxbYe3KnMYXCfylxQRzre7zBOB6t17jr+vE0TjwxZa3y3DGvtOdaI/0zHGenMM/7l0WnwC67doS6pQCKDaJXWSe0SWbLhPOgY7HnuhlPLuHw9mHXU97ExmFX6HuV7qGNmKopuR6HYy6P1avNpscNjKfh22eTl12z3/6L/abb9xGvMU9T7ViPB1qjnzL61GMm17tPqRD3RGxe9R1xPbkck169h2FcXR/9KKbi9G7fnpiUZXjX/XXZIyGk6oI93ZJlqNtNc6rUV2p+P6YXoS+pdeFP4rNQQD90fcL+9WFi4U3dfykUX3+TzP+SAUqZTMJlyU0wyuqAyLKRPJUF/5OLER/G0D08p6OguRy1B8M8SG2ZdSlqmI8GjrksJLAcAzcJRUx2vgw/IAz7Hn+U6F/xsDr9MnzL8ETtDTQ4rD7Qxrlbves6iqj6KbIqIDI4joHlkIXiHFPmWZ7lcbiDHX6PFZzjKQrv0Udny2bm57FerInizAVvkCdlnKJyp7RAL9SPlJdRREaxcSNzdHo+WmZSCqa01OgsA6EzLlCf5NwZ7hBNYsFpZbPh89G00tFqiFpoI71TmkNYwBs33keJtMVABeeFSgtqalFznjyTyViBKkaVFmQqVeBRUEmdlE55AcwuUIh2kiMzQG8mmQ7eMpyPZriP1qvoHNUgUKMiKS/RW4QotXYiGswxaWkX1DSzqXkCJks5Rq2FEPPRUHuro1aOg+deI6W8gDdlnaIerJJJJF2wSXm1oK8jiT/mJCSLKKVH4PEsWr2lq9X3WIJFY3ME2hAhGY1ZhTwXK4hgDeqcbPAkjqzDD3D2ElZmJDYBOlkuorKR+9lxSZK9z8oZ8Nlp4ZMI57vkS3FRl3XUs401IAKLNpjzKnsJiyVDB1NwgfZRYiJL6+ZigTWcTirFIdugjEKwM/ma4L5aqi3SZb18dPtx2EHEK2hxujHsjid6jZMf3RagTZhO3315v6/pWD8u/BGafVlzutpX0zK35fEPKrMjsFoMAAA=&quot;"/>
    <we:property name="embedUrl" value="&quot;/reportEmbed?reportId=7f2911d5-da47-4f20-a7d3-34422efe6632&amp;groupId=a70d5b0f-92c7-4ab0-92b5-f3b090015d4e&amp;w=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88077c59-2add-4f68-a198-bbb92fc0a969&quot;"/>
    <we:property name="pageName" value="&quot;ReportSectiond1d0477491809459155e&quot;"/>
    <we:property name="pageDisplayName" value="&quot;Home_Pag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SURYA SRI RAM</cp:lastModifiedBy>
  <cp:revision>4</cp:revision>
  <dcterms:created xsi:type="dcterms:W3CDTF">2018-06-07T21:39:02Z</dcterms:created>
  <dcterms:modified xsi:type="dcterms:W3CDTF">2023-06-21T17:34:31Z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