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1" d="100"/>
          <a:sy n="81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a4f764c5-07ec-4969-81e9-ed18d84dee7b}">
  <we:reference id="WA200003233" version="2.0.0.3" store="en-US" storeType="OMEX"/>
  <we:alternateReferences/>
  <we:properties>
    <we:property name="Microsoft.Office.CampaignId" value="&quot;none&quot;"/>
    <we:property name="reportUrl" value="&quot;/groups/bed404da-61d9-4934-9323-f0fde4cecc71/reports/9866cfc1-bec4-40ed-ae20-10ca05b38419/ReportSection?bookmarkGuid=0583db09-4163-4329-bdb8-18bdc3382101&amp;bookmarkUsage=1&amp;ctid=785e658e-3f29-4e03-9be9-e82863947fb8&amp;fromEntryPoint=export&quot;"/>
    <we:property name="reportState" value="&quot;CONNECTED&quot;"/>
    <we:property name="reportEmbeddedTime" value="&quot;2023-06-21T17:31:33.272Z&quot;"/>
    <we:property name="creatorSessionId" value="&quot;18d78476-37ce-4556-ac79-0a192212ddc1&quot;"/>
    <we:property name="creatorUserId" value="&quot;10032002A72287D8&quot;"/>
    <we:property name="creatorTenantId" value="&quot;785e658e-3f29-4e03-9be9-e82863947fb8&quot;"/>
    <we:property name="reportName" value="&quot;Hospitality&quot;"/>
    <we:property name="isFiltersActionButtonVisible" value="true"/>
    <we:property name="initialStateBookmark" value="&quot;H4sIAAAAAAAAA+1bWW/bOBD+K4GARXYBZ0FJ1NW3HC22bdIGTtF9WAQBj1GsRpa8OtJ6i/z3HVKSY8eKncuO6qQIUJlDDr8ZzkGOqJ+GjPJRzMaf2BCMN8Zeml4MWXaxZRo9I6nbPn/+eLTb/3j2affoLTanoyJKk9x489MoWHYOxdcoL1msOGDjP6c9g8XxMTtXv0IW59AzRpDlacLi6D+oOiOpyEq46hnwYxSnGVMsTwpWgGJ7id3xN85t/mnjjEwU0SWcgCiq1j6M0qxofveMvHrSkGZpipmecD9NChYlyFi1MeZ5jm+64AqTUy5C4nPVnkfJeVxDvB77ZTxSesgHDP9H+fk35K74XF2hAIFHhAioBRanwhduaDKqxoZRXNTT8fHbH6MMdYMaq3jtykuWCJCGVkAGeV6jPQKWl5nWwtsZwklaZgL6EGpSUkTFGPl8hPHZsBqSGwrNcZaisjWtD5eQlKCbB+n3/QxQvdJ4Q656a8XxWYhyhLOMt357dix9QCPMtbV1AM2+miGOuwJnF/0O3Xarj4CS84Vw9rHpPM0igX5yE9F+GpfD5K6AZDQ8G6QFxHNwhOrwIJ08FYJR/XgWyWfXxgSLjsrzaE6xZWH4GkWXafGF8fhGDMMfmYRsb6zj00GUNaHT6t2AvLKYcHXaxHjs8m06mKffcw1rVVo8rTIQS/Im/1TzZWmsnyoECC/GYBpXtH9LyMY4paZfT/XnLG8cE+UIO2ajXK2QSnfYJEGDRN2sWDA1/XGUJM3cylyXIkc7vwX3nXlpr12z8HWkmJcZW7I0LRSbZvKvLC7V0iZlHKv1R07SIb4QxBJ+wKkbug4j4dIM/kv4fB5HArIZfzeGgHs29SBZwbRE9TQRVPRUajJogX8ahxEqoeKtdYdstw9whEy/J9vKeWsttjpwo+2VurDqwEnAHSk93wQpXMvHHRnrxBreksVe5NI1fqpXjHBXsNCkhIeUh7gX9x17jSsWotBnHI87uAhzQOv2MzwZFWGaDV/WAt5XNdV6BnYgcTWBejZhDmcEuPV6DprHsXV49ODN5F8RmkMmBuNDtR2ZBzWhz5MaIF9ZFlWnbS3AfZxaquO5gl4XCyasjBk5h8Ph1riKeVN4jAMcvXXdoMi1FMYRHs4HD/Gxi1HUgc3stYFV3kg8j3PHsl2XWEBBEtsmXYtsOe51y/w1rt2umCqqCWp5PAw8i1IIROCAbT5uLV+YC7/cUtMUlvaQf//opnhQJwzBZIEpBaZbx/dAiFeD7KpBdqzCt8+u0fSV7g6PWlE9zDRtUwiT+sTDrWBgO14g7FfT7Kxp3qPau344TxkxXYbWaDqMehaBwLZdKhw1ciGnAn4UPP0xz80ywQ+sIAgg8BxCKDXtR3ADygOXsFC4GMc9gs8cHoEtBHQ+1+IuZ7YTeJJb7iOwBTZyE8wlvudI7rkm9x/OzQlASh88ITzfJR5nTARr3BTPOPSU2X0HuNhK0pe1EV6ujPpIj9YovFDY4FPlOISacs1r9tSvhtZSV1hqOiIuc9QgyD2W7Q9YVnTsFHuLwdVLO15dUdDEwGCD51KXSl8QAq6/oIhUX1B4p4kYYIBbpmVy7js4lHtSoFpbrbJip32ouWqAqn2XpUPNt074qudEgMMUh6qkrl+hnbmO5XMOZEcSx9yhPnd3mC3ZjrBsTk1umxYC7xnVehOl0b8HoBZKay6RUXM94VP1emJWh+9v6PUeTt7scxD9DUU32w7EMokc/7SGIPVuRHdsJ29/YEnJsvH2oj7vgGdLOx2pzdHCHrujLIoX9jiBUQFDDtnCXp9FkS7r8ym9XM7oAMTyTrvlOTq47nJaB/GXvbftGYKJAciD69tGlU1HOqHkAqd8L6sUMRwhmLxJGM2vj1FSMTqEsLh/Lrnhviyw/UB5riM426HAKbqva++EwKgvHFvafnib//SMfnQ+KG5J37Xv6Gg2e7fq972YJRd/GCpNbZzY0zGhRfaauqGyT8e6FuEb8oZKPwniLaJr2obKPUlNLXJr2qbKPUlubYJr4oZKPrPVaBF+Qt9Q+ac2US3S19QNlX16c9gifEPeUOmnd70t0jdkAze6j6ubnENSTT5XOrk+s3Xo9PbMB7XtD2U8nhwz9FEDBz2i9rTH8kg0hSd1sT5uSg9z7PICT9PFiV7pE91vCXP9LcA9alobfkJSflIdiqr6RX00eo8Z5FmPRnfyjQeeEWprbTsgIMmo7MIOA84d4UhhOZYQhPmPfI20UVXHxa+4f8nK4x0vg6+++ijVNWAqCTOJw9DSOfPcV8u78wvDX9L45qR6RvsDLsMwtIhtmg4xfTPgASy1v3Us/Ze0YPHW3vTVqdV/C7PyG7pdNMc5Ta/CHB92wZd4XAQuMQOwJQ2kyfDfmqNj20tLycZnerLnjo+PzMwyTcqiK2a4npS8ZDkrs6OS4l/IfLABMzMD4LwTQbEr98qf7bPNJ75PwbBvV+x/9S/D73L/ggOTIqCcCVdQSnBrSrtwZ+YXibhrvw1yvNvvAIwufeC+e9CmkaWR4PZPlZ/6K+E7ZSCPAOPSdigRlDB1v9XXG5+FMkRDjMk3r8Fpdm1lz7Qs8hETcMwSaKm1gfpEWYKsn5dW2HoKS6T0t3iA+kh2UpG7uvofIpG5Pg5EAAA=&quot;"/>
    <we:property name="bookmark" value="&quot;H4sIAAAAAAAAA+1b62/bNhD/VwIBQzbAGSiRevVbHivWLWmDpOg+DEHAxynWIkueJKf1ivzvO1KSY8eKnZcd1UkRoDKPPP7ueC9S1HdLxcUw4eOPfADWO2svyy4HPL/csq2elc62Meo4PqWecl0CFBR4Hsde2bCMs7Sw3n23Sp5fQPklLkY80Qyx8e+znsWT5Jhf6F8RTwroWUPIiyzlSfwfVJ2RVOYjuO5Z8G2YZDnXLE9LXoJme4Xd8TdCsX+lOCOXZXwFpyDLqvUEhlleNr97VlE9GUizNM3MTLifpSWPU2Ss2zj3fTewPfCkLZiQEQmEbi/i9CKpId6M/TwearUUfY7/o/ziH+Su+VxfowChT6QMmQOOYDKQXmRzpsdGcVLW04nxb9+GOeoGNVbx2lVXPJWgLKOAHIqiRnsEvBjlRgu/zRBOs1Eu4QQiQ0rLuBwjnz9hfD6ohhSWRnOcZ6hsQzuBK0hHYJr72df9HFC9ynpHrntrxfFJytEQZxlv/fTiWE4AjbAw1tYBNPt6hiTpCpxd9Dt0260TBJReLISzj00XWR5L9JPbiPazZDRI7wtIxYPzflZCMgdH6g6P0slzIRjWj+exenFtTLCYID2P5gxbFoavYXyVlZ+5SG7FMPyRK8j3xiY+HcR5Ezqd3i3IK4sJ12dNjMcu/0wH8+xrYWCtSotnVQbiadHkn2q+PEvMU4UA4SUYTJOK9u8I8jFOaeg3U/06yxvHxAXCTviw0Cuk0x02KTAgUTcrFkxPfxynaTO3NtelyNHO78B9b17Ga9csfB0p5mXGljzLSs2mmfwLT0Z6adNRkuj1R07KJYGUxJFBKJgXeS4n0dIM/kP4fJHEEvIZf7cGgDWbflC85EaiepoYKnqmDBmMwN+twxiVUPE2ukO22wc4QmVf023tvLUWWx240fZKXVh3ECQUrlJ+YIOSnhNgRcY7sYZ3ZLFXuXSNn5oVI8KTPLIZERETEdbigUvXuGIRCn0ucKeDizAHtG4/x41SGWX54HUt4ENVU61nSEOFqwnMp4S7ghMQzts+aB7H1uHRo4vJ32M0h1z2x4e6HJkHNaHPkxogX3geV7ttI8BDnFrp7bmGXp8dTFhZM3IOBoOtcRXzpvBYBzh666ZBk2sprCPcnPcf42OXw7gDxeyNgVXeSHxfCNehnkccYKAIpaRrka3AWndUvMW1uxVTRTXJHF9Eoe8wBqEMXaD209bylbnw6z1qmsLSHvIfHt00D+ZGEdg8tJXEdOsGPkj5ZpBdNciOnfDt8xs0J1p3h0etqB5nmtSW0mYB8bEUDKnrh5K+mWZnTfMBp73rh/OcEdPjaI22y5nvEAgp9Zh09ciFnEr4Vors2zw3x4YgdMIwhNB3CWHMpk/gBkyEHuGR9DCO+wSfBTwBWwTofJ4jPMGpG/pKON4TsIUUuUnukcB3lfA9WwSP5+aGoFQAvpR+4BFfcC7DNRbFMw49ZXZfAS630ux1FcLLlVFv6dEapR9JCgHTjkOYrda8Zs/9amgt5wpLTUcmowI1CGqP5/t9npcd28XeYXD10o5XdyhoY2Cg4HvMYyqQhIAXLDhEqu8rvDdEDDAgHNuxhQhcHCp8JVGtrVZZsTM+1Fw1QNW+z7OB4VsnfN1zIsBhhkN1Ujev0M491wmEALKjiGvvsEB4O5wqviMdKpgtqO0g8J5VrTfRGv2rD3qhjOZSFTfXEz5Wrydmdfjhll4f4ORNnYPobym6KTsQyyRy/N0agvS7EdOxnbz9B09HPB9vL+rzHkS+tNORLo4W9tgd5nGysMcpDEsYCMgX9voky2xZn4/Z1XJGByCXd9odXaCDmy5ndRB/3bVtz5Jc9kEd3Fw+qmw6NgmlkDjlB1WliMEQwRRNwmh+/RmnFaNDiMqH55Jb7stDGoTac10p+A4DwdB9PboTAWeBdKmiQXSX//Ssk/iiX96RvmvfMdFs9qrVz3sJTy9/sXSa2jixp2NCi+w1dUNln451LcI35A2VfhLEW0Q3tA2Ve5KaWuQ2tE2Ve5Lc2gQ3xA2VfKbUaBF+Qt9Q+aeKqBbpa+qGyj5dHLYI35A3VPrpqrdF+oZsYaH7tHOTC0iryeeOTm72bB3avb3wRm37j1EynmwzzFYDBz3h7GmPF7FsDp70xfqkOXqYY1eUuJsuT81Kn5p+S5ibbwEecKa14Tsk7SfVpqg6v6i3Rh8wg7zo1uhevvHIPUJtrW0bBCRZlV3QKBTCla6SjutISXjwxNdIG3XquPgV9w958njPy+CrP31U+howU4TbxOVo6YL73pvl3fuF4Q9pfHNSvaD9gVBRFDmE2rZL7MAORQhL7W8dS/85K3mytTd9dWr138Ks/IZuF81xTtOrMMfHXfAlvpChR+wQqGKhsjn+W3N0bHtpqfj43Ez20vHxiZlZZemo7IoZriclL1nOyuyYYvgX8QAoYGbmAEJ0Iih25V75i322+cz3KTj27Yr9r/5l+H3uXwjgSoZMcOlJxgiWpqwLd2Z+kIi79tsgx7snHYDRpQ/cdw/aNLI0Etz9qfJzfyV8rwzkE+BCUZcRyQjX91sDU/gslCEeYEy+fQ3OsGs79sxGZTHkEo55Ci1nbaA/UVag6uf7nbBdX/8PeT68ku1DAAA=&quot;"/>
    <we:property name="embedUrl" value="&quot;/reportEmbed?reportId=9866cfc1-bec4-40ed-ae20-10ca05b38419&amp;groupId=bed404da-61d9-4934-9323-f0fde4cecc71&amp;w=2&amp;config=eyJjbHVzdGVyVXJsIjoiaHR0cHM6Ly9XQUJJLUlORElBLUNFTlRSQUwtQS1QUklNQVJZLXJlZGlyZWN0LmFuYWx5c2lzLndpbmRvd3MubmV0IiwiZW1iZWRGZWF0dXJlcyI6eyJtb2Rlcm5FbWJlZCI6dHJ1ZSwidXNhZ2VNZXRyaWNzVk5leHQiOnRydWV9fQ%3D%3D&amp;disableSensitivityBanner=true&quot;"/>
    <we:property name="datasetId" value="&quot;98ff7f19-9928-4f5a-9ec0-d9171b0fb33d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SURYA SRI RAM</cp:lastModifiedBy>
  <cp:revision>3</cp:revision>
  <dcterms:created xsi:type="dcterms:W3CDTF">2018-06-07T21:39:02Z</dcterms:created>
  <dcterms:modified xsi:type="dcterms:W3CDTF">2023-06-21T17:32:44Z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