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e67cd08-27e6-4e88-a9ef-f730f4a707a8}">
  <we:reference id="WA200003233" version="2.0.0.3" store="en-US" storeType="OMEX"/>
  <we:alternateReferences/>
  <we:properties>
    <we:property name="Microsoft.Office.CampaignId" value="&quot;none&quot;"/>
    <we:property name="reportUrl" value="&quot;/groups/bed404da-61d9-4934-9323-f0fde4cecc71/reports/9866cfc1-bec4-40ed-ae20-10ca05b38419/ReportSection?bookmarkGuid=330dbe52-d084-46bc-9d5c-1424969d5924&amp;bookmarkUsage=1&amp;ctid=785e658e-3f29-4e03-9be9-e82863947fb8&amp;fromEntryPoint=export&quot;"/>
    <we:property name="reportState" value="&quot;CONNECTED&quot;"/>
    <we:property name="reportEmbeddedTime" value="&quot;2023-06-22T13:28:35.315Z&quot;"/>
    <we:property name="creatorSessionId" value="&quot;c1999bc0-5d7d-4c3b-98de-59f288842ae3&quot;"/>
    <we:property name="creatorUserId" value="&quot;10032002A72287D8&quot;"/>
    <we:property name="creatorTenantId" value="&quot;785e658e-3f29-4e03-9be9-e82863947fb8&quot;"/>
    <we:property name="reportName" value="&quot;Hospitality&quot;"/>
    <we:property name="isFiltersActionButtonVisible" value="true"/>
    <we:property name="initialStateBookmark" value="&quot;H4sIAAAAAAAAA+1cbU/byhL+K5Glq94rhaNde/3WbwFa3Z5Ci6Dq+XCEon0ZEx8cO8d2aHOP+O93dm2HQEwCgYQ0QJFq76xnn5mdmZ0dr/nHUnExSvjkCx+C9d7az7LLIc8vO9TqWmnd9vXr5+Pe6ef+l97xB2zORmWcpYX1/h+r5PkFlN/jYswTzQEb/zzvWjxJTviFvot4UkDXGkFeZClP4v9B1RlJZT6G664FP0dJlnPN8qzkJWi2V9gd73Fs+puDI3JZxldwBrKsWk9hlOVlc9+1iurKQLpN08zMgAdZWvI4Rca6jXPfdwPqgSepYEJGJBC6vYjTi6SGePPst8lI66EYcPwf5Rd/IXfN5/oaBQh9ImXIbLAFk4H0IsqZfjaKk7IeTkw+/BzlqBvUWMWrp654KkFZRgE5FEWN9hh4Mc6NFj7cIpxl41zCKUSGlJZxOUE+n2HSH1aPFJZGc5JnqGxDO4UrSMdgmgfZj4McUL3Kek+uuxvF8VXK8QhHmXT+9eJYTgGNsDDWtgVoDvQISbItcHrod+i2nVMElF4shHOATRdZHkv0k7uIDrJkPEwfCkjFw/4gKyGZgyN1h5V08lwIRvVlP1Yvro0pFhOV59GcY8vC8DWKr7LyGxfJnRiGN7mCfH9i4tNhnDehk3bvQF5bTLg+b2I8dvlrNphnPwoDa11aPK9WIJ4WzfpTjZdnibmqECC8BINpUtH+HkM+wSEN/Wao327zxmfiAmEnfFToGdLLHTYpMCBRN2sWTA9/EqdpM7Y216XI0c5fCrdxsUehNvFhw3DrmDSPE1vyLCs1m2bw7zwZayNKx0nSteQgTlQOqYFztws2HcWYLVRua1pxsHe9Mon/7pyhD6E/vKvGXYEP9V2PHTWwv2UXGCSmuPGf/u1ayiWBlMSWQSiYF3kuJ9HSPOaXiHxFEkvIb0U9awiYueoLxUtuJKqHiaGiZ8qQwQjcPj2H+ITKfqR6Zq5rLbaGsZnpWV8g0x0ECYWrlB9QUNKzA8xL+VbM4T1r+aucuiaGmBkjwpM8ooyIiIkIdySB62xwxiIUui9w04eTMAe0bu/j/rCMsnz4uibwsaqp5jN0QoWzCcx3CHcFJyDst93gPI7O0fHKKfV/YzSHXA4mRzopmwc1pc+TGiDfeR5XNQcjwGOcWukihYZel0ymrKxbcg6Hw86kinkzeKxDfLpz06DJtRTWcZaWg1V87HIUPzClt9eY0t8YWOWNxPeFcG3H84gNDBRxHLJtka3AjH9cvMW1+xVTRTXJbF9EoW8zBqEMXXDo0+bylbnw6y24zWBpD/mPj26aB3OjCCgPqZK43LqBD1K+GeS2GuSW1TkP+A2aU627o+NWVKuZpkOlpCwgPqaCoeP6oXTeTHNrTfMRNe/Nw3nOiOlxtEbqcubbBELH8Zh09ZMLOZXwsxTZz3luNoUgtMMwhNB3CWGMOk/gBkyEHuGR9DCO+wSvBTwBWwTofJ4tPMEdN/SVsL0nYAsd5Ca5RwLfVcL3qAhW5+aGoFQAvpR+4BFfcC7DDSbFtxx6xux+AFx20ux1JcLLlVFv6dEapR9JBwKmHYcwqjY8Z8/9gmwjdYWlpiOTcYEaBLXP84MBz8st28XeY3D11E7WVxSkGBgc8D3mMRVIQsALFhSR6mMaHw0RAwwIm9pUiMDFR4WvJKq11SordsaHmgMXqNqPeTY0fOsFX/ecCnCU4aN6UTcvEvueawdCANlTxKV7LBDeHncU35O2IxgVDrUReNeq5ptojf4xAD1RRnOpiptDGl+qVye3dfjpjl4f4eRNnoPo7yi6STsQyzRytL820e9tTMd73s78ztMxzyfvFvX5CCJf2ulYJ0cLe/RGeZws7HEGoxKGAvKFvb7KMlvW50t2tZzRIcjlnXrjC3Rw0+W8DuKvO7ftWpLLAajDmzNXRf0ez6QUEof8pKolYjhCMEWzYDR3n+O0YnQEUfn4teSO+/LQCULtua4UfI+BYOi+nrMXAWeBdB3lBNF9/tO1TuOLQXnP8l37jolmt0+Y/Xs/4enlfyy9TO2c2LMxoUX2mrqjss/GuhbhG/KOSj8N4i2iG9qOyj1dmlrkNrRdlXu6uLUJbog7KvmtVKNF+Cl9R+WfSaJapK+pOyr7bHLYInxD3lHpZ7PeFukbsmVOVT2lbnIBaTX4XOnkZs+2Rbu3F96ovft9nEym2wyz1cCHnlB72udFLJvCk/68IGlKD3PsihJ30+WZmekz028Jc/NFxCNqWju+Q9J+Um2KqvpFvTX6hCvIi26NHuQbK+4Ramtt2yAgyarswolCIVzpKmm7tpSEB098jbRTVcfFr7h/ycrjA4/Er7/6qPQxYKYIp8TlaOmC+96b5T34heEvaXxzUr2g/YFQURTZxKHUJTSgoQhhqf1tYuq/ZSVPOvuzR6fW/0XQ2k/obqM5zml6Hea42gFf4gsZeoSG4CgWKsrxZ8PRse2lpeKTvhnspePjE1dmlaXjclvMcDNL8pLprMyOKYa/EQ/AAVyZOYAQWxEUt+Vc+Yt9vPrM5yk49n2M/c99pfncEmzS7O8evRDAlQyZ4NKTjBHMStk2HJf5RYLtxg+CnPROtwDGNn3h3zts08jSIHD/t9rP/Zn0gxYfnwAXynEZkYxwfbQ1MDnPQhniIYbj+RNwNPQJ8amHm0sPVzOPSPmE03nUIZIyGSFPGmCsID5b/vnctiyLzxuo8iwbzsHQjX2Z8GKlj1y2cWuw/gNayxVZnWa5bq/dZ+OyGHEJJzyFloIx6L82oEDV10vLxF09JbGOBIsf0F9zT8vK19f/B1LtIrrZRwAA&quot;"/>
    <we:property name="bookmark" value="&quot;H4sIAAAAAAAAA+1cbU/jSBL+K8jSae6ksOq222/zjZcd3ezCLILR3IcTQv1SJl4cO2s7zORW+e9X3bZDQkxCgARPgEEau6td/VR1VXV1uc3floqLYcLHX/gArI/WYZbdDHh+s0etnpXOt6mIhY4KREgY84hrBx7VvbJhGWdpYX382yp5fg3lt7gY8UQzxMb/XvYsniRn/FrfRTwpoGcNIS+ylCfx/6DqjKQyH8GkZ8GPYZLlXLO8KHkJmu0tdsd7hEJ/cXBELsv4Fi5AllXrOQyzvGzue1ZRXRlI8zTNzAx4lKUlj1NkrNs49303oB54kgomZEQCoduLOL1Oaoh3z34dD7Vaij7H/1F+8Sdy13wmExQg9ImUIbPBFkwG0osoZ/rZKE7Kejgx/vXHMEfdoMYqXgfqlqcSlGUUkENR1GhPgRej3Gjh1znCRTbKJZxDZEhpGZdj5PM7jK8G1SOFpdGc5Rkq29DO4RbSEZjmfvb9KAdUr7I+kklvqzj+kHI0xFHGe/94dSzngEZYGGvrAJojPUKSdAXOAfoduu3eOQJKr5fCOcKm6yyPJfrJfURHWTIapI8FpOLBVT8rIVmAI3WHJ+nkpRAM68urWL26NqZYTJBeRHOJLUvD1zC+zcqvXCT3Yhje5Aryw7GJT8dx3oRO2rsHeWMxYXLZxHjs8udsMM++FwbWprR4Wa1APC2a9acaL88Sc1UhQHgJBtOkov01gnyMQxr63VC/zPPGZ+ICYSd8WOgZ0ssdNikwIFE3GxZMD38Wp2kztjbXlcjRzl8Lt3GxtVCb+LBluHVMWsSJLXmWlZpNM/g3noy0EaWjJOlZsh8nKofUwLnfBZtOYswWKrc1rTjYh4Myif/au0AfQn/4UI37BD7Udz120sD+ml1jkJjixn/6t2cplwRSElsGoWBe5LmcRCvzmJ8i8hVJLCGfi3rWADBz1ReKl9xIVA8TQ0XPlCGDEbh9eo7xCZV9T/XMTGottoaxmenZXCDTHQQJhauUH1BQ0rMDzEt5J+bwgbX8TU5dE0PMjBHhSR5RRkTERIQ7ksB1tjhjEQp9JXC/h5OwALRuv8LtYhll+eBtTeC6qqnmM3RChbMJzHcIdwUnIOz33eAijr2T0yen1P+O0Rxy2R+f6KRsEdSUvkhqgHzjeVzVHIwA6zi10kUKDb2uoExZWXNyDgaDvXEV82bwWMf49N5dgybXUlinWVr2n+JjN8P4kSm9vcGU/s7AKm8kvi+EazueR2xgoIjjkK5FtgIz/lHxHtceVkwV1SSzfRGFvs0YhDJ0waHPm8s35sJvt+A2g6U95K8f3TQP5kYRUB5SJXG5dQMfpHw3yK4aZMfqnEf8Ds251t3JaSuqp5mmQ6WkLCA+poKh4/qhdN5Ns7OmuUbNe/twXjJiehytkbqc+TaB0HE8Jl395FJOJfwoRfZjkZtNIQjtMAwh9F1CGKPOM7gBE6FHeCQ9jOM+wWsBz8AWATqfZwtPcMcNfSVs7xnYQge5Se6RwHeV8D0qgqdzc0NQKgBfSj/wiC84l+EWk+I5h54xu+8AN3tp9rYS4dXKqLf0aI3Sj6QDAdOOQxhVW56zl35BtpW6wkrTkcmoQA2COuT5UZ/nZcd2sQ8YXD21480VBSkGBgd8j3lMBZIQ8IIlRaT61MYnQ8QAA8KmNhUicPFR4SuJam21yoqd8aHmwAWq9lOeDQzfesHXPacCnGT4qF7UzYvEK8+1AyGA7Cvi0n0WCG+fO4rvS9sRjAqH2gi8Z1XzTbRG/9MHPVFGc6mKm0MaX6pXJ/M6/HxPr2s4eZPnIPp7im7SDsQyjRztr030exvT8YG3M7/xdMTz8YdlfT6ByFd2OtXJ0dIeB8M8Tpb2uIBhCQMB+dJef8gyW9XnS3a7mtExyNWdDkbX6OCmy2UdxN92btuzJJd9UMd3R7CK+j2eSSkkDvlZVUvEYIhgimbBaO5+j9OK0QlE5fpryT335aEThNpzXSn4PgPB0H09Zz8CzgLpOsoJoof8p2edx9f98oHlu/YdE83mD5z98zDh6c2/LL1M7ZzYszGhRfaauqOyz8a6FuEb8o5KPw3iLaIb2o7KPV2aWuQ2tF2Ve7q4tQluiDsq+Vyq0SL8lL6j8s8kUS3S19QdlX02OWwRviHvqPSzWW+L9A3ZMqeqnlM3uYa0GnyhdHK3Z+vQ7u2VN2offhsl4+k2w2w18KFn1J4OeRHLpvCkPy9ImtLDAruixN10eWFm+sL0W8HcfBGxRk1rx3dI2k+qTVFVv6i3Rp9xBXnVrdGjfOOJe4TaWts2CEiyKrtwolAIV7pK2q4tJeHBM18j7VTVcfkr7p+y8vjII/Gbrz4qfQyYKcIpcTlauuC+9255j35h+FMa34JUr2h/IFQURTZxKHUJDWgoQlhpf9uY+q9ZyZO9w9mjU5v/ImjjJ3S7aI4Lmt6EOT7tgC/xhQw9QkNwFAsV5fiz5ejY9tJS8fGVGey14+MzV2aVpaOyK2a4nSV5xXRWZscUw9+IB+AArswcQIhOBMWunCt/tY9XX/g8Bce+69j/wleaLy3BNs3+/tELAVzJkAkuPckYwayUdeG4zE8SbLd+EOTs4LwDMLr0hf/BcZtGVgaBh7/VfunPpB+1+PgEuFCOy4hkhOujrYHJeZbKEA8wHC+egKOhT4hPPdxceriaeUTKZ5zOow6RlMkIedIAYwXx2erP57qyLL5soMqzbLAAQzdeyYQXT/rIpYtbg80f0FqtyOo0y6S9dp+NymLIJZzxFFoKxqD/2oACVV8/rkw8mfwf3THK17hHAAA=&quot;"/>
    <we:property name="embedUrl" value="&quot;/reportEmbed?reportId=9866cfc1-bec4-40ed-ae20-10ca05b38419&amp;groupId=bed404da-61d9-4934-9323-f0fde4cecc71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98ff7f19-9928-4f5a-9ec0-d9171b0fb33d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SURYA SRI RAM</cp:lastModifiedBy>
  <cp:revision>3</cp:revision>
  <dcterms:created xsi:type="dcterms:W3CDTF">2018-06-07T21:39:02Z</dcterms:created>
  <dcterms:modified xsi:type="dcterms:W3CDTF">2023-06-22T13:29:05Z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