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>
        <p:scale>
          <a:sx n="100" d="100"/>
          <a:sy n="100" d="100"/>
        </p:scale>
        <p:origin x="-10" y="-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f5bfc399-ed70-4be3-94b7-5ce17fc4dd6a}">
  <we:reference id="WA200003233" version="2.0.0.3" store="en-US" storeType="OMEX"/>
  <we:alternateReferences/>
  <we:properties>
    <we:property name="Microsoft.Office.CampaignId" value="&quot;none&quot;"/>
    <we:property name="reportUrl" value="&quot;/groups/bed404da-61d9-4934-9323-f0fde4cecc71/reports/9866cfc1-bec4-40ed-ae20-10ca05b38419/ReportSection?bookmarkGuid=6a515885-2c7c-4540-8e62-d06d3503a309&amp;bookmarkUsage=1&amp;ctid=785e658e-3f29-4e03-9be9-e82863947fb8&amp;fromEntryPoint=export&quot;"/>
    <we:property name="reportState" value="&quot;CONNECTED&quot;"/>
    <we:property name="reportEmbeddedTime" value="&quot;2023-06-22T12:17:46.880Z&quot;"/>
    <we:property name="creatorSessionId" value="&quot;28a79ae7-6a05-4a48-b327-6bd654c9df5b&quot;"/>
    <we:property name="creatorUserId" value="&quot;10032002A72287D8&quot;"/>
    <we:property name="creatorTenantId" value="&quot;785e658e-3f29-4e03-9be9-e82863947fb8&quot;"/>
    <we:property name="reportName" value="&quot;Hospitality&quot;"/>
    <we:property name="isFiltersActionButtonVisible" value="true"/>
    <we:property name="initialStateBookmark" value="&quot;H4sIAAAAAAAAA+1bbW/bNhD+K4aAoRvgDJREvfWbk7RY16QNnKL7MAQBX062FlnyJDmtV+S/70hJjh0rduzEjuukLVCZRx6fO94djyfqhyGjfBiz8Sc2AOOtcZimVwOWXbVMo20kVdvnzx9PO92Pl586p++wOR0WUZrkxtsfRsGyHhRfo3zEYsUBG/++aBssjs9YT/0KWZxD2xhClqcJi6P/oOyMpCIbwU3bgO/DOM2YYnlesAIU22vsjr9xbvN3G2dkooiu4RxEUbZ2YZhmRf27beTlk4Y0S1PM9IRHaVKwKEHGqo0xz3N80wVXmJxyERKfq/Y8SnpxBfF27JfxUOkh7zP8H+Xn/yB3xefmBgUIPCJEQC2wOBW+cEOTUTU2jOKimo6P330fZqgb1FjJqyOvWSJAGloBGeR5hfYUWD7KtBbezRDO01EmoAuhJiVFVIyRz0cYXw7KIbmh0JxlKSpb07pwDckIdHM//XaUAapXGm/JTXurOD4LMRriLOPWL8+OpQtohLm2th1Ac6RmiONdgdNBv0O3bXURUNJbCOcIm3ppFgn0k7uIjtJ4NEgeCkhGg8t+WkA8B0eoDmvp5KkQDKvHy0g+uzYmWHRUnkdzgS0Lw9cwuk6LL4zHd2IY/sgkZIdjHZ+Oo6wOnWb7DuSNxYSbizrGY5d/poN5+i3XsDalxYtyB2JJXu8/5XxZGuunEgHCizGYxiXt3xFkY5xS02+n+n2WN46JcoQds2GuVkhtd9gkQYNE3WxYMDX9WZQk9dzKXJciRzt/LtzaxVZCrePDluFWMWkeJ7ZkaVooNvXkX1k8UkaUjOK4bYh+FMsMEg3nbhdsOokwWyjdVrfiZG86RRz92zpHH0J/eFPOuwYf03NcelLD/pL2MEhMcONf9a9tSIf4QhBL+AGnbug6jIRL85ifIvLlcSQgm4l6xgAwc1UPkhVMS1RNE0FJT6Umgxa4eXmOcYRMvyVqZW4qLTaGsanl2VwgUx04CbgjpeebIIVr+ZiXsp1Yw3v28he5dHUM0StGuCtYaFLCQ8pDPJH4jr3FFQtR6EuOhz5chDmgVfslng+LMM0GL2sBV1VNuZ6BHUhcTaCeTZjDGQFuvZ4G53G0Tk7XTqn/iNAcMtEfn6ikbB7UhD5PqoF8ZVlU1hy0AKs4tVRFCgW9KplMWBkzcg4Gg9a4jHlTeIxjHN26bVDkSgrjNE2K/jo+djWMHpjSWxtM6W8NrPRG4nmcO5btusQCCpLYNtm1yJZjxj/KX+Pa/Yopo5qglsfDwLMohUAEDtjm49byhbnwyy24TWFpDvmrRzfFgzphCCYLTClwu3V8D4R4NchdNcgdq3MesVs0XaW7k9NGVOuZpm0KYVKfeJgKBrbjBcJ+Nc2dNc0Vat7bh/OUEdNlaI2mw6hnEQhs26XCUSMXcirge8HT7/PcLBP8wAqCAALPIYRS034EN6A8cAkLhYtx3CP4zOER2EJA53Mt7nJmO4EnueU+AltgIzfBXOJ7juSea3J/fW5OAFL64Anh+S7xOGMi2GJSPOPQU2b3DeCqlaQvKxFerozqSI/WKLxQ2OBT5TiEmnLLa/bUL8i2UldYajoiHuWoQZCHLDvqs6zYsVPsPQZXLe14c0VBEwODDZ5LXSp9QQi4/oIiUnVN470mYoABbpmWybnv4FDuSYFqbbTKkp32ofrCBar2fZYONN9qw1c9JwKcpDhUber6ReKl61g+50AOJHHMA+pz94DZkh0Iy+bU5LZpIfC2Ua43URr9qw9qobTmEhnVlzQ+la9OZnX44Y5eV3DyOs9B9HcUXacdiGUSOZpfm6j3NrrjPW9n/mTJiGXjN4v6vAeeLe10qpKjhT06wyyKF/Y4h2EBAw7Zwl6fRZEu6/MpvV7O6BjE8k6dUQ8dXHe5qIL4y85t24Zgog/y+PbOVV69x9MphcApP8hyixgMEUxebxj1r49RUjI6gbBYfS+5474ssP1Aea4jODugwCm6r2sfhMCoLxxb2n54n/+0jW7U6xf3bN+V7+hoNnvD7NfDmCVXvxlqm9o7sadjQoPsFXVPZZ+OdQ3C1+Q9lX4SxBtE17Q9lXuyNTXIrWn7Kvdkc2sSXBP3VPKZVKNB+Al9T+WfSqIapK+oeyr7dHLYIHxN3lPpp7PeBulrsqFvVT2mbtKDpJx8rnRye2bbodPbMx/U3vw5iseTY4Y+auCgR9SeDlkeibrwpD4viOvSwxy7vMDTdHGuV/pc91vCXH8RsUJNa89PSMpPykNRWb+ojkYfcAd51qPRg3xjzTNCZa1NBwQkGaVd2GHAuSMcKSzHEoIw/5Gvkfaq6rj4FfdPWXl84JX4zVcfpboGTCVhJnEYWjpnnvtqeQ9+YfhTGt+cVM9of8BlGIYWsU3TIaZvBjyApfa3jaX/khYsbh1OX53a/BdBG7+hu4vmOKfpTZjjehd8icdF4BIzAFvSQJoM/2w5Oja9tJRsfKkne+74+MidWabJqNgVM9zOlrxkOUuzo5Liv5D5YAPuzAyA850Iirtyr/zZPl594vsUDPuuYv9zX2k+tQTbNPu7Vy84MCkCyplwBaUEs1K6C9dlfpJgu/WLIGed7g7A2KUv/DvHTRpZGgTu/1b7qT+TftDm4xFgXNoOJYISpq62+jrnWShDNMBwPH8Dzgw8QjzTxcOli7uZS4RY+3aeZthUP01HRT5kAs5YAg1FO1BffEuQ1fPSUl1boYnUaiweoL6onZT2bm7+B5D6D/BdRQAA&quot;"/>
    <we:property name="bookmark" value="&quot;H4sIAAAAAAAAA+1bbW/jOA7+K4GBw9wB6UKy5bf51pcd3Oy2s0U7mPtwKAq90Im3jp21nc7kFv3vR8l2mjRu0qRNmknbFmgiytRDiqQoSv7bUnExTPj4Cx+A9dE6yrKbAc9vOtTqWulsG6V2pH9d4to2gdAh1MZe2bCMs7SwPv5tlTzvQfktLkY80Qyx8b9XXYsnyTnv6W8RTwroWkPIiyzlSfw/qDojqcxHcNe14McwyXKuWV6WvATN9ha743eEQn9xcEQuy/gWLkGWVesFDLO8bL53raL6ZCDN0jQzM+BxlpY8TpGxbuPc992AeuBJKpiQEQmEbi/itJfUEO+f/ToearUUfY7/UX7xJ3LXfO7uUIDQJ1KGzAZbMBlIL6Kc6WejOCnr4cT41x/DHHWDGqt4HapbnkpQllFADkVRoz0DXoxyo4VfZwiX2SiXcAGRIaVlXI6Rz+8wvh5UjxSWRnOeZ6hsQ7uAW0hHYJr72ffjHFC9yvpI7rpbxfGHlKMhjjLu/OPVsVwAGmFhrG0H0BzrEZJkV+Acot+h23YuEFDaWwjnGJt6WR5L9JOHiI6zZDRInwpIxYPrflZCMgdH6g5r6eSlEAzrj9exenVtTLCYID2P5gpbFoavYXyblV+5SB7EMPySK8iPxiY+ncR5Ezpp9wHkjcWEu6smxmOXP6eDefa9MLA2pcWragXiadGsP9V4eZaYTxUChJdgME0q2l8jyMc4pKHfD/XLLG98Ji4QdsKHhZ4hvdxhkwIDEnWzYcH08OdxmjZja3Ndihzt/LVwGxdbCbWJD1uGW8ekeZzYkmdZqdk0g3/jyUgbUTpKkq4l+3GickgNnIddsOk0xmyhclvTioN9OCyT+K/OJfoQ+sOHatw1+FDf9dhpA/tr1sMgMcGNv/qvaymXBFISWwahYF7kuZxES/OYnyLyFUksIZ+JetYAMHPVHxQvuZGoHiaGip4pQwYjcPv0nOATKvue6pm5q7XYGsampmdzgUx3ECQUrlJ+QEFJzw4wL+U7MYePrOVvcuqaGGJmjAhP8ogyIiImItyRBK6zxRmLUOhrgfs9nIQ5oHX7NW4XyyjLB29rAldVTTWfoRMqnE1gvkO4KzgBYb/vBudxdE7P1k6p/x2jOeSyPz7VSdk8qAl9ntQA+cbzuKo5GAFWcWqlixQael1BmbCyZuQcDAadcRXzpvBYJ/h0575Bk2sprLMsLfvr+NjNMH5iSm9vMKW/N7DKG4nvC+HajucRGxgo4jhk1yJbgRn/qHiPa48rpopqktm+iELfZgxCGbrg0OfN5Rtz4bdbcJvC0h7yV49umgdzowgoD6mSuNy6gQ9SvhvkrhrkjtU5j/k9mgutu9OzVlTrmaZDpaQsID6mgqHj+qF03k1zZ01zhZr39uG8ZMT0OFojdTnzzVGe4zHp6icXcirhRymyH/PcbApBaIdhCKHvEsIYdZ7BDZgIPcIj6WEc9wl+FvAMbBGg83m28AR33NBXwvaegS10kJvkHgl8VwnfoyJYn5sbglIB+FL6gUd8wbkMt5gUzzj0lNl9B7jppNnbSoSXK6Pe0qM1Sj+SDgRMOw5hVG15zl76gGwrdYWlpiOTUYEaBHXE8+M+z8sd28U+YnD11I43VxSkGBgc8D3mMRVIQsALFhSR6lsbnwwRAwwIm9pUiMDFR4WvJKq11SordsaHmgsXqNpPeTYwfOsFX/ecCHCa4aN6UTcHideeawdCADlQxKUHLBDeAXcUP5C2IxgVDrUDfWOkmm+iNfqfPuiJMppLVdxc0vhSHZ3M6vDzA72u4ORNnoPoHyi6STsQyyRytB+b6HMb0/GR05nfeDri+fjDoj6fQORLO53p5Ghhj8NhHicLe1zCsISBgHxhrz9kmS3r8yW7Xc7oBOTyToejHjq46XJVB/G3ndt2LcllH9TJ/RWsoj7HMymFxCE/q2qJGAwRTNEsGM233+O0YnQKUbn6WvLAfXnoBKH2XFcKfsBAMHRfzzmIgLNAuo5ygugx/+laF3GvXz6yfNe+Y6LZ7IWzfx4lPL35l6WXqb0TezomtMheU/dU9ulY1yJ8Q95T6SdBvEV0Q9tTuSdLU4vchravck8WtzbBDXFPJZ9JNVqEn9D3VP6pJKpF+pq6p7JPJ4ctwjfkPZV+Outtkb4hW+ZW1XPqJj1Iq8HnSif3e7Yd2r298kbtw2+jZDzZZpitBj70jNrTES9i2RSe9OsFSVN6mGNXlLibLi/NTF+afkuYmzciVqhp7fkOSftJtSmq6hf11ugzriCvujV6km+suUeorbVtg4Akq7ILJwqFcKWrpO3aUhIePPMYaa+qjouPuH/KyuMTr8Rvvvqo9DVgpginxOVo6YL73rvlPfnA8Kc0vjmpXtH+QKgoimziUOoSGtBQhLDU/rYx9V+zkiedo+mrU5t/I2jjN3R30RznNL0Jc1zvgi/xhQw9QkNwFAsV5fiz5ejYdmip+PjaDPba8fGZK7PK0lG5K2a4nSV5yXRWZscUw7+IB+AArswcQIidCIq7cq/81V5efeH7FBz7rmL/c29pvrQE2zT7h1cvBHAlQya49CRjBLNStgvXZX6SYLv1iyDnhxc7AGOX3vA/PGnTyNIg8Pi72i/9mvSTFh+fABfKcRmRjHB9tTUwOc9CGeIBhuP5G3A09AnxqYebSw9XM49IufbtPMOwrX6ajcpiyCWc8xRainag3/hWoOrPTyvV3d39HwBZInQ8RQAA&quot;"/>
    <we:property name="embedUrl" value="&quot;/reportEmbed?reportId=9866cfc1-bec4-40ed-ae20-10ca05b38419&amp;groupId=bed404da-61d9-4934-9323-f0fde4cecc71&amp;w=2&amp;config=eyJjbHVzdGVyVXJsIjoiaHR0cHM6Ly9XQUJJLUlORElBLUNFTlRSQUwtQS1QUklNQVJZLXJlZGlyZWN0LmFuYWx5c2lzLndpbmRvd3MubmV0IiwiZW1iZWRGZWF0dXJlcyI6eyJtb2Rlcm5FbWJlZCI6dHJ1ZSwidXNhZ2VNZXRyaWNzVk5leHQiOnRydWV9fQ%3D%3D&amp;disableSensitivityBanner=true&quot;"/>
    <we:property name="datasetId" value="&quot;98ff7f19-9928-4f5a-9ec0-d9171b0fb33d&quot;"/>
    <we:property name="pageName" value="&quot;ReportSection&quot;"/>
    <we:property name="pageDisplayName" value="&quot;Page 1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SURYA SRI RAM</cp:lastModifiedBy>
  <cp:revision>3</cp:revision>
  <dcterms:created xsi:type="dcterms:W3CDTF">2018-06-07T21:39:02Z</dcterms:created>
  <dcterms:modified xsi:type="dcterms:W3CDTF">2023-06-22T12:18:47Z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