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4" r:id="rId8"/>
    <p:sldId id="259" r:id="rId9"/>
    <p:sldId id="261" r:id="rId10"/>
    <p:sldId id="260" r:id="rId11"/>
    <p:sldId id="265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C0AFA-C4F3-46D4-B394-D05C06997829}" v="1" dt="2020-07-11T12:56:28.480"/>
    <p1510:client id="{6F234E94-78FA-4B8F-9BBA-4FFE8DD9FFB9}" v="1" dt="2020-07-11T12:45:48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i Jayanth" userId="S::bl.en.u4aie19047@bl.students.amrita.edu::8234a5d9-f86d-4679-adf8-cba8b89ab64a" providerId="AD" clId="Web-{3D7C0AFA-C4F3-46D4-B394-D05C06997829}"/>
    <pc:docChg chg="sldOrd">
      <pc:chgData name="Nayani Jayanth" userId="S::bl.en.u4aie19047@bl.students.amrita.edu::8234a5d9-f86d-4679-adf8-cba8b89ab64a" providerId="AD" clId="Web-{3D7C0AFA-C4F3-46D4-B394-D05C06997829}" dt="2020-07-11T12:56:28.480" v="0"/>
      <pc:docMkLst>
        <pc:docMk/>
      </pc:docMkLst>
      <pc:sldChg chg="ord">
        <pc:chgData name="Nayani Jayanth" userId="S::bl.en.u4aie19047@bl.students.amrita.edu::8234a5d9-f86d-4679-adf8-cba8b89ab64a" providerId="AD" clId="Web-{3D7C0AFA-C4F3-46D4-B394-D05C06997829}" dt="2020-07-11T12:56:28.480" v="0"/>
        <pc:sldMkLst>
          <pc:docMk/>
          <pc:sldMk cId="0" sldId="258"/>
        </pc:sldMkLst>
      </pc:sldChg>
    </pc:docChg>
  </pc:docChgLst>
  <pc:docChgLst>
    <pc:chgData name="Nayani Jayanth" userId="S::bl.en.u4aie19047@bl.students.amrita.edu::8234a5d9-f86d-4679-adf8-cba8b89ab64a" providerId="AD" clId="Web-{6F234E94-78FA-4B8F-9BBA-4FFE8DD9FFB9}"/>
    <pc:docChg chg="sldOrd">
      <pc:chgData name="Nayani Jayanth" userId="S::bl.en.u4aie19047@bl.students.amrita.edu::8234a5d9-f86d-4679-adf8-cba8b89ab64a" providerId="AD" clId="Web-{6F234E94-78FA-4B8F-9BBA-4FFE8DD9FFB9}" dt="2020-07-11T12:45:48.744" v="0"/>
      <pc:docMkLst>
        <pc:docMk/>
      </pc:docMkLst>
      <pc:sldChg chg="ord">
        <pc:chgData name="Nayani Jayanth" userId="S::bl.en.u4aie19047@bl.students.amrita.edu::8234a5d9-f86d-4679-adf8-cba8b89ab64a" providerId="AD" clId="Web-{6F234E94-78FA-4B8F-9BBA-4FFE8DD9FFB9}" dt="2020-07-11T12:45:48.744" v="0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550EF-1DCF-4684-B8B6-E0274CC28F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42FAF-39FB-43AE-8C0F-3F31045F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2FAF-39FB-43AE-8C0F-3F31045F1C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0480-4101-4B09-AD38-700421FACAF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59BE-6B73-40E3-B50D-DE2F6350BD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REGISTRATION PORTAL FOR JAVA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Chavali</a:t>
            </a:r>
            <a:r>
              <a:rPr lang="en-US" b="1" dirty="0"/>
              <a:t> Surya Teja</a:t>
            </a:r>
          </a:p>
          <a:p>
            <a:r>
              <a:rPr lang="en-US" b="1" dirty="0"/>
              <a:t>BL.EN.U4AIE19014</a:t>
            </a:r>
          </a:p>
          <a:p>
            <a:r>
              <a:rPr lang="en-US" b="1" dirty="0"/>
              <a:t>Sem - II, C - Section (CSE-AI)</a:t>
            </a:r>
          </a:p>
          <a:p>
            <a:r>
              <a:rPr lang="en-US" b="1" dirty="0"/>
              <a:t>19AIE111- DATA STRUCTURES AND ALGORITHMS - 1</a:t>
            </a:r>
          </a:p>
        </p:txBody>
      </p:sp>
      <p:pic>
        <p:nvPicPr>
          <p:cNvPr id="1026" name="Picture 2" descr="Amrita Vishwa Vidyapeetham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667" y="704998"/>
            <a:ext cx="3429000" cy="1282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105"/>
            <a:ext cx="8229600" cy="1143000"/>
          </a:xfrm>
        </p:spPr>
        <p:txBody>
          <a:bodyPr/>
          <a:lstStyle/>
          <a:p>
            <a:r>
              <a:rPr lang="en-US" b="1" u="sng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105"/>
            <a:ext cx="8229600" cy="528796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This project is an Application Portal for the registration of a JAVA course. This project has been done using the Linked Lists Data structure. Java’s built-in class for Linked Lists has been used here. It mainly consists of 2 classes –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Candidate_Registration_Number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 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Candidate_Registration_Number_GUI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The GUI consists of two text fields, namely: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Name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Mobile Number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And several other options(buttons), such as Add Candidate, Delete Candidate, Edit the details of a Candidate, then saving them, Display the list of candidates, and finally the exit option.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endParaRPr 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Classes  and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9"/>
            <a:ext cx="8415865" cy="5017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mainly consists of two classes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1.)    </a:t>
            </a:r>
            <a:r>
              <a:rPr lang="en-US" sz="2000" u="sng" dirty="0" err="1"/>
              <a:t>Candidate_Registration_Number</a:t>
            </a:r>
            <a:r>
              <a:rPr lang="en-US" sz="2000" u="sng" dirty="0"/>
              <a:t>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This class stores the information regarding the person’s name and their          respective mobile number and generates their respective registration numbers. These are the main attributes and are strings</a:t>
            </a:r>
            <a:r>
              <a:rPr lang="en-US" sz="200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2000" u="sng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</a:rPr>
              <a:t>2.)    </a:t>
            </a:r>
            <a:r>
              <a:rPr lang="en-US" sz="2000" u="sng" dirty="0" err="1"/>
              <a:t>Candidate_Registration_Number_GUI</a:t>
            </a:r>
            <a:r>
              <a:rPr lang="en-US" sz="2000" u="sng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This is the main class related to the project, where the GUI is created, we call the 1</a:t>
            </a:r>
            <a:r>
              <a:rPr lang="en-US" sz="2000" baseline="30000" dirty="0"/>
              <a:t>st</a:t>
            </a:r>
            <a:r>
              <a:rPr lang="en-US" sz="2000" dirty="0"/>
              <a:t> class, and the linked list is going to store the objects of the first class.  </a:t>
            </a:r>
            <a:endParaRPr lang="en-US" sz="20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61F-26BE-44F6-9C2C-E97D37AE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Classes  and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A77B-93FD-43CE-9A6F-A1F9B5F2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715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Modules</a:t>
            </a:r>
            <a:r>
              <a:rPr lang="en-US" sz="2400" u="sng" dirty="0"/>
              <a:t>: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A total of five modules have been imported in the main class.</a:t>
            </a:r>
          </a:p>
          <a:p>
            <a:pPr marL="0" indent="0">
              <a:buNone/>
            </a:pPr>
            <a:r>
              <a:rPr lang="en-US" sz="2400" dirty="0"/>
              <a:t>These are:</a:t>
            </a:r>
          </a:p>
          <a:p>
            <a:r>
              <a:rPr lang="en-US" sz="2400" dirty="0" err="1"/>
              <a:t>javax.swing</a:t>
            </a:r>
            <a:endParaRPr lang="en-US" sz="2400" dirty="0"/>
          </a:p>
          <a:p>
            <a:r>
              <a:rPr lang="en-US" sz="2400" dirty="0" err="1"/>
              <a:t>java.awt</a:t>
            </a:r>
            <a:endParaRPr lang="en-US" sz="2400" dirty="0"/>
          </a:p>
          <a:p>
            <a:r>
              <a:rPr lang="en-US" sz="2400" dirty="0" err="1"/>
              <a:t>java.awt.event.WindowAdapter</a:t>
            </a:r>
            <a:endParaRPr lang="en-US" sz="2400" dirty="0"/>
          </a:p>
          <a:p>
            <a:r>
              <a:rPr lang="en-US" sz="2400" dirty="0" err="1"/>
              <a:t>java.awt.event.WindowEvent</a:t>
            </a:r>
            <a:endParaRPr lang="en-US" sz="2400" dirty="0"/>
          </a:p>
          <a:p>
            <a:r>
              <a:rPr lang="en-US" sz="2400" dirty="0" err="1"/>
              <a:t>java.util.LinkedList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9508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Structure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98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u="sng" dirty="0"/>
              <a:t>Linked List :</a:t>
            </a:r>
          </a:p>
          <a:p>
            <a:pPr marL="0" indent="0">
              <a:buNone/>
            </a:pPr>
            <a:endParaRPr lang="en-US" sz="2400" u="sng" dirty="0"/>
          </a:p>
          <a:p>
            <a:pPr algn="just"/>
            <a:r>
              <a:rPr lang="en-US" sz="1800" b="0" i="0" dirty="0">
                <a:effectLst/>
              </a:rPr>
              <a:t>A linked list is a linear data structure, in which the elements are not stored at contiguous memory locations. The elements in a linked list are linked using pointers.</a:t>
            </a:r>
          </a:p>
          <a:p>
            <a:pPr marL="0" indent="0" algn="just">
              <a:buNone/>
            </a:pPr>
            <a:endParaRPr lang="en-US" sz="1800" u="sng" dirty="0"/>
          </a:p>
          <a:p>
            <a:pPr algn="just"/>
            <a:r>
              <a:rPr lang="en-US" sz="1800" dirty="0"/>
              <a:t>Java’s in-built Linked Lists module has been used in this project.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600" b="0" i="0" dirty="0">
                <a:solidFill>
                  <a:srgbClr val="030303"/>
                </a:solidFill>
                <a:effectLst/>
                <a:latin typeface="+mj-lt"/>
              </a:rPr>
              <a:t>Candidate’s objects are in a LinkedList and allows the user to Add Candidates, Edit credentials and save them, Delete Candidates, Display All Candidates.</a:t>
            </a:r>
          </a:p>
          <a:p>
            <a:pPr marL="0" indent="0" algn="just">
              <a:buNone/>
            </a:pPr>
            <a:endParaRPr lang="en-US" sz="1600" dirty="0">
              <a:solidFill>
                <a:srgbClr val="030303"/>
              </a:solidFill>
              <a:latin typeface="+mj-lt"/>
            </a:endParaRPr>
          </a:p>
          <a:p>
            <a:pPr algn="just"/>
            <a:r>
              <a:rPr lang="en-US" sz="1600" dirty="0">
                <a:solidFill>
                  <a:srgbClr val="030303"/>
                </a:solidFill>
                <a:latin typeface="+mj-lt"/>
              </a:rPr>
              <a:t>For each and every button we implement an Action Listener and then when we click that button, the program is going to run that respective method.</a:t>
            </a:r>
          </a:p>
          <a:p>
            <a:pPr marL="0" indent="0" algn="just">
              <a:buNone/>
            </a:pPr>
            <a:endParaRPr lang="en-US" sz="1600" dirty="0">
              <a:solidFill>
                <a:srgbClr val="030303"/>
              </a:solidFill>
              <a:latin typeface="+mj-lt"/>
            </a:endParaRPr>
          </a:p>
          <a:p>
            <a:pPr algn="just"/>
            <a:r>
              <a:rPr lang="en-US" sz="1600" dirty="0">
                <a:solidFill>
                  <a:srgbClr val="030303"/>
                </a:solidFill>
                <a:latin typeface="+mj-lt"/>
              </a:rPr>
              <a:t>And finally, when we create that method , we call the before initialized linked list and pass the Candidates name and mobile number as objects.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Sample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7FBD9-08F6-4E3E-9E68-69E902FFF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7" y="1417639"/>
            <a:ext cx="8680466" cy="49323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Output / Snapshot 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6A1B93E-8034-4128-BF6F-0F0DEA30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46" y="1507067"/>
            <a:ext cx="6561944" cy="468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48FE-88E3-4903-81AA-83C655FA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Output / Snapshot </a:t>
            </a:r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403F7F25-C3D6-4035-8690-71C7983C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59" y="1676400"/>
            <a:ext cx="8466667" cy="42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5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42066"/>
            <a:ext cx="8229600" cy="461062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b="1" dirty="0"/>
              <a:t>THANK YOU</a:t>
            </a:r>
          </a:p>
          <a:p>
            <a:pPr algn="ctr">
              <a:buNone/>
            </a:pPr>
            <a:r>
              <a:rPr lang="en-IN" sz="3100" dirty="0">
                <a:latin typeface="Bookman Old Style" panose="02050604050505020204" pitchFamily="18" charset="0"/>
              </a:rPr>
              <a:t>☺☺☺☺☺☺☺☺☺☺☺☺☺☺☺☺☺</a:t>
            </a:r>
            <a:endParaRPr lang="en-US" sz="8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5822817C39242AB3FDABCF662CFC6" ma:contentTypeVersion="6" ma:contentTypeDescription="Create a new document." ma:contentTypeScope="" ma:versionID="3f772a1a201aae02162a9b9d1b6d82f8">
  <xsd:schema xmlns:xsd="http://www.w3.org/2001/XMLSchema" xmlns:xs="http://www.w3.org/2001/XMLSchema" xmlns:p="http://schemas.microsoft.com/office/2006/metadata/properties" xmlns:ns2="3c789ed6-02cd-40c3-ac02-bbabd53d4e5b" targetNamespace="http://schemas.microsoft.com/office/2006/metadata/properties" ma:root="true" ma:fieldsID="f104679ef14d338754cbe42851f4453b" ns2:_="">
    <xsd:import namespace="3c789ed6-02cd-40c3-ac02-bbabd53d4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89ed6-02cd-40c3-ac02-bbabd53d4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AD8C40-AD3A-47D9-ACD0-637EB5640B1B}">
  <ds:schemaRefs>
    <ds:schemaRef ds:uri="3c789ed6-02cd-40c3-ac02-bbabd53d4e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9DC3D7-2145-4CEA-9060-CF6A386CC1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F2D327-F804-4F4D-9733-F29D8A44F9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435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Wingdings</vt:lpstr>
      <vt:lpstr>Office Theme</vt:lpstr>
      <vt:lpstr>REGISTRATION PORTAL FOR JAVA COURSE</vt:lpstr>
      <vt:lpstr>ABSTRACT</vt:lpstr>
      <vt:lpstr>Classes  and Modules</vt:lpstr>
      <vt:lpstr>Classes  and Modules</vt:lpstr>
      <vt:lpstr>Data Structure Used</vt:lpstr>
      <vt:lpstr>Sample Code</vt:lpstr>
      <vt:lpstr>Output / Snapshot </vt:lpstr>
      <vt:lpstr>Output / Snapshot </vt:lpstr>
      <vt:lpstr>PowerPoint Presentation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Administrator</dc:creator>
  <cp:lastModifiedBy>SURYA TEJA CHAVALI</cp:lastModifiedBy>
  <cp:revision>17</cp:revision>
  <dcterms:created xsi:type="dcterms:W3CDTF">2020-07-11T10:53:54Z</dcterms:created>
  <dcterms:modified xsi:type="dcterms:W3CDTF">2020-07-12T04:32:26Z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0x0101009FA5822817C39242AB3FDABCF662CFC6</vt:lpwstr>
  </property>
</Properties>
</file>