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42811700" cy="30275213"/>
  <p:notesSz cx="6881813" cy="9296400"/>
  <p:defaultTextStyle>
    <a:defPPr>
      <a:defRPr lang="en-US"/>
    </a:defPPr>
    <a:lvl1pPr algn="l" rtl="0" fontAlgn="base">
      <a:spcBef>
        <a:spcPct val="0"/>
      </a:spcBef>
      <a:spcAft>
        <a:spcPct val="0"/>
      </a:spcAft>
      <a:defRPr sz="2100" kern="1200">
        <a:solidFill>
          <a:schemeClr val="tx1"/>
        </a:solidFill>
        <a:latin typeface="Arial" charset="0"/>
        <a:ea typeface="ＭＳ Ｐゴシック" charset="0"/>
        <a:cs typeface="ＭＳ Ｐゴシック" charset="0"/>
      </a:defRPr>
    </a:lvl1pPr>
    <a:lvl2pPr marL="452438" indent="11113" algn="l" rtl="0" fontAlgn="base">
      <a:spcBef>
        <a:spcPct val="0"/>
      </a:spcBef>
      <a:spcAft>
        <a:spcPct val="0"/>
      </a:spcAft>
      <a:defRPr sz="2100" kern="1200">
        <a:solidFill>
          <a:schemeClr val="tx1"/>
        </a:solidFill>
        <a:latin typeface="Arial" charset="0"/>
        <a:ea typeface="ＭＳ Ｐゴシック" charset="0"/>
        <a:cs typeface="ＭＳ Ｐゴシック" charset="0"/>
      </a:defRPr>
    </a:lvl2pPr>
    <a:lvl3pPr marL="909638" indent="19050" algn="l" rtl="0" fontAlgn="base">
      <a:spcBef>
        <a:spcPct val="0"/>
      </a:spcBef>
      <a:spcAft>
        <a:spcPct val="0"/>
      </a:spcAft>
      <a:defRPr sz="2100" kern="1200">
        <a:solidFill>
          <a:schemeClr val="tx1"/>
        </a:solidFill>
        <a:latin typeface="Arial" charset="0"/>
        <a:ea typeface="ＭＳ Ｐゴシック" charset="0"/>
        <a:cs typeface="ＭＳ Ｐゴシック" charset="0"/>
      </a:defRPr>
    </a:lvl3pPr>
    <a:lvl4pPr marL="1366838" indent="26988" algn="l" rtl="0" fontAlgn="base">
      <a:spcBef>
        <a:spcPct val="0"/>
      </a:spcBef>
      <a:spcAft>
        <a:spcPct val="0"/>
      </a:spcAft>
      <a:defRPr sz="2100" kern="1200">
        <a:solidFill>
          <a:schemeClr val="tx1"/>
        </a:solidFill>
        <a:latin typeface="Arial" charset="0"/>
        <a:ea typeface="ＭＳ Ｐゴシック" charset="0"/>
        <a:cs typeface="ＭＳ Ｐゴシック" charset="0"/>
      </a:defRPr>
    </a:lvl4pPr>
    <a:lvl5pPr marL="1824038" indent="34925" algn="l" rtl="0" fontAlgn="base">
      <a:spcBef>
        <a:spcPct val="0"/>
      </a:spcBef>
      <a:spcAft>
        <a:spcPct val="0"/>
      </a:spcAft>
      <a:defRPr sz="21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1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1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1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1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FF0066"/>
    <a:srgbClr val="99CCFF"/>
    <a:srgbClr val="6FBDC3"/>
    <a:srgbClr val="BBDDE7"/>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4" autoAdjust="0"/>
    <p:restoredTop sz="96416" autoAdjust="0"/>
  </p:normalViewPr>
  <p:slideViewPr>
    <p:cSldViewPr>
      <p:cViewPr varScale="1">
        <p:scale>
          <a:sx n="26" d="100"/>
          <a:sy n="26" d="100"/>
        </p:scale>
        <p:origin x="1686" y="204"/>
      </p:cViewPr>
      <p:guideLst>
        <p:guide orient="horz" pos="9536"/>
        <p:guide pos="1348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97313" y="0"/>
            <a:ext cx="2982912" cy="465138"/>
          </a:xfrm>
          <a:prstGeom prst="rect">
            <a:avLst/>
          </a:prstGeom>
        </p:spPr>
        <p:txBody>
          <a:bodyPr vert="horz" lIns="91440" tIns="45720" rIns="91440" bIns="45720" rtlCol="0"/>
          <a:lstStyle>
            <a:lvl1pPr algn="r">
              <a:defRPr sz="1200"/>
            </a:lvl1pPr>
          </a:lstStyle>
          <a:p>
            <a:fld id="{1FA72698-F8F3-4210-AE18-470158D7BD97}" type="datetimeFigureOut">
              <a:rPr lang="en-US" smtClean="0"/>
              <a:pPr/>
              <a:t>6/10/2022</a:t>
            </a:fld>
            <a:endParaRPr lang="en-US" dirty="0"/>
          </a:p>
        </p:txBody>
      </p:sp>
      <p:sp>
        <p:nvSpPr>
          <p:cNvPr id="4" name="Slide Image Placeholder 3"/>
          <p:cNvSpPr>
            <a:spLocks noGrp="1" noRot="1" noChangeAspect="1"/>
          </p:cNvSpPr>
          <p:nvPr>
            <p:ph type="sldImg" idx="2"/>
          </p:nvPr>
        </p:nvSpPr>
        <p:spPr>
          <a:xfrm>
            <a:off x="977900" y="696913"/>
            <a:ext cx="49276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8975" y="4416425"/>
            <a:ext cx="55054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1440" tIns="45720" rIns="91440" bIns="45720" rtlCol="0" anchor="b"/>
          <a:lstStyle>
            <a:lvl1pPr algn="r">
              <a:defRPr sz="1200"/>
            </a:lvl1pPr>
          </a:lstStyle>
          <a:p>
            <a:fld id="{62C343F3-BEF2-41EE-AA2F-6B0FB3EE6639}" type="slidenum">
              <a:rPr lang="en-US" smtClean="0"/>
              <a:pPr/>
              <a:t>‹#›</a:t>
            </a:fld>
            <a:endParaRPr lang="en-US" dirty="0"/>
          </a:p>
        </p:txBody>
      </p:sp>
    </p:spTree>
    <p:extLst>
      <p:ext uri="{BB962C8B-B14F-4D97-AF65-F5344CB8AC3E}">
        <p14:creationId xmlns:p14="http://schemas.microsoft.com/office/powerpoint/2010/main" val="295153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2C343F3-BEF2-41EE-AA2F-6B0FB3EE6639}" type="slidenum">
              <a:rPr lang="en-US" smtClean="0"/>
              <a:pPr/>
              <a:t>1</a:t>
            </a:fld>
            <a:endParaRPr lang="en-US" dirty="0"/>
          </a:p>
        </p:txBody>
      </p:sp>
    </p:spTree>
    <p:extLst>
      <p:ext uri="{BB962C8B-B14F-4D97-AF65-F5344CB8AC3E}">
        <p14:creationId xmlns:p14="http://schemas.microsoft.com/office/powerpoint/2010/main" val="316069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3210879" y="9404940"/>
            <a:ext cx="36389946" cy="6489550"/>
          </a:xfrm>
        </p:spPr>
        <p:txBody>
          <a:bodyPr/>
          <a:lstStyle/>
          <a:p>
            <a:r>
              <a:rPr lang="fr-FR"/>
              <a:t>Cliquez pour modifier le style du titre</a:t>
            </a:r>
            <a:endParaRPr lang="en-US"/>
          </a:p>
        </p:txBody>
      </p:sp>
      <p:sp>
        <p:nvSpPr>
          <p:cNvPr id="3" name="Sous-titre 2"/>
          <p:cNvSpPr>
            <a:spLocks noGrp="1"/>
          </p:cNvSpPr>
          <p:nvPr>
            <p:ph type="subTitle" idx="1"/>
          </p:nvPr>
        </p:nvSpPr>
        <p:spPr>
          <a:xfrm>
            <a:off x="6421757" y="17155962"/>
            <a:ext cx="29968190" cy="7736998"/>
          </a:xfrm>
        </p:spPr>
        <p:txBody>
          <a:bodyPr/>
          <a:lstStyle>
            <a:lvl1pPr marL="0" indent="0" algn="ctr">
              <a:buNone/>
              <a:defRPr>
                <a:solidFill>
                  <a:schemeClr val="tx1">
                    <a:tint val="75000"/>
                  </a:schemeClr>
                </a:solidFill>
              </a:defRPr>
            </a:lvl1pPr>
            <a:lvl2pPr marL="2086796" indent="0" algn="ctr">
              <a:buNone/>
              <a:defRPr>
                <a:solidFill>
                  <a:schemeClr val="tx1">
                    <a:tint val="75000"/>
                  </a:schemeClr>
                </a:solidFill>
              </a:defRPr>
            </a:lvl2pPr>
            <a:lvl3pPr marL="4173593" indent="0" algn="ctr">
              <a:buNone/>
              <a:defRPr>
                <a:solidFill>
                  <a:schemeClr val="tx1">
                    <a:tint val="75000"/>
                  </a:schemeClr>
                </a:solidFill>
              </a:defRPr>
            </a:lvl3pPr>
            <a:lvl4pPr marL="6260388" indent="0" algn="ctr">
              <a:buNone/>
              <a:defRPr>
                <a:solidFill>
                  <a:schemeClr val="tx1">
                    <a:tint val="75000"/>
                  </a:schemeClr>
                </a:solidFill>
              </a:defRPr>
            </a:lvl4pPr>
            <a:lvl5pPr marL="8347180" indent="0" algn="ctr">
              <a:buNone/>
              <a:defRPr>
                <a:solidFill>
                  <a:schemeClr val="tx1">
                    <a:tint val="75000"/>
                  </a:schemeClr>
                </a:solidFill>
              </a:defRPr>
            </a:lvl5pPr>
            <a:lvl6pPr marL="10433981" indent="0" algn="ctr">
              <a:buNone/>
              <a:defRPr>
                <a:solidFill>
                  <a:schemeClr val="tx1">
                    <a:tint val="75000"/>
                  </a:schemeClr>
                </a:solidFill>
              </a:defRPr>
            </a:lvl6pPr>
            <a:lvl7pPr marL="12520778" indent="0" algn="ctr">
              <a:buNone/>
              <a:defRPr>
                <a:solidFill>
                  <a:schemeClr val="tx1">
                    <a:tint val="75000"/>
                  </a:schemeClr>
                </a:solidFill>
              </a:defRPr>
            </a:lvl7pPr>
            <a:lvl8pPr marL="14607569" indent="0" algn="ctr">
              <a:buNone/>
              <a:defRPr>
                <a:solidFill>
                  <a:schemeClr val="tx1">
                    <a:tint val="75000"/>
                  </a:schemeClr>
                </a:solidFill>
              </a:defRPr>
            </a:lvl8pPr>
            <a:lvl9pPr marL="16694365" indent="0" algn="ctr">
              <a:buNone/>
              <a:defRPr>
                <a:solidFill>
                  <a:schemeClr val="tx1">
                    <a:tint val="75000"/>
                  </a:schemeClr>
                </a:solidFill>
              </a:defRPr>
            </a:lvl9pPr>
          </a:lstStyle>
          <a:p>
            <a:r>
              <a:rPr lang="fr-FR"/>
              <a:t>Cliquez pour modifier le style des sous-titres du masque</a:t>
            </a:r>
            <a:endParaRPr lang="en-US"/>
          </a:p>
        </p:txBody>
      </p:sp>
      <p:sp>
        <p:nvSpPr>
          <p:cNvPr id="4" name="Espace réservé de la date 3"/>
          <p:cNvSpPr>
            <a:spLocks noGrp="1"/>
          </p:cNvSpPr>
          <p:nvPr>
            <p:ph type="dt" sz="half" idx="10"/>
          </p:nvPr>
        </p:nvSpPr>
        <p:spPr/>
        <p:txBody>
          <a:bodyPr/>
          <a:lstStyle>
            <a:lvl1pPr>
              <a:defRPr/>
            </a:lvl1pPr>
          </a:lstStyle>
          <a:p>
            <a:pPr>
              <a:defRPr/>
            </a:pPr>
            <a:endParaRPr lang="en-US" dirty="0"/>
          </a:p>
        </p:txBody>
      </p:sp>
      <p:sp>
        <p:nvSpPr>
          <p:cNvPr id="5" name="Espace réservé du pied de page 4"/>
          <p:cNvSpPr>
            <a:spLocks noGrp="1"/>
          </p:cNvSpPr>
          <p:nvPr>
            <p:ph type="ftr" sz="quarter" idx="11"/>
          </p:nvPr>
        </p:nvSpPr>
        <p:spPr/>
        <p:txBody>
          <a:bodyPr/>
          <a:lstStyle>
            <a:lvl1pPr>
              <a:defRPr/>
            </a:lvl1pPr>
          </a:lstStyle>
          <a:p>
            <a:pPr>
              <a:defRPr/>
            </a:pPr>
            <a:endParaRPr lang="en-US" dirty="0"/>
          </a:p>
        </p:txBody>
      </p:sp>
      <p:sp>
        <p:nvSpPr>
          <p:cNvPr id="6" name="Espace réservé du numéro de diapositive 5"/>
          <p:cNvSpPr>
            <a:spLocks noGrp="1"/>
          </p:cNvSpPr>
          <p:nvPr>
            <p:ph type="sldNum" sz="quarter" idx="12"/>
          </p:nvPr>
        </p:nvSpPr>
        <p:spPr/>
        <p:txBody>
          <a:bodyPr/>
          <a:lstStyle>
            <a:lvl1pPr>
              <a:defRPr/>
            </a:lvl1pPr>
          </a:lstStyle>
          <a:p>
            <a:pPr>
              <a:defRPr/>
            </a:pPr>
            <a:fld id="{DE3DAB97-D881-E646-8BA5-CCE39FCA020C}" type="slidenum">
              <a:rPr lang="en-US"/>
              <a:pPr>
                <a:defRPr/>
              </a:pPr>
              <a:t>‹#›</a:t>
            </a:fld>
            <a:endParaRPr lang="en-US" dirty="0"/>
          </a:p>
        </p:txBody>
      </p:sp>
    </p:spTree>
    <p:extLst>
      <p:ext uri="{BB962C8B-B14F-4D97-AF65-F5344CB8AC3E}">
        <p14:creationId xmlns:p14="http://schemas.microsoft.com/office/powerpoint/2010/main" val="51788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endParaRPr lang="en-US" dirty="0"/>
          </a:p>
        </p:txBody>
      </p:sp>
      <p:sp>
        <p:nvSpPr>
          <p:cNvPr id="5" name="Espace réservé du pied de page 4"/>
          <p:cNvSpPr>
            <a:spLocks noGrp="1"/>
          </p:cNvSpPr>
          <p:nvPr>
            <p:ph type="ftr" sz="quarter" idx="11"/>
          </p:nvPr>
        </p:nvSpPr>
        <p:spPr/>
        <p:txBody>
          <a:bodyPr/>
          <a:lstStyle>
            <a:lvl1pPr>
              <a:defRPr/>
            </a:lvl1pPr>
          </a:lstStyle>
          <a:p>
            <a:pPr>
              <a:defRPr/>
            </a:pPr>
            <a:endParaRPr lang="en-US" dirty="0"/>
          </a:p>
        </p:txBody>
      </p:sp>
      <p:sp>
        <p:nvSpPr>
          <p:cNvPr id="6" name="Espace réservé du numéro de diapositive 5"/>
          <p:cNvSpPr>
            <a:spLocks noGrp="1"/>
          </p:cNvSpPr>
          <p:nvPr>
            <p:ph type="sldNum" sz="quarter" idx="12"/>
          </p:nvPr>
        </p:nvSpPr>
        <p:spPr/>
        <p:txBody>
          <a:bodyPr/>
          <a:lstStyle>
            <a:lvl1pPr>
              <a:defRPr/>
            </a:lvl1pPr>
          </a:lstStyle>
          <a:p>
            <a:pPr>
              <a:defRPr/>
            </a:pPr>
            <a:fld id="{6828A525-6E34-CA42-844F-10D2402C6368}" type="slidenum">
              <a:rPr lang="en-US"/>
              <a:pPr>
                <a:defRPr/>
              </a:pPr>
              <a:t>‹#›</a:t>
            </a:fld>
            <a:endParaRPr lang="en-US" dirty="0"/>
          </a:p>
        </p:txBody>
      </p:sp>
    </p:spTree>
    <p:extLst>
      <p:ext uri="{BB962C8B-B14F-4D97-AF65-F5344CB8AC3E}">
        <p14:creationId xmlns:p14="http://schemas.microsoft.com/office/powerpoint/2010/main" val="208649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1038491" y="1212423"/>
            <a:ext cx="9632633" cy="25832045"/>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2140586" y="1212423"/>
            <a:ext cx="28184369" cy="2583204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endParaRPr lang="en-US" dirty="0"/>
          </a:p>
        </p:txBody>
      </p:sp>
      <p:sp>
        <p:nvSpPr>
          <p:cNvPr id="5" name="Espace réservé du pied de page 4"/>
          <p:cNvSpPr>
            <a:spLocks noGrp="1"/>
          </p:cNvSpPr>
          <p:nvPr>
            <p:ph type="ftr" sz="quarter" idx="11"/>
          </p:nvPr>
        </p:nvSpPr>
        <p:spPr/>
        <p:txBody>
          <a:bodyPr/>
          <a:lstStyle>
            <a:lvl1pPr>
              <a:defRPr/>
            </a:lvl1pPr>
          </a:lstStyle>
          <a:p>
            <a:pPr>
              <a:defRPr/>
            </a:pPr>
            <a:endParaRPr lang="en-US" dirty="0"/>
          </a:p>
        </p:txBody>
      </p:sp>
      <p:sp>
        <p:nvSpPr>
          <p:cNvPr id="6" name="Espace réservé du numéro de diapositive 5"/>
          <p:cNvSpPr>
            <a:spLocks noGrp="1"/>
          </p:cNvSpPr>
          <p:nvPr>
            <p:ph type="sldNum" sz="quarter" idx="12"/>
          </p:nvPr>
        </p:nvSpPr>
        <p:spPr/>
        <p:txBody>
          <a:bodyPr/>
          <a:lstStyle>
            <a:lvl1pPr>
              <a:defRPr/>
            </a:lvl1pPr>
          </a:lstStyle>
          <a:p>
            <a:pPr>
              <a:defRPr/>
            </a:pPr>
            <a:fld id="{498523E3-13DD-AF47-AEBB-39A56C7964AE}" type="slidenum">
              <a:rPr lang="en-US"/>
              <a:pPr>
                <a:defRPr/>
              </a:pPr>
              <a:t>‹#›</a:t>
            </a:fld>
            <a:endParaRPr lang="en-US" dirty="0"/>
          </a:p>
        </p:txBody>
      </p:sp>
    </p:spTree>
    <p:extLst>
      <p:ext uri="{BB962C8B-B14F-4D97-AF65-F5344CB8AC3E}">
        <p14:creationId xmlns:p14="http://schemas.microsoft.com/office/powerpoint/2010/main" val="2598492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lvl1pPr>
              <a:defRPr/>
            </a:lvl1pPr>
          </a:lstStyle>
          <a:p>
            <a:pPr>
              <a:defRPr/>
            </a:pPr>
            <a:endParaRPr lang="en-US" dirty="0"/>
          </a:p>
        </p:txBody>
      </p:sp>
      <p:sp>
        <p:nvSpPr>
          <p:cNvPr id="5" name="Espace réservé du pied de page 4"/>
          <p:cNvSpPr>
            <a:spLocks noGrp="1"/>
          </p:cNvSpPr>
          <p:nvPr>
            <p:ph type="ftr" sz="quarter" idx="11"/>
          </p:nvPr>
        </p:nvSpPr>
        <p:spPr/>
        <p:txBody>
          <a:bodyPr/>
          <a:lstStyle>
            <a:lvl1pPr>
              <a:defRPr/>
            </a:lvl1pPr>
          </a:lstStyle>
          <a:p>
            <a:pPr>
              <a:defRPr/>
            </a:pPr>
            <a:endParaRPr lang="en-US" dirty="0"/>
          </a:p>
        </p:txBody>
      </p:sp>
      <p:sp>
        <p:nvSpPr>
          <p:cNvPr id="6" name="Espace réservé du numéro de diapositive 5"/>
          <p:cNvSpPr>
            <a:spLocks noGrp="1"/>
          </p:cNvSpPr>
          <p:nvPr>
            <p:ph type="sldNum" sz="quarter" idx="12"/>
          </p:nvPr>
        </p:nvSpPr>
        <p:spPr/>
        <p:txBody>
          <a:bodyPr/>
          <a:lstStyle>
            <a:lvl1pPr>
              <a:defRPr/>
            </a:lvl1pPr>
          </a:lstStyle>
          <a:p>
            <a:pPr>
              <a:defRPr/>
            </a:pPr>
            <a:fld id="{56A3E39B-95F7-D147-B27C-B37267D5B2DD}" type="slidenum">
              <a:rPr lang="en-US"/>
              <a:pPr>
                <a:defRPr/>
              </a:pPr>
              <a:t>‹#›</a:t>
            </a:fld>
            <a:endParaRPr lang="en-US" dirty="0"/>
          </a:p>
        </p:txBody>
      </p:sp>
    </p:spTree>
    <p:extLst>
      <p:ext uri="{BB962C8B-B14F-4D97-AF65-F5344CB8AC3E}">
        <p14:creationId xmlns:p14="http://schemas.microsoft.com/office/powerpoint/2010/main" val="179878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3381838" y="19454631"/>
            <a:ext cx="36389946" cy="6012995"/>
          </a:xfrm>
        </p:spPr>
        <p:txBody>
          <a:bodyPr anchor="t"/>
          <a:lstStyle>
            <a:lvl1pPr algn="l">
              <a:defRPr sz="183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3381838" y="12831934"/>
            <a:ext cx="36389946" cy="6622701"/>
          </a:xfrm>
        </p:spPr>
        <p:txBody>
          <a:bodyPr anchor="b"/>
          <a:lstStyle>
            <a:lvl1pPr marL="0" indent="0">
              <a:buNone/>
              <a:defRPr sz="9200">
                <a:solidFill>
                  <a:schemeClr val="tx1">
                    <a:tint val="75000"/>
                  </a:schemeClr>
                </a:solidFill>
              </a:defRPr>
            </a:lvl1pPr>
            <a:lvl2pPr marL="2086796" indent="0">
              <a:buNone/>
              <a:defRPr sz="8200">
                <a:solidFill>
                  <a:schemeClr val="tx1">
                    <a:tint val="75000"/>
                  </a:schemeClr>
                </a:solidFill>
              </a:defRPr>
            </a:lvl2pPr>
            <a:lvl3pPr marL="4173593" indent="0">
              <a:buNone/>
              <a:defRPr sz="7400">
                <a:solidFill>
                  <a:schemeClr val="tx1">
                    <a:tint val="75000"/>
                  </a:schemeClr>
                </a:solidFill>
              </a:defRPr>
            </a:lvl3pPr>
            <a:lvl4pPr marL="6260388" indent="0">
              <a:buNone/>
              <a:defRPr sz="6500">
                <a:solidFill>
                  <a:schemeClr val="tx1">
                    <a:tint val="75000"/>
                  </a:schemeClr>
                </a:solidFill>
              </a:defRPr>
            </a:lvl4pPr>
            <a:lvl5pPr marL="8347180" indent="0">
              <a:buNone/>
              <a:defRPr sz="6500">
                <a:solidFill>
                  <a:schemeClr val="tx1">
                    <a:tint val="75000"/>
                  </a:schemeClr>
                </a:solidFill>
              </a:defRPr>
            </a:lvl5pPr>
            <a:lvl6pPr marL="10433981" indent="0">
              <a:buNone/>
              <a:defRPr sz="6500">
                <a:solidFill>
                  <a:schemeClr val="tx1">
                    <a:tint val="75000"/>
                  </a:schemeClr>
                </a:solidFill>
              </a:defRPr>
            </a:lvl6pPr>
            <a:lvl7pPr marL="12520778" indent="0">
              <a:buNone/>
              <a:defRPr sz="6500">
                <a:solidFill>
                  <a:schemeClr val="tx1">
                    <a:tint val="75000"/>
                  </a:schemeClr>
                </a:solidFill>
              </a:defRPr>
            </a:lvl7pPr>
            <a:lvl8pPr marL="14607569" indent="0">
              <a:buNone/>
              <a:defRPr sz="6500">
                <a:solidFill>
                  <a:schemeClr val="tx1">
                    <a:tint val="75000"/>
                  </a:schemeClr>
                </a:solidFill>
              </a:defRPr>
            </a:lvl8pPr>
            <a:lvl9pPr marL="16694365" indent="0">
              <a:buNone/>
              <a:defRPr sz="65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endParaRPr lang="en-US" dirty="0"/>
          </a:p>
        </p:txBody>
      </p:sp>
      <p:sp>
        <p:nvSpPr>
          <p:cNvPr id="5" name="Espace réservé du pied de page 4"/>
          <p:cNvSpPr>
            <a:spLocks noGrp="1"/>
          </p:cNvSpPr>
          <p:nvPr>
            <p:ph type="ftr" sz="quarter" idx="11"/>
          </p:nvPr>
        </p:nvSpPr>
        <p:spPr/>
        <p:txBody>
          <a:bodyPr/>
          <a:lstStyle>
            <a:lvl1pPr>
              <a:defRPr/>
            </a:lvl1pPr>
          </a:lstStyle>
          <a:p>
            <a:pPr>
              <a:defRPr/>
            </a:pPr>
            <a:endParaRPr lang="en-US" dirty="0"/>
          </a:p>
        </p:txBody>
      </p:sp>
      <p:sp>
        <p:nvSpPr>
          <p:cNvPr id="6" name="Espace réservé du numéro de diapositive 5"/>
          <p:cNvSpPr>
            <a:spLocks noGrp="1"/>
          </p:cNvSpPr>
          <p:nvPr>
            <p:ph type="sldNum" sz="quarter" idx="12"/>
          </p:nvPr>
        </p:nvSpPr>
        <p:spPr/>
        <p:txBody>
          <a:bodyPr/>
          <a:lstStyle>
            <a:lvl1pPr>
              <a:defRPr/>
            </a:lvl1pPr>
          </a:lstStyle>
          <a:p>
            <a:pPr>
              <a:defRPr/>
            </a:pPr>
            <a:fld id="{7263E61E-7636-5943-A9ED-C881B9ABB0A0}" type="slidenum">
              <a:rPr lang="en-US"/>
              <a:pPr>
                <a:defRPr/>
              </a:pPr>
              <a:t>‹#›</a:t>
            </a:fld>
            <a:endParaRPr lang="en-US" dirty="0"/>
          </a:p>
        </p:txBody>
      </p:sp>
    </p:spTree>
    <p:extLst>
      <p:ext uri="{BB962C8B-B14F-4D97-AF65-F5344CB8AC3E}">
        <p14:creationId xmlns:p14="http://schemas.microsoft.com/office/powerpoint/2010/main" val="82116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2140585" y="7064220"/>
            <a:ext cx="18908502" cy="19980241"/>
          </a:xfrm>
        </p:spPr>
        <p:txBody>
          <a:bodyPr/>
          <a:lstStyle>
            <a:lvl1pPr>
              <a:defRPr sz="12600"/>
            </a:lvl1pPr>
            <a:lvl2pPr>
              <a:defRPr sz="10900"/>
            </a:lvl2pPr>
            <a:lvl3pPr>
              <a:defRPr sz="9200"/>
            </a:lvl3pPr>
            <a:lvl4pPr>
              <a:defRPr sz="8200"/>
            </a:lvl4pPr>
            <a:lvl5pPr>
              <a:defRPr sz="8200"/>
            </a:lvl5pPr>
            <a:lvl6pPr>
              <a:defRPr sz="8200"/>
            </a:lvl6pPr>
            <a:lvl7pPr>
              <a:defRPr sz="8200"/>
            </a:lvl7pPr>
            <a:lvl8pPr>
              <a:defRPr sz="8200"/>
            </a:lvl8pPr>
            <a:lvl9pPr>
              <a:defRPr sz="8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21762622" y="7064220"/>
            <a:ext cx="18908502" cy="19980241"/>
          </a:xfrm>
        </p:spPr>
        <p:txBody>
          <a:bodyPr/>
          <a:lstStyle>
            <a:lvl1pPr>
              <a:defRPr sz="12600"/>
            </a:lvl1pPr>
            <a:lvl2pPr>
              <a:defRPr sz="10900"/>
            </a:lvl2pPr>
            <a:lvl3pPr>
              <a:defRPr sz="9200"/>
            </a:lvl3pPr>
            <a:lvl4pPr>
              <a:defRPr sz="8200"/>
            </a:lvl4pPr>
            <a:lvl5pPr>
              <a:defRPr sz="8200"/>
            </a:lvl5pPr>
            <a:lvl6pPr>
              <a:defRPr sz="8200"/>
            </a:lvl6pPr>
            <a:lvl7pPr>
              <a:defRPr sz="8200"/>
            </a:lvl7pPr>
            <a:lvl8pPr>
              <a:defRPr sz="8200"/>
            </a:lvl8pPr>
            <a:lvl9pPr>
              <a:defRPr sz="8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3"/>
          <p:cNvSpPr>
            <a:spLocks noGrp="1"/>
          </p:cNvSpPr>
          <p:nvPr>
            <p:ph type="dt" sz="half" idx="10"/>
          </p:nvPr>
        </p:nvSpPr>
        <p:spPr/>
        <p:txBody>
          <a:bodyPr/>
          <a:lstStyle>
            <a:lvl1pPr>
              <a:defRPr/>
            </a:lvl1pPr>
          </a:lstStyle>
          <a:p>
            <a:pPr>
              <a:defRPr/>
            </a:pPr>
            <a:endParaRPr lang="en-US" dirty="0"/>
          </a:p>
        </p:txBody>
      </p:sp>
      <p:sp>
        <p:nvSpPr>
          <p:cNvPr id="6" name="Espace réservé du pied de page 4"/>
          <p:cNvSpPr>
            <a:spLocks noGrp="1"/>
          </p:cNvSpPr>
          <p:nvPr>
            <p:ph type="ftr" sz="quarter" idx="11"/>
          </p:nvPr>
        </p:nvSpPr>
        <p:spPr/>
        <p:txBody>
          <a:bodyPr/>
          <a:lstStyle>
            <a:lvl1pPr>
              <a:defRPr/>
            </a:lvl1pPr>
          </a:lstStyle>
          <a:p>
            <a:pPr>
              <a:defRPr/>
            </a:pPr>
            <a:endParaRPr lang="en-US" dirty="0"/>
          </a:p>
        </p:txBody>
      </p:sp>
      <p:sp>
        <p:nvSpPr>
          <p:cNvPr id="7" name="Espace réservé du numéro de diapositive 5"/>
          <p:cNvSpPr>
            <a:spLocks noGrp="1"/>
          </p:cNvSpPr>
          <p:nvPr>
            <p:ph type="sldNum" sz="quarter" idx="12"/>
          </p:nvPr>
        </p:nvSpPr>
        <p:spPr/>
        <p:txBody>
          <a:bodyPr/>
          <a:lstStyle>
            <a:lvl1pPr>
              <a:defRPr/>
            </a:lvl1pPr>
          </a:lstStyle>
          <a:p>
            <a:pPr>
              <a:defRPr/>
            </a:pPr>
            <a:fld id="{2D541D47-AC78-8042-9D99-3ECCDA88663D}" type="slidenum">
              <a:rPr lang="en-US"/>
              <a:pPr>
                <a:defRPr/>
              </a:pPr>
              <a:t>‹#›</a:t>
            </a:fld>
            <a:endParaRPr lang="en-US" dirty="0"/>
          </a:p>
        </p:txBody>
      </p:sp>
    </p:spTree>
    <p:extLst>
      <p:ext uri="{BB962C8B-B14F-4D97-AF65-F5344CB8AC3E}">
        <p14:creationId xmlns:p14="http://schemas.microsoft.com/office/powerpoint/2010/main" val="39539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2140594" y="6776891"/>
            <a:ext cx="18915936" cy="2824284"/>
          </a:xfrm>
        </p:spPr>
        <p:txBody>
          <a:bodyPr anchor="b"/>
          <a:lstStyle>
            <a:lvl1pPr marL="0" indent="0">
              <a:buNone/>
              <a:defRPr sz="10900" b="1"/>
            </a:lvl1pPr>
            <a:lvl2pPr marL="2086796" indent="0">
              <a:buNone/>
              <a:defRPr sz="9200" b="1"/>
            </a:lvl2pPr>
            <a:lvl3pPr marL="4173593" indent="0">
              <a:buNone/>
              <a:defRPr sz="8200" b="1"/>
            </a:lvl3pPr>
            <a:lvl4pPr marL="6260388" indent="0">
              <a:buNone/>
              <a:defRPr sz="7400" b="1"/>
            </a:lvl4pPr>
            <a:lvl5pPr marL="8347180" indent="0">
              <a:buNone/>
              <a:defRPr sz="7400" b="1"/>
            </a:lvl5pPr>
            <a:lvl6pPr marL="10433981" indent="0">
              <a:buNone/>
              <a:defRPr sz="7400" b="1"/>
            </a:lvl6pPr>
            <a:lvl7pPr marL="12520778" indent="0">
              <a:buNone/>
              <a:defRPr sz="7400" b="1"/>
            </a:lvl7pPr>
            <a:lvl8pPr marL="14607569" indent="0">
              <a:buNone/>
              <a:defRPr sz="7400" b="1"/>
            </a:lvl8pPr>
            <a:lvl9pPr marL="16694365" indent="0">
              <a:buNone/>
              <a:defRPr sz="7400" b="1"/>
            </a:lvl9pPr>
          </a:lstStyle>
          <a:p>
            <a:pPr lvl="0"/>
            <a:r>
              <a:rPr lang="fr-FR"/>
              <a:t>Cliquez pour modifier les styles du texte du masque</a:t>
            </a:r>
          </a:p>
        </p:txBody>
      </p:sp>
      <p:sp>
        <p:nvSpPr>
          <p:cNvPr id="4" name="Espace réservé du contenu 3"/>
          <p:cNvSpPr>
            <a:spLocks noGrp="1"/>
          </p:cNvSpPr>
          <p:nvPr>
            <p:ph sz="half" idx="2"/>
          </p:nvPr>
        </p:nvSpPr>
        <p:spPr>
          <a:xfrm>
            <a:off x="2140594" y="9601171"/>
            <a:ext cx="18915936" cy="17443290"/>
          </a:xfrm>
        </p:spPr>
        <p:txBody>
          <a:bodyPr/>
          <a:lstStyle>
            <a:lvl1pPr>
              <a:defRPr sz="10900"/>
            </a:lvl1pPr>
            <a:lvl2pPr>
              <a:defRPr sz="9200"/>
            </a:lvl2pPr>
            <a:lvl3pPr>
              <a:defRPr sz="8200"/>
            </a:lvl3pPr>
            <a:lvl4pPr>
              <a:defRPr sz="7400"/>
            </a:lvl4pPr>
            <a:lvl5pPr>
              <a:defRPr sz="7400"/>
            </a:lvl5pPr>
            <a:lvl6pPr>
              <a:defRPr sz="7400"/>
            </a:lvl6pPr>
            <a:lvl7pPr>
              <a:defRPr sz="7400"/>
            </a:lvl7pPr>
            <a:lvl8pPr>
              <a:defRPr sz="7400"/>
            </a:lvl8pPr>
            <a:lvl9pPr>
              <a:defRPr sz="7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21747768" y="6776891"/>
            <a:ext cx="18923364" cy="2824284"/>
          </a:xfrm>
        </p:spPr>
        <p:txBody>
          <a:bodyPr anchor="b"/>
          <a:lstStyle>
            <a:lvl1pPr marL="0" indent="0">
              <a:buNone/>
              <a:defRPr sz="10900" b="1"/>
            </a:lvl1pPr>
            <a:lvl2pPr marL="2086796" indent="0">
              <a:buNone/>
              <a:defRPr sz="9200" b="1"/>
            </a:lvl2pPr>
            <a:lvl3pPr marL="4173593" indent="0">
              <a:buNone/>
              <a:defRPr sz="8200" b="1"/>
            </a:lvl3pPr>
            <a:lvl4pPr marL="6260388" indent="0">
              <a:buNone/>
              <a:defRPr sz="7400" b="1"/>
            </a:lvl4pPr>
            <a:lvl5pPr marL="8347180" indent="0">
              <a:buNone/>
              <a:defRPr sz="7400" b="1"/>
            </a:lvl5pPr>
            <a:lvl6pPr marL="10433981" indent="0">
              <a:buNone/>
              <a:defRPr sz="7400" b="1"/>
            </a:lvl6pPr>
            <a:lvl7pPr marL="12520778" indent="0">
              <a:buNone/>
              <a:defRPr sz="7400" b="1"/>
            </a:lvl7pPr>
            <a:lvl8pPr marL="14607569" indent="0">
              <a:buNone/>
              <a:defRPr sz="7400" b="1"/>
            </a:lvl8pPr>
            <a:lvl9pPr marL="16694365" indent="0">
              <a:buNone/>
              <a:defRPr sz="7400" b="1"/>
            </a:lvl9pPr>
          </a:lstStyle>
          <a:p>
            <a:pPr lvl="0"/>
            <a:r>
              <a:rPr lang="fr-FR"/>
              <a:t>Cliquez pour modifier les styles du texte du masque</a:t>
            </a:r>
          </a:p>
        </p:txBody>
      </p:sp>
      <p:sp>
        <p:nvSpPr>
          <p:cNvPr id="6" name="Espace réservé du contenu 5"/>
          <p:cNvSpPr>
            <a:spLocks noGrp="1"/>
          </p:cNvSpPr>
          <p:nvPr>
            <p:ph sz="quarter" idx="4"/>
          </p:nvPr>
        </p:nvSpPr>
        <p:spPr>
          <a:xfrm>
            <a:off x="21747768" y="9601171"/>
            <a:ext cx="18923364" cy="17443290"/>
          </a:xfrm>
        </p:spPr>
        <p:txBody>
          <a:bodyPr/>
          <a:lstStyle>
            <a:lvl1pPr>
              <a:defRPr sz="10900"/>
            </a:lvl1pPr>
            <a:lvl2pPr>
              <a:defRPr sz="9200"/>
            </a:lvl2pPr>
            <a:lvl3pPr>
              <a:defRPr sz="8200"/>
            </a:lvl3pPr>
            <a:lvl4pPr>
              <a:defRPr sz="7400"/>
            </a:lvl4pPr>
            <a:lvl5pPr>
              <a:defRPr sz="7400"/>
            </a:lvl5pPr>
            <a:lvl6pPr>
              <a:defRPr sz="7400"/>
            </a:lvl6pPr>
            <a:lvl7pPr>
              <a:defRPr sz="7400"/>
            </a:lvl7pPr>
            <a:lvl8pPr>
              <a:defRPr sz="7400"/>
            </a:lvl8pPr>
            <a:lvl9pPr>
              <a:defRPr sz="7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3"/>
          <p:cNvSpPr>
            <a:spLocks noGrp="1"/>
          </p:cNvSpPr>
          <p:nvPr>
            <p:ph type="dt" sz="half" idx="10"/>
          </p:nvPr>
        </p:nvSpPr>
        <p:spPr/>
        <p:txBody>
          <a:bodyPr/>
          <a:lstStyle>
            <a:lvl1pPr>
              <a:defRPr/>
            </a:lvl1pPr>
          </a:lstStyle>
          <a:p>
            <a:pPr>
              <a:defRPr/>
            </a:pPr>
            <a:endParaRPr lang="en-US" dirty="0"/>
          </a:p>
        </p:txBody>
      </p:sp>
      <p:sp>
        <p:nvSpPr>
          <p:cNvPr id="8" name="Espace réservé du pied de page 4"/>
          <p:cNvSpPr>
            <a:spLocks noGrp="1"/>
          </p:cNvSpPr>
          <p:nvPr>
            <p:ph type="ftr" sz="quarter" idx="11"/>
          </p:nvPr>
        </p:nvSpPr>
        <p:spPr/>
        <p:txBody>
          <a:bodyPr/>
          <a:lstStyle>
            <a:lvl1pPr>
              <a:defRPr/>
            </a:lvl1pPr>
          </a:lstStyle>
          <a:p>
            <a:pPr>
              <a:defRPr/>
            </a:pPr>
            <a:endParaRPr lang="en-US" dirty="0"/>
          </a:p>
        </p:txBody>
      </p:sp>
      <p:sp>
        <p:nvSpPr>
          <p:cNvPr id="9" name="Espace réservé du numéro de diapositive 5"/>
          <p:cNvSpPr>
            <a:spLocks noGrp="1"/>
          </p:cNvSpPr>
          <p:nvPr>
            <p:ph type="sldNum" sz="quarter" idx="12"/>
          </p:nvPr>
        </p:nvSpPr>
        <p:spPr/>
        <p:txBody>
          <a:bodyPr/>
          <a:lstStyle>
            <a:lvl1pPr>
              <a:defRPr/>
            </a:lvl1pPr>
          </a:lstStyle>
          <a:p>
            <a:pPr>
              <a:defRPr/>
            </a:pPr>
            <a:fld id="{077A4B0F-DFFA-1141-8ACA-88E7338CF6B3}" type="slidenum">
              <a:rPr lang="en-US"/>
              <a:pPr>
                <a:defRPr/>
              </a:pPr>
              <a:t>‹#›</a:t>
            </a:fld>
            <a:endParaRPr lang="en-US" dirty="0"/>
          </a:p>
        </p:txBody>
      </p:sp>
    </p:spTree>
    <p:extLst>
      <p:ext uri="{BB962C8B-B14F-4D97-AF65-F5344CB8AC3E}">
        <p14:creationId xmlns:p14="http://schemas.microsoft.com/office/powerpoint/2010/main" val="336863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e la date 3"/>
          <p:cNvSpPr>
            <a:spLocks noGrp="1"/>
          </p:cNvSpPr>
          <p:nvPr>
            <p:ph type="dt" sz="half" idx="10"/>
          </p:nvPr>
        </p:nvSpPr>
        <p:spPr/>
        <p:txBody>
          <a:bodyPr/>
          <a:lstStyle>
            <a:lvl1pPr>
              <a:defRPr/>
            </a:lvl1pPr>
          </a:lstStyle>
          <a:p>
            <a:pPr>
              <a:defRPr/>
            </a:pPr>
            <a:endParaRPr lang="en-US" dirty="0"/>
          </a:p>
        </p:txBody>
      </p:sp>
      <p:sp>
        <p:nvSpPr>
          <p:cNvPr id="4" name="Espace réservé du pied de page 4"/>
          <p:cNvSpPr>
            <a:spLocks noGrp="1"/>
          </p:cNvSpPr>
          <p:nvPr>
            <p:ph type="ftr" sz="quarter" idx="11"/>
          </p:nvPr>
        </p:nvSpPr>
        <p:spPr/>
        <p:txBody>
          <a:bodyPr/>
          <a:lstStyle>
            <a:lvl1pPr>
              <a:defRPr/>
            </a:lvl1pPr>
          </a:lstStyle>
          <a:p>
            <a:pPr>
              <a:defRPr/>
            </a:pPr>
            <a:endParaRPr lang="en-US" dirty="0"/>
          </a:p>
        </p:txBody>
      </p:sp>
      <p:sp>
        <p:nvSpPr>
          <p:cNvPr id="5" name="Espace réservé du numéro de diapositive 5"/>
          <p:cNvSpPr>
            <a:spLocks noGrp="1"/>
          </p:cNvSpPr>
          <p:nvPr>
            <p:ph type="sldNum" sz="quarter" idx="12"/>
          </p:nvPr>
        </p:nvSpPr>
        <p:spPr/>
        <p:txBody>
          <a:bodyPr/>
          <a:lstStyle>
            <a:lvl1pPr>
              <a:defRPr/>
            </a:lvl1pPr>
          </a:lstStyle>
          <a:p>
            <a:pPr>
              <a:defRPr/>
            </a:pPr>
            <a:fld id="{283835CF-77DA-DA4E-BEF6-7BE87C494043}" type="slidenum">
              <a:rPr lang="en-US"/>
              <a:pPr>
                <a:defRPr/>
              </a:pPr>
              <a:t>‹#›</a:t>
            </a:fld>
            <a:endParaRPr lang="en-US" dirty="0"/>
          </a:p>
        </p:txBody>
      </p:sp>
    </p:spTree>
    <p:extLst>
      <p:ext uri="{BB962C8B-B14F-4D97-AF65-F5344CB8AC3E}">
        <p14:creationId xmlns:p14="http://schemas.microsoft.com/office/powerpoint/2010/main" val="111101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endParaRPr lang="en-US" dirty="0"/>
          </a:p>
        </p:txBody>
      </p:sp>
      <p:sp>
        <p:nvSpPr>
          <p:cNvPr id="3" name="Espace réservé du pied de page 4"/>
          <p:cNvSpPr>
            <a:spLocks noGrp="1"/>
          </p:cNvSpPr>
          <p:nvPr>
            <p:ph type="ftr" sz="quarter" idx="11"/>
          </p:nvPr>
        </p:nvSpPr>
        <p:spPr/>
        <p:txBody>
          <a:bodyPr/>
          <a:lstStyle>
            <a:lvl1pPr>
              <a:defRPr/>
            </a:lvl1pPr>
          </a:lstStyle>
          <a:p>
            <a:pPr>
              <a:defRPr/>
            </a:pPr>
            <a:endParaRPr lang="en-US" dirty="0"/>
          </a:p>
        </p:txBody>
      </p:sp>
      <p:sp>
        <p:nvSpPr>
          <p:cNvPr id="4" name="Espace réservé du numéro de diapositive 5"/>
          <p:cNvSpPr>
            <a:spLocks noGrp="1"/>
          </p:cNvSpPr>
          <p:nvPr>
            <p:ph type="sldNum" sz="quarter" idx="12"/>
          </p:nvPr>
        </p:nvSpPr>
        <p:spPr/>
        <p:txBody>
          <a:bodyPr/>
          <a:lstStyle>
            <a:lvl1pPr>
              <a:defRPr/>
            </a:lvl1pPr>
          </a:lstStyle>
          <a:p>
            <a:pPr>
              <a:defRPr/>
            </a:pPr>
            <a:fld id="{36B7D8AE-13D9-E449-A22E-6668D92B1A09}" type="slidenum">
              <a:rPr lang="en-US"/>
              <a:pPr>
                <a:defRPr/>
              </a:pPr>
              <a:t>‹#›</a:t>
            </a:fld>
            <a:endParaRPr lang="en-US" dirty="0"/>
          </a:p>
        </p:txBody>
      </p:sp>
    </p:spTree>
    <p:extLst>
      <p:ext uri="{BB962C8B-B14F-4D97-AF65-F5344CB8AC3E}">
        <p14:creationId xmlns:p14="http://schemas.microsoft.com/office/powerpoint/2010/main" val="375453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140601" y="1205408"/>
            <a:ext cx="14084756" cy="5129968"/>
          </a:xfrm>
        </p:spPr>
        <p:txBody>
          <a:bodyPr anchor="b"/>
          <a:lstStyle>
            <a:lvl1pPr algn="l">
              <a:defRPr sz="9200" b="1"/>
            </a:lvl1pPr>
          </a:lstStyle>
          <a:p>
            <a:r>
              <a:rPr lang="fr-FR"/>
              <a:t>Cliquez pour modifier le style du titre</a:t>
            </a:r>
            <a:endParaRPr lang="en-US"/>
          </a:p>
        </p:txBody>
      </p:sp>
      <p:sp>
        <p:nvSpPr>
          <p:cNvPr id="3" name="Espace réservé du contenu 2"/>
          <p:cNvSpPr>
            <a:spLocks noGrp="1"/>
          </p:cNvSpPr>
          <p:nvPr>
            <p:ph idx="1"/>
          </p:nvPr>
        </p:nvSpPr>
        <p:spPr>
          <a:xfrm>
            <a:off x="16738195" y="1205408"/>
            <a:ext cx="23932927" cy="25839057"/>
          </a:xfrm>
        </p:spPr>
        <p:txBody>
          <a:bodyPr/>
          <a:lstStyle>
            <a:lvl1pPr>
              <a:defRPr sz="14300"/>
            </a:lvl1pPr>
            <a:lvl2pPr>
              <a:defRPr sz="12600"/>
            </a:lvl2pPr>
            <a:lvl3pPr>
              <a:defRPr sz="10900"/>
            </a:lvl3pPr>
            <a:lvl4pPr>
              <a:defRPr sz="9200"/>
            </a:lvl4pPr>
            <a:lvl5pPr>
              <a:defRPr sz="9200"/>
            </a:lvl5pPr>
            <a:lvl6pPr>
              <a:defRPr sz="9200"/>
            </a:lvl6pPr>
            <a:lvl7pPr>
              <a:defRPr sz="9200"/>
            </a:lvl7pPr>
            <a:lvl8pPr>
              <a:defRPr sz="9200"/>
            </a:lvl8pPr>
            <a:lvl9pPr>
              <a:defRPr sz="9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2140601" y="6335375"/>
            <a:ext cx="14084756" cy="20709089"/>
          </a:xfrm>
        </p:spPr>
        <p:txBody>
          <a:bodyPr/>
          <a:lstStyle>
            <a:lvl1pPr marL="0" indent="0">
              <a:buNone/>
              <a:defRPr sz="6500"/>
            </a:lvl1pPr>
            <a:lvl2pPr marL="2086796" indent="0">
              <a:buNone/>
              <a:defRPr sz="5700"/>
            </a:lvl2pPr>
            <a:lvl3pPr marL="4173593" indent="0">
              <a:buNone/>
              <a:defRPr sz="4800"/>
            </a:lvl3pPr>
            <a:lvl4pPr marL="6260388" indent="0">
              <a:buNone/>
              <a:defRPr sz="4000"/>
            </a:lvl4pPr>
            <a:lvl5pPr marL="8347180" indent="0">
              <a:buNone/>
              <a:defRPr sz="4000"/>
            </a:lvl5pPr>
            <a:lvl6pPr marL="10433981" indent="0">
              <a:buNone/>
              <a:defRPr sz="4000"/>
            </a:lvl6pPr>
            <a:lvl7pPr marL="12520778" indent="0">
              <a:buNone/>
              <a:defRPr sz="4000"/>
            </a:lvl7pPr>
            <a:lvl8pPr marL="14607569" indent="0">
              <a:buNone/>
              <a:defRPr sz="4000"/>
            </a:lvl8pPr>
            <a:lvl9pPr marL="16694365" indent="0">
              <a:buNone/>
              <a:defRPr sz="40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endParaRPr lang="en-US" dirty="0"/>
          </a:p>
        </p:txBody>
      </p:sp>
      <p:sp>
        <p:nvSpPr>
          <p:cNvPr id="6" name="Espace réservé du pied de page 4"/>
          <p:cNvSpPr>
            <a:spLocks noGrp="1"/>
          </p:cNvSpPr>
          <p:nvPr>
            <p:ph type="ftr" sz="quarter" idx="11"/>
          </p:nvPr>
        </p:nvSpPr>
        <p:spPr/>
        <p:txBody>
          <a:bodyPr/>
          <a:lstStyle>
            <a:lvl1pPr>
              <a:defRPr/>
            </a:lvl1pPr>
          </a:lstStyle>
          <a:p>
            <a:pPr>
              <a:defRPr/>
            </a:pPr>
            <a:endParaRPr lang="en-US" dirty="0"/>
          </a:p>
        </p:txBody>
      </p:sp>
      <p:sp>
        <p:nvSpPr>
          <p:cNvPr id="7" name="Espace réservé du numéro de diapositive 5"/>
          <p:cNvSpPr>
            <a:spLocks noGrp="1"/>
          </p:cNvSpPr>
          <p:nvPr>
            <p:ph type="sldNum" sz="quarter" idx="12"/>
          </p:nvPr>
        </p:nvSpPr>
        <p:spPr/>
        <p:txBody>
          <a:bodyPr/>
          <a:lstStyle>
            <a:lvl1pPr>
              <a:defRPr/>
            </a:lvl1pPr>
          </a:lstStyle>
          <a:p>
            <a:pPr>
              <a:defRPr/>
            </a:pPr>
            <a:fld id="{80A94BC2-54B5-C046-97CF-2CF5AF82AA8E}" type="slidenum">
              <a:rPr lang="en-US"/>
              <a:pPr>
                <a:defRPr/>
              </a:pPr>
              <a:t>‹#›</a:t>
            </a:fld>
            <a:endParaRPr lang="en-US" dirty="0"/>
          </a:p>
        </p:txBody>
      </p:sp>
    </p:spTree>
    <p:extLst>
      <p:ext uri="{BB962C8B-B14F-4D97-AF65-F5344CB8AC3E}">
        <p14:creationId xmlns:p14="http://schemas.microsoft.com/office/powerpoint/2010/main" val="260127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1393" y="21192654"/>
            <a:ext cx="25687020" cy="2501910"/>
          </a:xfrm>
        </p:spPr>
        <p:txBody>
          <a:bodyPr anchor="b"/>
          <a:lstStyle>
            <a:lvl1pPr algn="l">
              <a:defRPr sz="9200" b="1"/>
            </a:lvl1pPr>
          </a:lstStyle>
          <a:p>
            <a:r>
              <a:rPr lang="fr-FR"/>
              <a:t>Cliquez pour modifier le style du titre</a:t>
            </a:r>
            <a:endParaRPr lang="en-US"/>
          </a:p>
        </p:txBody>
      </p:sp>
      <p:sp>
        <p:nvSpPr>
          <p:cNvPr id="3" name="Espace réservé pour une image  2"/>
          <p:cNvSpPr>
            <a:spLocks noGrp="1"/>
          </p:cNvSpPr>
          <p:nvPr>
            <p:ph type="pic" idx="1"/>
          </p:nvPr>
        </p:nvSpPr>
        <p:spPr>
          <a:xfrm>
            <a:off x="8391393" y="2705148"/>
            <a:ext cx="25687020" cy="18165128"/>
          </a:xfrm>
        </p:spPr>
        <p:txBody>
          <a:bodyPr rtlCol="0">
            <a:normAutofit/>
          </a:bodyPr>
          <a:lstStyle>
            <a:lvl1pPr marL="0" indent="0">
              <a:buNone/>
              <a:defRPr sz="14300"/>
            </a:lvl1pPr>
            <a:lvl2pPr marL="2086796" indent="0">
              <a:buNone/>
              <a:defRPr sz="12600"/>
            </a:lvl2pPr>
            <a:lvl3pPr marL="4173593" indent="0">
              <a:buNone/>
              <a:defRPr sz="10900"/>
            </a:lvl3pPr>
            <a:lvl4pPr marL="6260388" indent="0">
              <a:buNone/>
              <a:defRPr sz="9200"/>
            </a:lvl4pPr>
            <a:lvl5pPr marL="8347180" indent="0">
              <a:buNone/>
              <a:defRPr sz="9200"/>
            </a:lvl5pPr>
            <a:lvl6pPr marL="10433981" indent="0">
              <a:buNone/>
              <a:defRPr sz="9200"/>
            </a:lvl6pPr>
            <a:lvl7pPr marL="12520778" indent="0">
              <a:buNone/>
              <a:defRPr sz="9200"/>
            </a:lvl7pPr>
            <a:lvl8pPr marL="14607569" indent="0">
              <a:buNone/>
              <a:defRPr sz="9200"/>
            </a:lvl8pPr>
            <a:lvl9pPr marL="16694365" indent="0">
              <a:buNone/>
              <a:defRPr sz="9200"/>
            </a:lvl9pPr>
          </a:lstStyle>
          <a:p>
            <a:pPr lvl="0"/>
            <a:endParaRPr lang="en-US" noProof="0" dirty="0"/>
          </a:p>
        </p:txBody>
      </p:sp>
      <p:sp>
        <p:nvSpPr>
          <p:cNvPr id="4" name="Espace réservé du texte 3"/>
          <p:cNvSpPr>
            <a:spLocks noGrp="1"/>
          </p:cNvSpPr>
          <p:nvPr>
            <p:ph type="body" sz="half" idx="2"/>
          </p:nvPr>
        </p:nvSpPr>
        <p:spPr>
          <a:xfrm>
            <a:off x="8391393" y="23694564"/>
            <a:ext cx="25687020" cy="3553132"/>
          </a:xfrm>
        </p:spPr>
        <p:txBody>
          <a:bodyPr/>
          <a:lstStyle>
            <a:lvl1pPr marL="0" indent="0">
              <a:buNone/>
              <a:defRPr sz="6500"/>
            </a:lvl1pPr>
            <a:lvl2pPr marL="2086796" indent="0">
              <a:buNone/>
              <a:defRPr sz="5700"/>
            </a:lvl2pPr>
            <a:lvl3pPr marL="4173593" indent="0">
              <a:buNone/>
              <a:defRPr sz="4800"/>
            </a:lvl3pPr>
            <a:lvl4pPr marL="6260388" indent="0">
              <a:buNone/>
              <a:defRPr sz="4000"/>
            </a:lvl4pPr>
            <a:lvl5pPr marL="8347180" indent="0">
              <a:buNone/>
              <a:defRPr sz="4000"/>
            </a:lvl5pPr>
            <a:lvl6pPr marL="10433981" indent="0">
              <a:buNone/>
              <a:defRPr sz="4000"/>
            </a:lvl6pPr>
            <a:lvl7pPr marL="12520778" indent="0">
              <a:buNone/>
              <a:defRPr sz="4000"/>
            </a:lvl7pPr>
            <a:lvl8pPr marL="14607569" indent="0">
              <a:buNone/>
              <a:defRPr sz="4000"/>
            </a:lvl8pPr>
            <a:lvl9pPr marL="16694365" indent="0">
              <a:buNone/>
              <a:defRPr sz="40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endParaRPr lang="en-US" dirty="0"/>
          </a:p>
        </p:txBody>
      </p:sp>
      <p:sp>
        <p:nvSpPr>
          <p:cNvPr id="6" name="Espace réservé du pied de page 4"/>
          <p:cNvSpPr>
            <a:spLocks noGrp="1"/>
          </p:cNvSpPr>
          <p:nvPr>
            <p:ph type="ftr" sz="quarter" idx="11"/>
          </p:nvPr>
        </p:nvSpPr>
        <p:spPr/>
        <p:txBody>
          <a:bodyPr/>
          <a:lstStyle>
            <a:lvl1pPr>
              <a:defRPr/>
            </a:lvl1pPr>
          </a:lstStyle>
          <a:p>
            <a:pPr>
              <a:defRPr/>
            </a:pPr>
            <a:endParaRPr lang="en-US" dirty="0"/>
          </a:p>
        </p:txBody>
      </p:sp>
      <p:sp>
        <p:nvSpPr>
          <p:cNvPr id="7" name="Espace réservé du numéro de diapositive 5"/>
          <p:cNvSpPr>
            <a:spLocks noGrp="1"/>
          </p:cNvSpPr>
          <p:nvPr>
            <p:ph type="sldNum" sz="quarter" idx="12"/>
          </p:nvPr>
        </p:nvSpPr>
        <p:spPr/>
        <p:txBody>
          <a:bodyPr/>
          <a:lstStyle>
            <a:lvl1pPr>
              <a:defRPr/>
            </a:lvl1pPr>
          </a:lstStyle>
          <a:p>
            <a:pPr>
              <a:defRPr/>
            </a:pPr>
            <a:fld id="{04EB1A32-3A02-1845-BC20-01561F6B2564}" type="slidenum">
              <a:rPr lang="en-US"/>
              <a:pPr>
                <a:defRPr/>
              </a:pPr>
              <a:t>‹#›</a:t>
            </a:fld>
            <a:endParaRPr lang="en-US" dirty="0"/>
          </a:p>
        </p:txBody>
      </p:sp>
    </p:spTree>
    <p:extLst>
      <p:ext uri="{BB962C8B-B14F-4D97-AF65-F5344CB8AC3E}">
        <p14:creationId xmlns:p14="http://schemas.microsoft.com/office/powerpoint/2010/main" val="211624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2141596" y="1212446"/>
            <a:ext cx="38528510" cy="504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17363" tIns="208679" rIns="417363" bIns="208679" numCol="1" anchor="ctr" anchorCtr="0" compatLnSpc="1">
            <a:prstTxWarp prst="textNoShape">
              <a:avLst/>
            </a:prstTxWarp>
          </a:bodyPr>
          <a:lstStyle/>
          <a:p>
            <a:pPr lvl="0"/>
            <a:r>
              <a:rPr lang="fr-FR"/>
              <a:t>Cliquez pour modifier le style du titre</a:t>
            </a:r>
            <a:endParaRPr lang="en-US"/>
          </a:p>
        </p:txBody>
      </p:sp>
      <p:sp>
        <p:nvSpPr>
          <p:cNvPr id="1027" name="Espace réservé du texte 2"/>
          <p:cNvSpPr>
            <a:spLocks noGrp="1"/>
          </p:cNvSpPr>
          <p:nvPr>
            <p:ph type="body" idx="1"/>
          </p:nvPr>
        </p:nvSpPr>
        <p:spPr bwMode="auto">
          <a:xfrm>
            <a:off x="2141596" y="7063618"/>
            <a:ext cx="38528510" cy="19980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17363" tIns="208679" rIns="417363" bIns="208679"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2141595" y="28060255"/>
            <a:ext cx="9987377" cy="1612103"/>
          </a:xfrm>
          <a:prstGeom prst="rect">
            <a:avLst/>
          </a:prstGeom>
        </p:spPr>
        <p:txBody>
          <a:bodyPr vert="horz" lIns="417363" tIns="208679" rIns="417363" bIns="208679" rtlCol="0" anchor="ctr"/>
          <a:lstStyle>
            <a:lvl1pPr algn="l">
              <a:defRPr sz="5700">
                <a:solidFill>
                  <a:schemeClr val="tx1">
                    <a:tint val="75000"/>
                  </a:schemeClr>
                </a:solidFill>
                <a:ea typeface="+mn-ea"/>
                <a:cs typeface="+mn-cs"/>
              </a:defRPr>
            </a:lvl1pPr>
          </a:lstStyle>
          <a:p>
            <a:pPr>
              <a:defRPr/>
            </a:pPr>
            <a:endParaRPr lang="en-US" dirty="0"/>
          </a:p>
        </p:txBody>
      </p:sp>
      <p:sp>
        <p:nvSpPr>
          <p:cNvPr id="5" name="Espace réservé du pied de page 4"/>
          <p:cNvSpPr>
            <a:spLocks noGrp="1"/>
          </p:cNvSpPr>
          <p:nvPr>
            <p:ph type="ftr" sz="quarter" idx="3"/>
          </p:nvPr>
        </p:nvSpPr>
        <p:spPr>
          <a:xfrm>
            <a:off x="14627500" y="28060255"/>
            <a:ext cx="13556702" cy="1612103"/>
          </a:xfrm>
          <a:prstGeom prst="rect">
            <a:avLst/>
          </a:prstGeom>
        </p:spPr>
        <p:txBody>
          <a:bodyPr vert="horz" lIns="417363" tIns="208679" rIns="417363" bIns="208679" rtlCol="0" anchor="ctr"/>
          <a:lstStyle>
            <a:lvl1pPr algn="ctr">
              <a:defRPr sz="5700">
                <a:solidFill>
                  <a:schemeClr val="tx1">
                    <a:tint val="75000"/>
                  </a:schemeClr>
                </a:solidFill>
                <a:ea typeface="+mn-ea"/>
                <a:cs typeface="+mn-cs"/>
              </a:defRPr>
            </a:lvl1pPr>
          </a:lstStyle>
          <a:p>
            <a:pPr>
              <a:defRPr/>
            </a:pPr>
            <a:endParaRPr lang="en-US" dirty="0"/>
          </a:p>
        </p:txBody>
      </p:sp>
      <p:sp>
        <p:nvSpPr>
          <p:cNvPr id="6" name="Espace réservé du numéro de diapositive 5"/>
          <p:cNvSpPr>
            <a:spLocks noGrp="1"/>
          </p:cNvSpPr>
          <p:nvPr>
            <p:ph type="sldNum" sz="quarter" idx="4"/>
          </p:nvPr>
        </p:nvSpPr>
        <p:spPr>
          <a:xfrm>
            <a:off x="30682728" y="28060255"/>
            <a:ext cx="9987377" cy="1612103"/>
          </a:xfrm>
          <a:prstGeom prst="rect">
            <a:avLst/>
          </a:prstGeom>
        </p:spPr>
        <p:txBody>
          <a:bodyPr vert="horz" wrap="square" lIns="417363" tIns="208679" rIns="417363" bIns="208679" numCol="1" anchor="ctr" anchorCtr="0" compatLnSpc="1">
            <a:prstTxWarp prst="textNoShape">
              <a:avLst/>
            </a:prstTxWarp>
          </a:bodyPr>
          <a:lstStyle>
            <a:lvl1pPr algn="r">
              <a:defRPr sz="5700">
                <a:solidFill>
                  <a:srgbClr val="898989"/>
                </a:solidFill>
                <a:cs typeface="+mn-cs"/>
              </a:defRPr>
            </a:lvl1pPr>
          </a:lstStyle>
          <a:p>
            <a:pPr>
              <a:defRPr/>
            </a:pPr>
            <a:fld id="{390772DA-786B-1847-B709-93E328E6F4A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168775" rtl="0" eaLnBrk="0" fontAlgn="base" hangingPunct="0">
        <a:spcBef>
          <a:spcPct val="0"/>
        </a:spcBef>
        <a:spcAft>
          <a:spcPct val="0"/>
        </a:spcAft>
        <a:defRPr sz="20000" kern="1200">
          <a:solidFill>
            <a:schemeClr val="tx1"/>
          </a:solidFill>
          <a:latin typeface="+mj-lt"/>
          <a:ea typeface="ＭＳ Ｐゴシック" charset="0"/>
          <a:cs typeface="ＭＳ Ｐゴシック" charset="0"/>
        </a:defRPr>
      </a:lvl1pPr>
      <a:lvl2pPr algn="ctr" defTabSz="4168775" rtl="0" eaLnBrk="0" fontAlgn="base" hangingPunct="0">
        <a:spcBef>
          <a:spcPct val="0"/>
        </a:spcBef>
        <a:spcAft>
          <a:spcPct val="0"/>
        </a:spcAft>
        <a:defRPr sz="20000">
          <a:solidFill>
            <a:schemeClr val="tx1"/>
          </a:solidFill>
          <a:latin typeface="Calibri" charset="0"/>
          <a:ea typeface="ＭＳ Ｐゴシック" charset="0"/>
          <a:cs typeface="ＭＳ Ｐゴシック" charset="0"/>
        </a:defRPr>
      </a:lvl2pPr>
      <a:lvl3pPr algn="ctr" defTabSz="4168775" rtl="0" eaLnBrk="0" fontAlgn="base" hangingPunct="0">
        <a:spcBef>
          <a:spcPct val="0"/>
        </a:spcBef>
        <a:spcAft>
          <a:spcPct val="0"/>
        </a:spcAft>
        <a:defRPr sz="20000">
          <a:solidFill>
            <a:schemeClr val="tx1"/>
          </a:solidFill>
          <a:latin typeface="Calibri" charset="0"/>
          <a:ea typeface="ＭＳ Ｐゴシック" charset="0"/>
          <a:cs typeface="ＭＳ Ｐゴシック" charset="0"/>
        </a:defRPr>
      </a:lvl3pPr>
      <a:lvl4pPr algn="ctr" defTabSz="4168775" rtl="0" eaLnBrk="0" fontAlgn="base" hangingPunct="0">
        <a:spcBef>
          <a:spcPct val="0"/>
        </a:spcBef>
        <a:spcAft>
          <a:spcPct val="0"/>
        </a:spcAft>
        <a:defRPr sz="20000">
          <a:solidFill>
            <a:schemeClr val="tx1"/>
          </a:solidFill>
          <a:latin typeface="Calibri" charset="0"/>
          <a:ea typeface="ＭＳ Ｐゴシック" charset="0"/>
          <a:cs typeface="ＭＳ Ｐゴシック" charset="0"/>
        </a:defRPr>
      </a:lvl4pPr>
      <a:lvl5pPr algn="ctr" defTabSz="4168775" rtl="0" eaLnBrk="0" fontAlgn="base" hangingPunct="0">
        <a:spcBef>
          <a:spcPct val="0"/>
        </a:spcBef>
        <a:spcAft>
          <a:spcPct val="0"/>
        </a:spcAft>
        <a:defRPr sz="20000">
          <a:solidFill>
            <a:schemeClr val="tx1"/>
          </a:solidFill>
          <a:latin typeface="Calibri" charset="0"/>
          <a:ea typeface="ＭＳ Ｐゴシック" charset="0"/>
          <a:cs typeface="ＭＳ Ｐゴシック" charset="0"/>
        </a:defRPr>
      </a:lvl5pPr>
      <a:lvl6pPr marL="456887" algn="ctr" defTabSz="4172289" rtl="0" fontAlgn="base">
        <a:spcBef>
          <a:spcPct val="0"/>
        </a:spcBef>
        <a:spcAft>
          <a:spcPct val="0"/>
        </a:spcAft>
        <a:defRPr sz="20000">
          <a:solidFill>
            <a:schemeClr val="tx1"/>
          </a:solidFill>
          <a:latin typeface="Calibri" charset="0"/>
          <a:ea typeface="ＭＳ Ｐゴシック" charset="0"/>
        </a:defRPr>
      </a:lvl6pPr>
      <a:lvl7pPr marL="913779" algn="ctr" defTabSz="4172289" rtl="0" fontAlgn="base">
        <a:spcBef>
          <a:spcPct val="0"/>
        </a:spcBef>
        <a:spcAft>
          <a:spcPct val="0"/>
        </a:spcAft>
        <a:defRPr sz="20000">
          <a:solidFill>
            <a:schemeClr val="tx1"/>
          </a:solidFill>
          <a:latin typeface="Calibri" charset="0"/>
          <a:ea typeface="ＭＳ Ｐゴシック" charset="0"/>
        </a:defRPr>
      </a:lvl7pPr>
      <a:lvl8pPr marL="1370666" algn="ctr" defTabSz="4172289" rtl="0" fontAlgn="base">
        <a:spcBef>
          <a:spcPct val="0"/>
        </a:spcBef>
        <a:spcAft>
          <a:spcPct val="0"/>
        </a:spcAft>
        <a:defRPr sz="20000">
          <a:solidFill>
            <a:schemeClr val="tx1"/>
          </a:solidFill>
          <a:latin typeface="Calibri" charset="0"/>
          <a:ea typeface="ＭＳ Ｐゴシック" charset="0"/>
        </a:defRPr>
      </a:lvl8pPr>
      <a:lvl9pPr marL="1827558" algn="ctr" defTabSz="4172289" rtl="0" fontAlgn="base">
        <a:spcBef>
          <a:spcPct val="0"/>
        </a:spcBef>
        <a:spcAft>
          <a:spcPct val="0"/>
        </a:spcAft>
        <a:defRPr sz="20000">
          <a:solidFill>
            <a:schemeClr val="tx1"/>
          </a:solidFill>
          <a:latin typeface="Calibri" charset="0"/>
          <a:ea typeface="ＭＳ Ｐゴシック" charset="0"/>
        </a:defRPr>
      </a:lvl9pPr>
    </p:titleStyle>
    <p:bodyStyle>
      <a:lvl1pPr marL="1560513" indent="-1560513" algn="l" defTabSz="4168775" rtl="0" eaLnBrk="0" fontAlgn="base" hangingPunct="0">
        <a:spcBef>
          <a:spcPct val="20000"/>
        </a:spcBef>
        <a:spcAft>
          <a:spcPct val="0"/>
        </a:spcAft>
        <a:buFont typeface="Arial" charset="0"/>
        <a:buChar char="•"/>
        <a:defRPr sz="14300" kern="1200">
          <a:solidFill>
            <a:schemeClr val="tx1"/>
          </a:solidFill>
          <a:latin typeface="+mn-lt"/>
          <a:ea typeface="ＭＳ Ｐゴシック" charset="0"/>
          <a:cs typeface="ＭＳ Ｐゴシック" charset="0"/>
        </a:defRPr>
      </a:lvl1pPr>
      <a:lvl2pPr marL="3386138" indent="-1300163" algn="l" defTabSz="4168775" rtl="0" eaLnBrk="0" fontAlgn="base" hangingPunct="0">
        <a:spcBef>
          <a:spcPct val="20000"/>
        </a:spcBef>
        <a:spcAft>
          <a:spcPct val="0"/>
        </a:spcAft>
        <a:buFont typeface="Arial" charset="0"/>
        <a:buChar char="–"/>
        <a:defRPr sz="12600" kern="1200">
          <a:solidFill>
            <a:schemeClr val="tx1"/>
          </a:solidFill>
          <a:latin typeface="+mn-lt"/>
          <a:ea typeface="ＭＳ Ｐゴシック" charset="0"/>
          <a:cs typeface="+mn-cs"/>
        </a:defRPr>
      </a:lvl2pPr>
      <a:lvl3pPr marL="5213350" indent="-1036638" algn="l" defTabSz="4168775" rtl="0" eaLnBrk="0" fontAlgn="base" hangingPunct="0">
        <a:spcBef>
          <a:spcPct val="20000"/>
        </a:spcBef>
        <a:spcAft>
          <a:spcPct val="0"/>
        </a:spcAft>
        <a:buFont typeface="Arial" charset="0"/>
        <a:buChar char="•"/>
        <a:defRPr sz="10900" kern="1200">
          <a:solidFill>
            <a:schemeClr val="tx1"/>
          </a:solidFill>
          <a:latin typeface="+mn-lt"/>
          <a:ea typeface="ＭＳ Ｐゴシック" charset="0"/>
          <a:cs typeface="+mn-cs"/>
        </a:defRPr>
      </a:lvl3pPr>
      <a:lvl4pPr marL="7299325" indent="-1036638" algn="l" defTabSz="4168775" rtl="0" eaLnBrk="0" fontAlgn="base" hangingPunct="0">
        <a:spcBef>
          <a:spcPct val="20000"/>
        </a:spcBef>
        <a:spcAft>
          <a:spcPct val="0"/>
        </a:spcAft>
        <a:buFont typeface="Arial" charset="0"/>
        <a:buChar char="–"/>
        <a:defRPr sz="9200" kern="1200">
          <a:solidFill>
            <a:schemeClr val="tx1"/>
          </a:solidFill>
          <a:latin typeface="+mn-lt"/>
          <a:ea typeface="ＭＳ Ｐゴシック" charset="0"/>
          <a:cs typeface="+mn-cs"/>
        </a:defRPr>
      </a:lvl4pPr>
      <a:lvl5pPr marL="9386888" indent="-1036638" algn="l" defTabSz="4168775" rtl="0" eaLnBrk="0" fontAlgn="base" hangingPunct="0">
        <a:spcBef>
          <a:spcPct val="20000"/>
        </a:spcBef>
        <a:spcAft>
          <a:spcPct val="0"/>
        </a:spcAft>
        <a:buFont typeface="Arial" charset="0"/>
        <a:buChar char="»"/>
        <a:defRPr sz="9200" kern="1200">
          <a:solidFill>
            <a:schemeClr val="tx1"/>
          </a:solidFill>
          <a:latin typeface="+mn-lt"/>
          <a:ea typeface="ＭＳ Ｐゴシック" charset="0"/>
          <a:cs typeface="+mn-cs"/>
        </a:defRPr>
      </a:lvl5pPr>
      <a:lvl6pPr marL="11477381" indent="-1043396" algn="l" defTabSz="4173593"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4173" indent="-1043396" algn="l" defTabSz="4173593"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0970" indent="-1043396" algn="l" defTabSz="4173593"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37765" indent="-1043396" algn="l" defTabSz="4173593"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3593" rtl="0" eaLnBrk="1" latinLnBrk="0" hangingPunct="1">
        <a:defRPr sz="8200" kern="1200">
          <a:solidFill>
            <a:schemeClr val="tx1"/>
          </a:solidFill>
          <a:latin typeface="+mn-lt"/>
          <a:ea typeface="+mn-ea"/>
          <a:cs typeface="+mn-cs"/>
        </a:defRPr>
      </a:lvl1pPr>
      <a:lvl2pPr marL="2086796" algn="l" defTabSz="4173593" rtl="0" eaLnBrk="1" latinLnBrk="0" hangingPunct="1">
        <a:defRPr sz="8200" kern="1200">
          <a:solidFill>
            <a:schemeClr val="tx1"/>
          </a:solidFill>
          <a:latin typeface="+mn-lt"/>
          <a:ea typeface="+mn-ea"/>
          <a:cs typeface="+mn-cs"/>
        </a:defRPr>
      </a:lvl2pPr>
      <a:lvl3pPr marL="4173593" algn="l" defTabSz="4173593" rtl="0" eaLnBrk="1" latinLnBrk="0" hangingPunct="1">
        <a:defRPr sz="8200" kern="1200">
          <a:solidFill>
            <a:schemeClr val="tx1"/>
          </a:solidFill>
          <a:latin typeface="+mn-lt"/>
          <a:ea typeface="+mn-ea"/>
          <a:cs typeface="+mn-cs"/>
        </a:defRPr>
      </a:lvl3pPr>
      <a:lvl4pPr marL="6260388" algn="l" defTabSz="4173593" rtl="0" eaLnBrk="1" latinLnBrk="0" hangingPunct="1">
        <a:defRPr sz="8200" kern="1200">
          <a:solidFill>
            <a:schemeClr val="tx1"/>
          </a:solidFill>
          <a:latin typeface="+mn-lt"/>
          <a:ea typeface="+mn-ea"/>
          <a:cs typeface="+mn-cs"/>
        </a:defRPr>
      </a:lvl4pPr>
      <a:lvl5pPr marL="8347180" algn="l" defTabSz="4173593" rtl="0" eaLnBrk="1" latinLnBrk="0" hangingPunct="1">
        <a:defRPr sz="8200" kern="1200">
          <a:solidFill>
            <a:schemeClr val="tx1"/>
          </a:solidFill>
          <a:latin typeface="+mn-lt"/>
          <a:ea typeface="+mn-ea"/>
          <a:cs typeface="+mn-cs"/>
        </a:defRPr>
      </a:lvl5pPr>
      <a:lvl6pPr marL="10433981" algn="l" defTabSz="4173593" rtl="0" eaLnBrk="1" latinLnBrk="0" hangingPunct="1">
        <a:defRPr sz="8200" kern="1200">
          <a:solidFill>
            <a:schemeClr val="tx1"/>
          </a:solidFill>
          <a:latin typeface="+mn-lt"/>
          <a:ea typeface="+mn-ea"/>
          <a:cs typeface="+mn-cs"/>
        </a:defRPr>
      </a:lvl6pPr>
      <a:lvl7pPr marL="12520778" algn="l" defTabSz="4173593" rtl="0" eaLnBrk="1" latinLnBrk="0" hangingPunct="1">
        <a:defRPr sz="8200" kern="1200">
          <a:solidFill>
            <a:schemeClr val="tx1"/>
          </a:solidFill>
          <a:latin typeface="+mn-lt"/>
          <a:ea typeface="+mn-ea"/>
          <a:cs typeface="+mn-cs"/>
        </a:defRPr>
      </a:lvl7pPr>
      <a:lvl8pPr marL="14607569" algn="l" defTabSz="4173593" rtl="0" eaLnBrk="1" latinLnBrk="0" hangingPunct="1">
        <a:defRPr sz="8200" kern="1200">
          <a:solidFill>
            <a:schemeClr val="tx1"/>
          </a:solidFill>
          <a:latin typeface="+mn-lt"/>
          <a:ea typeface="+mn-ea"/>
          <a:cs typeface="+mn-cs"/>
        </a:defRPr>
      </a:lvl8pPr>
      <a:lvl9pPr marL="16694365" algn="l" defTabSz="417359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mailto:g_deepa@blr.amrita.edu"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bl.en.u4aie19062@bl.students.amrita.edu" TargetMode="External"/><Relationship Id="rId11" Type="http://schemas.openxmlformats.org/officeDocument/2006/relationships/image" Target="../media/image5.png"/><Relationship Id="rId5" Type="http://schemas.openxmlformats.org/officeDocument/2006/relationships/hyperlink" Target="mailto:bl.en.u4aie19014@bl.students.amrita.edu" TargetMode="External"/><Relationship Id="rId10" Type="http://schemas.openxmlformats.org/officeDocument/2006/relationships/image" Target="../media/image4.png"/><Relationship Id="rId4" Type="http://schemas.openxmlformats.org/officeDocument/2006/relationships/hyperlink" Target="mailto:bl.en.u4aie19013@bl.students.amrita.edu"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à coins arrondis 214"/>
          <p:cNvSpPr/>
          <p:nvPr/>
        </p:nvSpPr>
        <p:spPr>
          <a:xfrm>
            <a:off x="755650" y="25148880"/>
            <a:ext cx="25222200" cy="3095126"/>
          </a:xfrm>
          <a:prstGeom prst="roundRect">
            <a:avLst>
              <a:gd name="adj" fmla="val 61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9" tIns="45689" rIns="91379" bIns="45689" anchor="ctr"/>
          <a:lstStyle>
            <a:defPPr>
              <a:defRPr lang="en-US"/>
            </a:defPPr>
            <a:lvl1pPr marL="0" algn="l" defTabSz="1881012" rtl="0" eaLnBrk="1" latinLnBrk="0" hangingPunct="1">
              <a:defRPr sz="7400" kern="1200">
                <a:solidFill>
                  <a:schemeClr val="lt1"/>
                </a:solidFill>
                <a:latin typeface="+mn-lt"/>
                <a:ea typeface="+mn-ea"/>
                <a:cs typeface="+mn-cs"/>
              </a:defRPr>
            </a:lvl1pPr>
            <a:lvl2pPr marL="1881012" algn="l" defTabSz="1881012" rtl="0" eaLnBrk="1" latinLnBrk="0" hangingPunct="1">
              <a:defRPr sz="7400" kern="1200">
                <a:solidFill>
                  <a:schemeClr val="lt1"/>
                </a:solidFill>
                <a:latin typeface="+mn-lt"/>
                <a:ea typeface="+mn-ea"/>
                <a:cs typeface="+mn-cs"/>
              </a:defRPr>
            </a:lvl2pPr>
            <a:lvl3pPr marL="3762024" algn="l" defTabSz="1881012" rtl="0" eaLnBrk="1" latinLnBrk="0" hangingPunct="1">
              <a:defRPr sz="7400" kern="1200">
                <a:solidFill>
                  <a:schemeClr val="lt1"/>
                </a:solidFill>
                <a:latin typeface="+mn-lt"/>
                <a:ea typeface="+mn-ea"/>
                <a:cs typeface="+mn-cs"/>
              </a:defRPr>
            </a:lvl3pPr>
            <a:lvl4pPr marL="5643037" algn="l" defTabSz="1881012" rtl="0" eaLnBrk="1" latinLnBrk="0" hangingPunct="1">
              <a:defRPr sz="7400" kern="1200">
                <a:solidFill>
                  <a:schemeClr val="lt1"/>
                </a:solidFill>
                <a:latin typeface="+mn-lt"/>
                <a:ea typeface="+mn-ea"/>
                <a:cs typeface="+mn-cs"/>
              </a:defRPr>
            </a:lvl4pPr>
            <a:lvl5pPr marL="7524049" algn="l" defTabSz="1881012" rtl="0" eaLnBrk="1" latinLnBrk="0" hangingPunct="1">
              <a:defRPr sz="7400" kern="1200">
                <a:solidFill>
                  <a:schemeClr val="lt1"/>
                </a:solidFill>
                <a:latin typeface="+mn-lt"/>
                <a:ea typeface="+mn-ea"/>
                <a:cs typeface="+mn-cs"/>
              </a:defRPr>
            </a:lvl5pPr>
            <a:lvl6pPr marL="9405061" algn="l" defTabSz="1881012" rtl="0" eaLnBrk="1" latinLnBrk="0" hangingPunct="1">
              <a:defRPr sz="7400" kern="1200">
                <a:solidFill>
                  <a:schemeClr val="lt1"/>
                </a:solidFill>
                <a:latin typeface="+mn-lt"/>
                <a:ea typeface="+mn-ea"/>
                <a:cs typeface="+mn-cs"/>
              </a:defRPr>
            </a:lvl6pPr>
            <a:lvl7pPr marL="11286073" algn="l" defTabSz="1881012" rtl="0" eaLnBrk="1" latinLnBrk="0" hangingPunct="1">
              <a:defRPr sz="7400" kern="1200">
                <a:solidFill>
                  <a:schemeClr val="lt1"/>
                </a:solidFill>
                <a:latin typeface="+mn-lt"/>
                <a:ea typeface="+mn-ea"/>
                <a:cs typeface="+mn-cs"/>
              </a:defRPr>
            </a:lvl7pPr>
            <a:lvl8pPr marL="13167086" algn="l" defTabSz="1881012" rtl="0" eaLnBrk="1" latinLnBrk="0" hangingPunct="1">
              <a:defRPr sz="7400" kern="1200">
                <a:solidFill>
                  <a:schemeClr val="lt1"/>
                </a:solidFill>
                <a:latin typeface="+mn-lt"/>
                <a:ea typeface="+mn-ea"/>
                <a:cs typeface="+mn-cs"/>
              </a:defRPr>
            </a:lvl8pPr>
            <a:lvl9pPr marL="15048098" algn="l" defTabSz="1881012" rtl="0" eaLnBrk="1" latinLnBrk="0" hangingPunct="1">
              <a:defRPr sz="7400" kern="1200">
                <a:solidFill>
                  <a:schemeClr val="lt1"/>
                </a:solidFill>
                <a:latin typeface="+mn-lt"/>
                <a:ea typeface="+mn-ea"/>
                <a:cs typeface="+mn-cs"/>
              </a:defRPr>
            </a:lvl9pPr>
          </a:lstStyle>
          <a:p>
            <a:pPr marL="1143000" indent="-1143000" algn="just">
              <a:buFont typeface="+mj-lt"/>
              <a:buAutoNum type="arabicPeriod"/>
            </a:pPr>
            <a:endParaRPr lang="en-US" sz="3200" dirty="0">
              <a:solidFill>
                <a:schemeClr val="tx1"/>
              </a:solidFill>
              <a:latin typeface="Times New Roman" pitchFamily="18" charset="0"/>
              <a:cs typeface="Times New Roman" pitchFamily="18" charset="0"/>
            </a:endParaRPr>
          </a:p>
          <a:p>
            <a:pPr marL="1143000" indent="-1143000" algn="just">
              <a:buFont typeface="+mj-lt"/>
              <a:buAutoNum type="arabicPeriod"/>
            </a:pPr>
            <a:endParaRPr lang="en-US" sz="3200" dirty="0">
              <a:solidFill>
                <a:schemeClr val="tx1"/>
              </a:solidFill>
              <a:latin typeface="Times New Roman" pitchFamily="18" charset="0"/>
              <a:cs typeface="Times New Roman" pitchFamily="18" charset="0"/>
            </a:endParaRPr>
          </a:p>
          <a:p>
            <a:pPr marL="1143000" indent="-1143000" algn="just">
              <a:buFont typeface="+mj-lt"/>
              <a:buAutoNum type="arabicPeriod"/>
            </a:pPr>
            <a:endParaRPr lang="en-US" sz="3200" dirty="0">
              <a:solidFill>
                <a:schemeClr val="tx1"/>
              </a:solidFill>
              <a:latin typeface="Times New Roman" pitchFamily="18" charset="0"/>
              <a:cs typeface="Times New Roman" pitchFamily="18" charset="0"/>
            </a:endParaRPr>
          </a:p>
          <a:p>
            <a:pPr algn="just"/>
            <a:endParaRPr lang="en-US" sz="3200" dirty="0">
              <a:solidFill>
                <a:schemeClr val="tx1"/>
              </a:solidFill>
              <a:latin typeface="Times New Roman" pitchFamily="18" charset="0"/>
              <a:cs typeface="Times New Roman" pitchFamily="18" charset="0"/>
            </a:endParaRPr>
          </a:p>
          <a:p>
            <a:pPr algn="just"/>
            <a:endParaRPr lang="en-US" sz="3200" dirty="0">
              <a:solidFill>
                <a:schemeClr val="tx1"/>
              </a:solidFill>
              <a:latin typeface="Times New Roman" pitchFamily="18" charset="0"/>
              <a:cs typeface="Times New Roman" pitchFamily="18" charset="0"/>
            </a:endParaRPr>
          </a:p>
          <a:p>
            <a:pPr algn="just"/>
            <a:endParaRPr lang="en-US" sz="3200" dirty="0">
              <a:solidFill>
                <a:schemeClr val="tx1"/>
              </a:solidFill>
              <a:latin typeface="Times New Roman" pitchFamily="18" charset="0"/>
              <a:cs typeface="Times New Roman" pitchFamily="18" charset="0"/>
            </a:endParaRPr>
          </a:p>
          <a:p>
            <a:pPr marL="1143000" indent="-1143000" algn="just">
              <a:buFont typeface="+mj-lt"/>
              <a:buAutoNum type="arabicPeriod"/>
            </a:pPr>
            <a:r>
              <a:rPr lang="en-IN" sz="3200" dirty="0">
                <a:solidFill>
                  <a:schemeClr val="tx1"/>
                </a:solidFill>
                <a:latin typeface="Times New Roman" pitchFamily="18" charset="0"/>
                <a:cs typeface="Times New Roman" pitchFamily="18" charset="0"/>
              </a:rPr>
              <a:t>Panchendrarajan, Rrubaa &amp; Amaresan, Aravindh. (2019). Bidirectional LSTM-CRF for Named Entity Recognition.</a:t>
            </a:r>
            <a:r>
              <a:rPr lang="en-IN" sz="3200" dirty="0">
                <a:solidFill>
                  <a:srgbClr val="000000"/>
                </a:solidFill>
                <a:latin typeface="Times New Roman" panose="02020603050405020304" pitchFamily="18" charset="0"/>
                <a:ea typeface="SimSun" panose="02010600030101010101" pitchFamily="2" charset="-122"/>
              </a:rPr>
              <a:t>Y. Zhang, Y. Liu, F. Weninger and B. Schuller(2017), "Multi-task deep neural network with shared hidden layers: Breaking down the wall between emotion representations," </a:t>
            </a:r>
            <a:r>
              <a:rPr lang="en-IN" sz="3200" i="1" dirty="0">
                <a:solidFill>
                  <a:srgbClr val="000000"/>
                </a:solidFill>
                <a:latin typeface="Times New Roman" panose="02020603050405020304" pitchFamily="18" charset="0"/>
                <a:ea typeface="SimSun" panose="02010600030101010101" pitchFamily="2" charset="-122"/>
              </a:rPr>
              <a:t>2017 IEEE International Conference on Acoustics, Speech and Signal Processing (ICASSP),</a:t>
            </a:r>
            <a:r>
              <a:rPr lang="en-IN" sz="3200" dirty="0">
                <a:solidFill>
                  <a:srgbClr val="000000"/>
                </a:solidFill>
                <a:latin typeface="Times New Roman" panose="02020603050405020304" pitchFamily="18" charset="0"/>
                <a:ea typeface="SimSun" panose="02010600030101010101" pitchFamily="2" charset="-122"/>
              </a:rPr>
              <a:t> New</a:t>
            </a:r>
          </a:p>
          <a:p>
            <a:pPr marL="1143000" indent="-1143000" algn="just">
              <a:buFont typeface="+mj-lt"/>
              <a:buAutoNum type="arabicPeriod"/>
            </a:pPr>
            <a:r>
              <a:rPr lang="en-IN" sz="3200" dirty="0">
                <a:solidFill>
                  <a:schemeClr val="tx1"/>
                </a:solidFill>
                <a:latin typeface="Times New Roman" pitchFamily="18" charset="0"/>
                <a:cs typeface="Times New Roman" pitchFamily="18" charset="0"/>
              </a:rPr>
              <a:t>Yang, Gang &amp; Xu, Hongzhe. (2020). A Residual BiLSTM Model for Named Entity Recognition. IEEE Access. PP. 1-1. 10.1109/ACCESS.2020.3046253</a:t>
            </a:r>
          </a:p>
          <a:p>
            <a:pPr marL="1143000" indent="-1143000" algn="just">
              <a:buFont typeface="+mj-lt"/>
              <a:buAutoNum type="arabicPeriod"/>
            </a:pPr>
            <a:endParaRPr lang="en-IN" sz="3200" dirty="0">
              <a:solidFill>
                <a:schemeClr val="tx1"/>
              </a:solidFill>
              <a:latin typeface="Times New Roman" pitchFamily="18" charset="0"/>
              <a:cs typeface="Times New Roman" pitchFamily="18" charset="0"/>
            </a:endParaRPr>
          </a:p>
          <a:p>
            <a:pPr marL="514350" indent="-514350" algn="just"/>
            <a:endParaRPr lang="en-US" sz="3200" dirty="0">
              <a:solidFill>
                <a:schemeClr val="tx1"/>
              </a:solidFill>
              <a:latin typeface="Times New Roman" pitchFamily="18" charset="0"/>
              <a:cs typeface="Times New Roman" pitchFamily="18" charset="0"/>
            </a:endParaRPr>
          </a:p>
          <a:p>
            <a:pPr marL="514350" indent="-514350" algn="just">
              <a:buFont typeface="+mj-lt"/>
              <a:buAutoNum type="arabicPeriod"/>
            </a:pPr>
            <a:endParaRPr lang="en-US" sz="3200" dirty="0">
              <a:solidFill>
                <a:schemeClr val="tx1"/>
              </a:solidFill>
              <a:latin typeface="Times New Roman" pitchFamily="18" charset="0"/>
              <a:cs typeface="Times New Roman" pitchFamily="18" charset="0"/>
            </a:endParaRPr>
          </a:p>
          <a:p>
            <a:pPr algn="just"/>
            <a:br>
              <a:rPr lang="en-US" sz="3200" dirty="0">
                <a:solidFill>
                  <a:schemeClr val="tx1"/>
                </a:solidFill>
                <a:latin typeface="Times New Roman" pitchFamily="18" charset="0"/>
                <a:cs typeface="Times New Roman" pitchFamily="18" charset="0"/>
              </a:rPr>
            </a:br>
            <a:endParaRPr lang="en-US" sz="3200" dirty="0">
              <a:solidFill>
                <a:schemeClr val="tx1"/>
              </a:solidFill>
              <a:latin typeface="Times New Roman" pitchFamily="18" charset="0"/>
              <a:cs typeface="Times New Roman" pitchFamily="18" charset="0"/>
            </a:endParaRPr>
          </a:p>
        </p:txBody>
      </p:sp>
      <p:sp>
        <p:nvSpPr>
          <p:cNvPr id="256" name="Rectangle à coins arrondis 214"/>
          <p:cNvSpPr/>
          <p:nvPr/>
        </p:nvSpPr>
        <p:spPr>
          <a:xfrm>
            <a:off x="755650" y="28396406"/>
            <a:ext cx="41605200" cy="1523352"/>
          </a:xfrm>
          <a:prstGeom prst="roundRect">
            <a:avLst>
              <a:gd name="adj" fmla="val 384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9" tIns="45689" rIns="91379" bIns="45689" anchor="ctr"/>
          <a:lstStyle>
            <a:defPPr>
              <a:defRPr lang="en-US"/>
            </a:defPPr>
            <a:lvl1pPr marL="0" algn="l" defTabSz="1881012" rtl="0" eaLnBrk="1" latinLnBrk="0" hangingPunct="1">
              <a:defRPr sz="7400" kern="1200">
                <a:solidFill>
                  <a:schemeClr val="lt1"/>
                </a:solidFill>
                <a:latin typeface="+mn-lt"/>
                <a:ea typeface="+mn-ea"/>
                <a:cs typeface="+mn-cs"/>
              </a:defRPr>
            </a:lvl1pPr>
            <a:lvl2pPr marL="1881012" algn="l" defTabSz="1881012" rtl="0" eaLnBrk="1" latinLnBrk="0" hangingPunct="1">
              <a:defRPr sz="7400" kern="1200">
                <a:solidFill>
                  <a:schemeClr val="lt1"/>
                </a:solidFill>
                <a:latin typeface="+mn-lt"/>
                <a:ea typeface="+mn-ea"/>
                <a:cs typeface="+mn-cs"/>
              </a:defRPr>
            </a:lvl2pPr>
            <a:lvl3pPr marL="3762024" algn="l" defTabSz="1881012" rtl="0" eaLnBrk="1" latinLnBrk="0" hangingPunct="1">
              <a:defRPr sz="7400" kern="1200">
                <a:solidFill>
                  <a:schemeClr val="lt1"/>
                </a:solidFill>
                <a:latin typeface="+mn-lt"/>
                <a:ea typeface="+mn-ea"/>
                <a:cs typeface="+mn-cs"/>
              </a:defRPr>
            </a:lvl3pPr>
            <a:lvl4pPr marL="5643037" algn="l" defTabSz="1881012" rtl="0" eaLnBrk="1" latinLnBrk="0" hangingPunct="1">
              <a:defRPr sz="7400" kern="1200">
                <a:solidFill>
                  <a:schemeClr val="lt1"/>
                </a:solidFill>
                <a:latin typeface="+mn-lt"/>
                <a:ea typeface="+mn-ea"/>
                <a:cs typeface="+mn-cs"/>
              </a:defRPr>
            </a:lvl4pPr>
            <a:lvl5pPr marL="7524049" algn="l" defTabSz="1881012" rtl="0" eaLnBrk="1" latinLnBrk="0" hangingPunct="1">
              <a:defRPr sz="7400" kern="1200">
                <a:solidFill>
                  <a:schemeClr val="lt1"/>
                </a:solidFill>
                <a:latin typeface="+mn-lt"/>
                <a:ea typeface="+mn-ea"/>
                <a:cs typeface="+mn-cs"/>
              </a:defRPr>
            </a:lvl5pPr>
            <a:lvl6pPr marL="9405061" algn="l" defTabSz="1881012" rtl="0" eaLnBrk="1" latinLnBrk="0" hangingPunct="1">
              <a:defRPr sz="7400" kern="1200">
                <a:solidFill>
                  <a:schemeClr val="lt1"/>
                </a:solidFill>
                <a:latin typeface="+mn-lt"/>
                <a:ea typeface="+mn-ea"/>
                <a:cs typeface="+mn-cs"/>
              </a:defRPr>
            </a:lvl6pPr>
            <a:lvl7pPr marL="11286073" algn="l" defTabSz="1881012" rtl="0" eaLnBrk="1" latinLnBrk="0" hangingPunct="1">
              <a:defRPr sz="7400" kern="1200">
                <a:solidFill>
                  <a:schemeClr val="lt1"/>
                </a:solidFill>
                <a:latin typeface="+mn-lt"/>
                <a:ea typeface="+mn-ea"/>
                <a:cs typeface="+mn-cs"/>
              </a:defRPr>
            </a:lvl7pPr>
            <a:lvl8pPr marL="13167086" algn="l" defTabSz="1881012" rtl="0" eaLnBrk="1" latinLnBrk="0" hangingPunct="1">
              <a:defRPr sz="7400" kern="1200">
                <a:solidFill>
                  <a:schemeClr val="lt1"/>
                </a:solidFill>
                <a:latin typeface="+mn-lt"/>
                <a:ea typeface="+mn-ea"/>
                <a:cs typeface="+mn-cs"/>
              </a:defRPr>
            </a:lvl8pPr>
            <a:lvl9pPr marL="15048098" algn="l" defTabSz="1881012" rtl="0" eaLnBrk="1" latinLnBrk="0" hangingPunct="1">
              <a:defRPr sz="7400" kern="1200">
                <a:solidFill>
                  <a:schemeClr val="lt1"/>
                </a:solidFill>
                <a:latin typeface="+mn-lt"/>
                <a:ea typeface="+mn-ea"/>
                <a:cs typeface="+mn-cs"/>
              </a:defRPr>
            </a:lvl9pPr>
          </a:lstStyle>
          <a:p>
            <a:pPr algn="r">
              <a:defRPr/>
            </a:pPr>
            <a:endParaRPr lang="en-US" sz="3600" i="1" dirty="0">
              <a:solidFill>
                <a:schemeClr val="tx1"/>
              </a:solidFill>
            </a:endParaRPr>
          </a:p>
        </p:txBody>
      </p:sp>
      <p:sp>
        <p:nvSpPr>
          <p:cNvPr id="259" name="Rectangle à coins arrondis 214"/>
          <p:cNvSpPr/>
          <p:nvPr/>
        </p:nvSpPr>
        <p:spPr>
          <a:xfrm>
            <a:off x="544753" y="5411074"/>
            <a:ext cx="12438818" cy="19555490"/>
          </a:xfrm>
          <a:prstGeom prst="roundRect">
            <a:avLst>
              <a:gd name="adj" fmla="val 614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79" tIns="45689" rIns="91379" bIns="45689" anchor="ctr"/>
          <a:lstStyle>
            <a:defPPr>
              <a:defRPr lang="en-US"/>
            </a:defPPr>
            <a:lvl1pPr marL="0" algn="l" defTabSz="1881012" rtl="0" eaLnBrk="1" latinLnBrk="0" hangingPunct="1">
              <a:defRPr sz="7400" kern="1200">
                <a:solidFill>
                  <a:schemeClr val="lt1"/>
                </a:solidFill>
                <a:latin typeface="+mn-lt"/>
                <a:ea typeface="+mn-ea"/>
                <a:cs typeface="+mn-cs"/>
              </a:defRPr>
            </a:lvl1pPr>
            <a:lvl2pPr marL="1881012" algn="l" defTabSz="1881012" rtl="0" eaLnBrk="1" latinLnBrk="0" hangingPunct="1">
              <a:defRPr sz="7400" kern="1200">
                <a:solidFill>
                  <a:schemeClr val="lt1"/>
                </a:solidFill>
                <a:latin typeface="+mn-lt"/>
                <a:ea typeface="+mn-ea"/>
                <a:cs typeface="+mn-cs"/>
              </a:defRPr>
            </a:lvl2pPr>
            <a:lvl3pPr marL="3762024" algn="l" defTabSz="1881012" rtl="0" eaLnBrk="1" latinLnBrk="0" hangingPunct="1">
              <a:defRPr sz="7400" kern="1200">
                <a:solidFill>
                  <a:schemeClr val="lt1"/>
                </a:solidFill>
                <a:latin typeface="+mn-lt"/>
                <a:ea typeface="+mn-ea"/>
                <a:cs typeface="+mn-cs"/>
              </a:defRPr>
            </a:lvl3pPr>
            <a:lvl4pPr marL="5643037" algn="l" defTabSz="1881012" rtl="0" eaLnBrk="1" latinLnBrk="0" hangingPunct="1">
              <a:defRPr sz="7400" kern="1200">
                <a:solidFill>
                  <a:schemeClr val="lt1"/>
                </a:solidFill>
                <a:latin typeface="+mn-lt"/>
                <a:ea typeface="+mn-ea"/>
                <a:cs typeface="+mn-cs"/>
              </a:defRPr>
            </a:lvl4pPr>
            <a:lvl5pPr marL="7524049" algn="l" defTabSz="1881012" rtl="0" eaLnBrk="1" latinLnBrk="0" hangingPunct="1">
              <a:defRPr sz="7400" kern="1200">
                <a:solidFill>
                  <a:schemeClr val="lt1"/>
                </a:solidFill>
                <a:latin typeface="+mn-lt"/>
                <a:ea typeface="+mn-ea"/>
                <a:cs typeface="+mn-cs"/>
              </a:defRPr>
            </a:lvl5pPr>
            <a:lvl6pPr marL="9405061" algn="l" defTabSz="1881012" rtl="0" eaLnBrk="1" latinLnBrk="0" hangingPunct="1">
              <a:defRPr sz="7400" kern="1200">
                <a:solidFill>
                  <a:schemeClr val="lt1"/>
                </a:solidFill>
                <a:latin typeface="+mn-lt"/>
                <a:ea typeface="+mn-ea"/>
                <a:cs typeface="+mn-cs"/>
              </a:defRPr>
            </a:lvl6pPr>
            <a:lvl7pPr marL="11286073" algn="l" defTabSz="1881012" rtl="0" eaLnBrk="1" latinLnBrk="0" hangingPunct="1">
              <a:defRPr sz="7400" kern="1200">
                <a:solidFill>
                  <a:schemeClr val="lt1"/>
                </a:solidFill>
                <a:latin typeface="+mn-lt"/>
                <a:ea typeface="+mn-ea"/>
                <a:cs typeface="+mn-cs"/>
              </a:defRPr>
            </a:lvl7pPr>
            <a:lvl8pPr marL="13167086" algn="l" defTabSz="1881012" rtl="0" eaLnBrk="1" latinLnBrk="0" hangingPunct="1">
              <a:defRPr sz="7400" kern="1200">
                <a:solidFill>
                  <a:schemeClr val="lt1"/>
                </a:solidFill>
                <a:latin typeface="+mn-lt"/>
                <a:ea typeface="+mn-ea"/>
                <a:cs typeface="+mn-cs"/>
              </a:defRPr>
            </a:lvl8pPr>
            <a:lvl9pPr marL="15048098" algn="l" defTabSz="1881012" rtl="0" eaLnBrk="1" latinLnBrk="0" hangingPunct="1">
              <a:defRPr sz="7400" kern="1200">
                <a:solidFill>
                  <a:schemeClr val="lt1"/>
                </a:solidFill>
                <a:latin typeface="+mn-lt"/>
                <a:ea typeface="+mn-ea"/>
                <a:cs typeface="+mn-cs"/>
              </a:defRPr>
            </a:lvl9pPr>
          </a:lstStyle>
          <a:p>
            <a:r>
              <a:rPr lang="en-IN" sz="3200" dirty="0"/>
              <a:t>Archetypal emotions :</a:t>
            </a:r>
          </a:p>
        </p:txBody>
      </p:sp>
      <p:sp>
        <p:nvSpPr>
          <p:cNvPr id="260" name="Rectangle à coins arrondis 214"/>
          <p:cNvSpPr/>
          <p:nvPr/>
        </p:nvSpPr>
        <p:spPr>
          <a:xfrm>
            <a:off x="527050" y="431006"/>
            <a:ext cx="41452800" cy="4724400"/>
          </a:xfrm>
          <a:prstGeom prst="roundRect">
            <a:avLst>
              <a:gd name="adj" fmla="val 6141"/>
            </a:avLst>
          </a:prstGeom>
          <a:solidFill>
            <a:schemeClr val="bg1"/>
          </a:solidFill>
          <a:ln w="152400" cap="flat" cmpd="dbl">
            <a:solidFill>
              <a:schemeClr val="tx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379" tIns="45689" rIns="91379" bIns="45689" anchor="ctr"/>
          <a:lstStyle>
            <a:defPPr>
              <a:defRPr lang="en-US"/>
            </a:defPPr>
            <a:lvl1pPr marL="0" algn="l" defTabSz="1881012" rtl="0" eaLnBrk="1" latinLnBrk="0" hangingPunct="1">
              <a:defRPr sz="7400" kern="1200">
                <a:solidFill>
                  <a:schemeClr val="lt1"/>
                </a:solidFill>
                <a:latin typeface="+mn-lt"/>
                <a:ea typeface="+mn-ea"/>
                <a:cs typeface="+mn-cs"/>
              </a:defRPr>
            </a:lvl1pPr>
            <a:lvl2pPr marL="1881012" algn="l" defTabSz="1881012" rtl="0" eaLnBrk="1" latinLnBrk="0" hangingPunct="1">
              <a:defRPr sz="7400" kern="1200">
                <a:solidFill>
                  <a:schemeClr val="lt1"/>
                </a:solidFill>
                <a:latin typeface="+mn-lt"/>
                <a:ea typeface="+mn-ea"/>
                <a:cs typeface="+mn-cs"/>
              </a:defRPr>
            </a:lvl2pPr>
            <a:lvl3pPr marL="3762024" algn="l" defTabSz="1881012" rtl="0" eaLnBrk="1" latinLnBrk="0" hangingPunct="1">
              <a:defRPr sz="7400" kern="1200">
                <a:solidFill>
                  <a:schemeClr val="lt1"/>
                </a:solidFill>
                <a:latin typeface="+mn-lt"/>
                <a:ea typeface="+mn-ea"/>
                <a:cs typeface="+mn-cs"/>
              </a:defRPr>
            </a:lvl3pPr>
            <a:lvl4pPr marL="5643037" algn="l" defTabSz="1881012" rtl="0" eaLnBrk="1" latinLnBrk="0" hangingPunct="1">
              <a:defRPr sz="7400" kern="1200">
                <a:solidFill>
                  <a:schemeClr val="lt1"/>
                </a:solidFill>
                <a:latin typeface="+mn-lt"/>
                <a:ea typeface="+mn-ea"/>
                <a:cs typeface="+mn-cs"/>
              </a:defRPr>
            </a:lvl4pPr>
            <a:lvl5pPr marL="7524049" algn="l" defTabSz="1881012" rtl="0" eaLnBrk="1" latinLnBrk="0" hangingPunct="1">
              <a:defRPr sz="7400" kern="1200">
                <a:solidFill>
                  <a:schemeClr val="lt1"/>
                </a:solidFill>
                <a:latin typeface="+mn-lt"/>
                <a:ea typeface="+mn-ea"/>
                <a:cs typeface="+mn-cs"/>
              </a:defRPr>
            </a:lvl5pPr>
            <a:lvl6pPr marL="9405061" algn="l" defTabSz="1881012" rtl="0" eaLnBrk="1" latinLnBrk="0" hangingPunct="1">
              <a:defRPr sz="7400" kern="1200">
                <a:solidFill>
                  <a:schemeClr val="lt1"/>
                </a:solidFill>
                <a:latin typeface="+mn-lt"/>
                <a:ea typeface="+mn-ea"/>
                <a:cs typeface="+mn-cs"/>
              </a:defRPr>
            </a:lvl6pPr>
            <a:lvl7pPr marL="11286073" algn="l" defTabSz="1881012" rtl="0" eaLnBrk="1" latinLnBrk="0" hangingPunct="1">
              <a:defRPr sz="7400" kern="1200">
                <a:solidFill>
                  <a:schemeClr val="lt1"/>
                </a:solidFill>
                <a:latin typeface="+mn-lt"/>
                <a:ea typeface="+mn-ea"/>
                <a:cs typeface="+mn-cs"/>
              </a:defRPr>
            </a:lvl7pPr>
            <a:lvl8pPr marL="13167086" algn="l" defTabSz="1881012" rtl="0" eaLnBrk="1" latinLnBrk="0" hangingPunct="1">
              <a:defRPr sz="7400" kern="1200">
                <a:solidFill>
                  <a:schemeClr val="lt1"/>
                </a:solidFill>
                <a:latin typeface="+mn-lt"/>
                <a:ea typeface="+mn-ea"/>
                <a:cs typeface="+mn-cs"/>
              </a:defRPr>
            </a:lvl8pPr>
            <a:lvl9pPr marL="15048098" algn="l" defTabSz="1881012" rtl="0" eaLnBrk="1" latinLnBrk="0" hangingPunct="1">
              <a:defRPr sz="7400" kern="1200">
                <a:solidFill>
                  <a:schemeClr val="lt1"/>
                </a:solidFill>
                <a:latin typeface="+mn-lt"/>
                <a:ea typeface="+mn-ea"/>
                <a:cs typeface="+mn-cs"/>
              </a:defRPr>
            </a:lvl9pPr>
          </a:lstStyle>
          <a:p>
            <a:pPr algn="ctr">
              <a:defRPr/>
            </a:pPr>
            <a:endParaRPr lang="en-US" dirty="0"/>
          </a:p>
        </p:txBody>
      </p:sp>
      <p:sp>
        <p:nvSpPr>
          <p:cNvPr id="261" name="Text Box 8"/>
          <p:cNvSpPr txBox="1">
            <a:spLocks noChangeArrowheads="1"/>
          </p:cNvSpPr>
          <p:nvPr/>
        </p:nvSpPr>
        <p:spPr bwMode="auto">
          <a:xfrm>
            <a:off x="5584247" y="642427"/>
            <a:ext cx="31948005" cy="254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56" tIns="39978" rIns="79956" bIns="39978">
            <a:sp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algn="ctr">
              <a:spcAft>
                <a:spcPts val="0"/>
              </a:spcAft>
            </a:pPr>
            <a:r>
              <a:rPr lang="en-US" sz="8000" b="1" dirty="0">
                <a:latin typeface="Times New Roman" panose="02020603050405020304" pitchFamily="18" charset="0"/>
                <a:cs typeface="Times New Roman" panose="02020603050405020304" pitchFamily="18" charset="0"/>
              </a:rPr>
              <a:t>A Study on Named Entity Recognition with Different Word Embeddings on GMB Dataset using  Deep Learning Pipelines</a:t>
            </a:r>
            <a:endParaRPr lang="en-IN" sz="8000" b="1" dirty="0">
              <a:latin typeface="Times New Roman" panose="02020603050405020304" pitchFamily="18" charset="0"/>
              <a:cs typeface="Times New Roman" panose="02020603050405020304" pitchFamily="18" charset="0"/>
            </a:endParaRPr>
          </a:p>
        </p:txBody>
      </p:sp>
      <p:sp>
        <p:nvSpPr>
          <p:cNvPr id="262" name="Text Box 8"/>
          <p:cNvSpPr txBox="1">
            <a:spLocks noChangeArrowheads="1"/>
          </p:cNvSpPr>
          <p:nvPr/>
        </p:nvSpPr>
        <p:spPr bwMode="auto">
          <a:xfrm>
            <a:off x="2047055" y="3302789"/>
            <a:ext cx="38412789" cy="91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56" tIns="39978" rIns="79956" bIns="39978">
            <a:sp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algn="ctr">
              <a:spcBef>
                <a:spcPct val="50000"/>
              </a:spcBef>
            </a:pPr>
            <a:r>
              <a:rPr lang="en-US" sz="5400" i="1" dirty="0">
                <a:latin typeface="Times New Roman" panose="02020603050405020304" pitchFamily="18" charset="0"/>
                <a:cs typeface="Times New Roman" panose="02020603050405020304" pitchFamily="18" charset="0"/>
              </a:rPr>
              <a:t>Charan Tej Kandavalli, Chavali Surya Teja , Sugash T M , Deepa Gupta</a:t>
            </a:r>
            <a:endParaRPr lang="en-US" sz="5400" b="1" i="1" dirty="0">
              <a:latin typeface="Times New Roman" panose="02020603050405020304" pitchFamily="18" charset="0"/>
              <a:cs typeface="Times New Roman" panose="02020603050405020304" pitchFamily="18" charset="0"/>
            </a:endParaRPr>
          </a:p>
        </p:txBody>
      </p:sp>
      <p:sp>
        <p:nvSpPr>
          <p:cNvPr id="263" name="Text Box 8"/>
          <p:cNvSpPr txBox="1">
            <a:spLocks noChangeArrowheads="1"/>
          </p:cNvSpPr>
          <p:nvPr/>
        </p:nvSpPr>
        <p:spPr bwMode="auto">
          <a:xfrm>
            <a:off x="679450" y="4317206"/>
            <a:ext cx="40614600" cy="6962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9956" tIns="39978" rIns="79956" bIns="39978">
            <a:sp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algn="ctr" eaLnBrk="1" hangingPunct="1">
              <a:spcBef>
                <a:spcPts val="900"/>
              </a:spcBef>
            </a:pPr>
            <a:r>
              <a:rPr lang="en-US" sz="4000" i="1" dirty="0">
                <a:latin typeface="Times New Roman" panose="02020603050405020304" pitchFamily="18" charset="0"/>
                <a:cs typeface="Times New Roman" panose="02020603050405020304" pitchFamily="18" charset="0"/>
              </a:rPr>
              <a:t>Department of Computer Science and Engineering, Amrita Vishwa Vidyapeetham, Bengaluru, India.</a:t>
            </a:r>
          </a:p>
        </p:txBody>
      </p:sp>
      <p:sp>
        <p:nvSpPr>
          <p:cNvPr id="266" name="Rectangle 265"/>
          <p:cNvSpPr>
            <a:spLocks noChangeArrowheads="1"/>
          </p:cNvSpPr>
          <p:nvPr/>
        </p:nvSpPr>
        <p:spPr bwMode="auto">
          <a:xfrm>
            <a:off x="1588811" y="5335717"/>
            <a:ext cx="10741649" cy="49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a:lnSpc>
                <a:spcPct val="100000"/>
              </a:lnSpc>
              <a:spcBef>
                <a:spcPct val="0"/>
              </a:spcBef>
              <a:defRPr/>
            </a:pPr>
            <a:endParaRPr lang="en-US" sz="2600" b="1" dirty="0">
              <a:cs typeface="+mn-cs"/>
            </a:endParaRPr>
          </a:p>
        </p:txBody>
      </p:sp>
      <p:sp>
        <p:nvSpPr>
          <p:cNvPr id="278" name="Rectangle 277"/>
          <p:cNvSpPr/>
          <p:nvPr/>
        </p:nvSpPr>
        <p:spPr>
          <a:xfrm>
            <a:off x="4844623" y="5536406"/>
            <a:ext cx="3527055" cy="830997"/>
          </a:xfrm>
          <a:prstGeom prst="rect">
            <a:avLst/>
          </a:prstGeom>
        </p:spPr>
        <p:txBody>
          <a:bodyPr wrap="none">
            <a:sp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algn="ctr">
              <a:defRPr/>
            </a:pPr>
            <a:r>
              <a:rPr lang="en-US" sz="4800" b="1" dirty="0">
                <a:latin typeface="Times New Roman" panose="02020603050405020304" pitchFamily="18" charset="0"/>
                <a:cs typeface="Times New Roman" panose="02020603050405020304" pitchFamily="18" charset="0"/>
              </a:rPr>
              <a:t>Introduction</a:t>
            </a:r>
          </a:p>
        </p:txBody>
      </p:sp>
      <p:sp>
        <p:nvSpPr>
          <p:cNvPr id="37" name="Rectangle 36"/>
          <p:cNvSpPr/>
          <p:nvPr/>
        </p:nvSpPr>
        <p:spPr>
          <a:xfrm>
            <a:off x="24494821" y="26825241"/>
            <a:ext cx="356187" cy="830997"/>
          </a:xfrm>
          <a:prstGeom prst="rect">
            <a:avLst/>
          </a:prstGeom>
        </p:spPr>
        <p:txBody>
          <a:bodyPr wrap="none">
            <a:sp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algn="ctr">
              <a:defRPr/>
            </a:pPr>
            <a:r>
              <a:rPr lang="en-US" sz="4800" b="1" dirty="0">
                <a:latin typeface="Arial"/>
                <a:cs typeface="Arial"/>
              </a:rPr>
              <a:t> </a:t>
            </a:r>
          </a:p>
        </p:txBody>
      </p:sp>
      <p:sp>
        <p:nvSpPr>
          <p:cNvPr id="38" name="Rectangle 37"/>
          <p:cNvSpPr/>
          <p:nvPr/>
        </p:nvSpPr>
        <p:spPr>
          <a:xfrm>
            <a:off x="35906078" y="26893202"/>
            <a:ext cx="184730" cy="830997"/>
          </a:xfrm>
          <a:prstGeom prst="rect">
            <a:avLst/>
          </a:prstGeom>
        </p:spPr>
        <p:txBody>
          <a:bodyPr wrap="none">
            <a:sp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algn="ctr">
              <a:defRPr/>
            </a:pPr>
            <a:endParaRPr lang="en-US" sz="4800" b="1" dirty="0">
              <a:latin typeface="Arial"/>
              <a:cs typeface="Arial"/>
            </a:endParaRPr>
          </a:p>
        </p:txBody>
      </p:sp>
      <p:sp>
        <p:nvSpPr>
          <p:cNvPr id="41" name="TextBox 40"/>
          <p:cNvSpPr txBox="1"/>
          <p:nvPr/>
        </p:nvSpPr>
        <p:spPr>
          <a:xfrm>
            <a:off x="19646589" y="16538655"/>
            <a:ext cx="184731" cy="584775"/>
          </a:xfrm>
          <a:prstGeom prst="rect">
            <a:avLst/>
          </a:prstGeom>
          <a:noFill/>
        </p:spPr>
        <p:txBody>
          <a:bodyPr wrap="none" rtlCol="0">
            <a:spAutoFit/>
          </a:bodyPr>
          <a:lstStyle/>
          <a:p>
            <a:pPr marL="457200" indent="-457200"/>
            <a:endParaRPr lang="en-GB" sz="3200" dirty="0"/>
          </a:p>
        </p:txBody>
      </p:sp>
      <p:cxnSp>
        <p:nvCxnSpPr>
          <p:cNvPr id="507" name="Straight Connector 506"/>
          <p:cNvCxnSpPr/>
          <p:nvPr/>
        </p:nvCxnSpPr>
        <p:spPr>
          <a:xfrm>
            <a:off x="19805046" y="1742360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16143732" y="5460206"/>
            <a:ext cx="5824030" cy="830997"/>
          </a:xfrm>
          <a:prstGeom prst="rect">
            <a:avLst/>
          </a:prstGeom>
        </p:spPr>
        <p:txBody>
          <a:bodyPr wrap="none">
            <a:sp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algn="ctr">
              <a:defRPr/>
            </a:pPr>
            <a:r>
              <a:rPr lang="en-US" sz="4800" b="1" dirty="0">
                <a:latin typeface="Times New Roman" panose="02020603050405020304" pitchFamily="18" charset="0"/>
                <a:cs typeface="Times New Roman" panose="02020603050405020304" pitchFamily="18" charset="0"/>
              </a:rPr>
              <a:t>Materials &amp; Methods</a:t>
            </a:r>
          </a:p>
        </p:txBody>
      </p:sp>
      <p:sp>
        <p:nvSpPr>
          <p:cNvPr id="726" name="Rectangle 725"/>
          <p:cNvSpPr/>
          <p:nvPr/>
        </p:nvSpPr>
        <p:spPr>
          <a:xfrm>
            <a:off x="25825450" y="6450806"/>
            <a:ext cx="16078200" cy="7086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Rounded Rectangle 236"/>
          <p:cNvSpPr/>
          <p:nvPr/>
        </p:nvSpPr>
        <p:spPr>
          <a:xfrm>
            <a:off x="26282650" y="5307806"/>
            <a:ext cx="15849600" cy="22936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ounded Rectangle 238"/>
          <p:cNvSpPr/>
          <p:nvPr/>
        </p:nvSpPr>
        <p:spPr>
          <a:xfrm>
            <a:off x="13090474" y="5307806"/>
            <a:ext cx="13054838" cy="196316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Rectangle 275"/>
          <p:cNvSpPr/>
          <p:nvPr/>
        </p:nvSpPr>
        <p:spPr>
          <a:xfrm>
            <a:off x="32564973" y="5307806"/>
            <a:ext cx="3312125" cy="830997"/>
          </a:xfrm>
          <a:prstGeom prst="rect">
            <a:avLst/>
          </a:prstGeom>
          <a:ln>
            <a:noFill/>
          </a:ln>
        </p:spPr>
        <p:txBody>
          <a:bodyPr wrap="none">
            <a:spAutoFit/>
          </a:bodyPr>
          <a:ls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a:lstStyle>
          <a:p>
            <a:pPr algn="ctr">
              <a:defRPr/>
            </a:pPr>
            <a:r>
              <a:rPr lang="en-US" sz="4800" b="1" dirty="0">
                <a:latin typeface="Times New Roman" panose="02020603050405020304" pitchFamily="18" charset="0"/>
                <a:cs typeface="Times New Roman" panose="02020603050405020304" pitchFamily="18" charset="0"/>
              </a:rPr>
              <a:t>Key Results</a:t>
            </a:r>
          </a:p>
        </p:txBody>
      </p:sp>
      <p:sp>
        <p:nvSpPr>
          <p:cNvPr id="47" name="TextBox 46"/>
          <p:cNvSpPr txBox="1"/>
          <p:nvPr/>
        </p:nvSpPr>
        <p:spPr>
          <a:xfrm>
            <a:off x="1113476" y="28820127"/>
            <a:ext cx="2362200" cy="707886"/>
          </a:xfrm>
          <a:prstGeom prst="rect">
            <a:avLst/>
          </a:prstGeom>
          <a:noFill/>
        </p:spPr>
        <p:txBody>
          <a:bodyPr wrap="square" rtlCol="0">
            <a:spAutoFit/>
          </a:bodyPr>
          <a:lstStyle/>
          <a:p>
            <a:r>
              <a:rPr lang="en-US" sz="4000" dirty="0"/>
              <a:t>Contact: </a:t>
            </a:r>
            <a:endParaRPr lang="en-IN" sz="4000" dirty="0"/>
          </a:p>
        </p:txBody>
      </p:sp>
      <p:sp>
        <p:nvSpPr>
          <p:cNvPr id="55" name="Content Placeholder 2"/>
          <p:cNvSpPr txBox="1">
            <a:spLocks/>
          </p:cNvSpPr>
          <p:nvPr/>
        </p:nvSpPr>
        <p:spPr bwMode="auto">
          <a:xfrm>
            <a:off x="-74698" y="6587259"/>
            <a:ext cx="1233654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17363" tIns="208679" rIns="417363" bIns="208679" numCol="1" anchor="t" anchorCtr="0" compatLnSpc="1">
            <a:prstTxWarp prst="textNoShape">
              <a:avLst/>
            </a:prstTxWarp>
          </a:bodyPr>
          <a:lstStyle>
            <a:lvl1pPr marL="0" indent="0" algn="ctr" defTabSz="4168775" rtl="0" eaLnBrk="0" fontAlgn="base" hangingPunct="0">
              <a:spcBef>
                <a:spcPct val="20000"/>
              </a:spcBef>
              <a:spcAft>
                <a:spcPct val="0"/>
              </a:spcAft>
              <a:buFont typeface="Arial" charset="0"/>
              <a:buNone/>
              <a:defRPr sz="14300" kern="1200">
                <a:solidFill>
                  <a:schemeClr val="tx1">
                    <a:tint val="75000"/>
                  </a:schemeClr>
                </a:solidFill>
                <a:latin typeface="+mn-lt"/>
                <a:ea typeface="ＭＳ Ｐゴシック" charset="0"/>
                <a:cs typeface="ＭＳ Ｐゴシック" charset="0"/>
              </a:defRPr>
            </a:lvl1pPr>
            <a:lvl2pPr marL="2086796" indent="0" algn="ctr" defTabSz="4168775" rtl="0" eaLnBrk="0" fontAlgn="base" hangingPunct="0">
              <a:spcBef>
                <a:spcPct val="20000"/>
              </a:spcBef>
              <a:spcAft>
                <a:spcPct val="0"/>
              </a:spcAft>
              <a:buFont typeface="Arial" charset="0"/>
              <a:buNone/>
              <a:defRPr sz="12600" kern="1200">
                <a:solidFill>
                  <a:schemeClr val="tx1">
                    <a:tint val="75000"/>
                  </a:schemeClr>
                </a:solidFill>
                <a:latin typeface="+mn-lt"/>
                <a:ea typeface="ＭＳ Ｐゴシック" charset="0"/>
                <a:cs typeface="+mn-cs"/>
              </a:defRPr>
            </a:lvl2pPr>
            <a:lvl3pPr marL="4173593" indent="0" algn="ctr" defTabSz="4168775" rtl="0" eaLnBrk="0" fontAlgn="base" hangingPunct="0">
              <a:spcBef>
                <a:spcPct val="20000"/>
              </a:spcBef>
              <a:spcAft>
                <a:spcPct val="0"/>
              </a:spcAft>
              <a:buFont typeface="Arial" charset="0"/>
              <a:buNone/>
              <a:defRPr sz="10900" kern="1200">
                <a:solidFill>
                  <a:schemeClr val="tx1">
                    <a:tint val="75000"/>
                  </a:schemeClr>
                </a:solidFill>
                <a:latin typeface="+mn-lt"/>
                <a:ea typeface="ＭＳ Ｐゴシック" charset="0"/>
                <a:cs typeface="+mn-cs"/>
              </a:defRPr>
            </a:lvl3pPr>
            <a:lvl4pPr marL="6260388" indent="0" algn="ctr" defTabSz="4168775" rtl="0" eaLnBrk="0" fontAlgn="base" hangingPunct="0">
              <a:spcBef>
                <a:spcPct val="20000"/>
              </a:spcBef>
              <a:spcAft>
                <a:spcPct val="0"/>
              </a:spcAft>
              <a:buFont typeface="Arial" charset="0"/>
              <a:buNone/>
              <a:defRPr sz="9200" kern="1200">
                <a:solidFill>
                  <a:schemeClr val="tx1">
                    <a:tint val="75000"/>
                  </a:schemeClr>
                </a:solidFill>
                <a:latin typeface="+mn-lt"/>
                <a:ea typeface="ＭＳ Ｐゴシック" charset="0"/>
                <a:cs typeface="+mn-cs"/>
              </a:defRPr>
            </a:lvl4pPr>
            <a:lvl5pPr marL="8347180" indent="0" algn="ctr" defTabSz="4168775" rtl="0" eaLnBrk="0" fontAlgn="base" hangingPunct="0">
              <a:spcBef>
                <a:spcPct val="20000"/>
              </a:spcBef>
              <a:spcAft>
                <a:spcPct val="0"/>
              </a:spcAft>
              <a:buFont typeface="Arial" charset="0"/>
              <a:buNone/>
              <a:defRPr sz="9200" kern="1200">
                <a:solidFill>
                  <a:schemeClr val="tx1">
                    <a:tint val="75000"/>
                  </a:schemeClr>
                </a:solidFill>
                <a:latin typeface="+mn-lt"/>
                <a:ea typeface="ＭＳ Ｐゴシック" charset="0"/>
                <a:cs typeface="+mn-cs"/>
              </a:defRPr>
            </a:lvl5pPr>
            <a:lvl6pPr marL="10433981" indent="0" algn="ctr" defTabSz="4173593" rtl="0" eaLnBrk="1" latinLnBrk="0" hangingPunct="1">
              <a:spcBef>
                <a:spcPct val="20000"/>
              </a:spcBef>
              <a:buFont typeface="Arial" pitchFamily="34" charset="0"/>
              <a:buNone/>
              <a:defRPr sz="9200" kern="1200">
                <a:solidFill>
                  <a:schemeClr val="tx1">
                    <a:tint val="75000"/>
                  </a:schemeClr>
                </a:solidFill>
                <a:latin typeface="+mn-lt"/>
                <a:ea typeface="+mn-ea"/>
                <a:cs typeface="+mn-cs"/>
              </a:defRPr>
            </a:lvl6pPr>
            <a:lvl7pPr marL="12520778" indent="0" algn="ctr" defTabSz="4173593" rtl="0" eaLnBrk="1" latinLnBrk="0" hangingPunct="1">
              <a:spcBef>
                <a:spcPct val="20000"/>
              </a:spcBef>
              <a:buFont typeface="Arial" pitchFamily="34" charset="0"/>
              <a:buNone/>
              <a:defRPr sz="9200" kern="1200">
                <a:solidFill>
                  <a:schemeClr val="tx1">
                    <a:tint val="75000"/>
                  </a:schemeClr>
                </a:solidFill>
                <a:latin typeface="+mn-lt"/>
                <a:ea typeface="+mn-ea"/>
                <a:cs typeface="+mn-cs"/>
              </a:defRPr>
            </a:lvl7pPr>
            <a:lvl8pPr marL="14607569" indent="0" algn="ctr" defTabSz="4173593" rtl="0" eaLnBrk="1" latinLnBrk="0" hangingPunct="1">
              <a:spcBef>
                <a:spcPct val="20000"/>
              </a:spcBef>
              <a:buFont typeface="Arial" pitchFamily="34" charset="0"/>
              <a:buNone/>
              <a:defRPr sz="9200" kern="1200">
                <a:solidFill>
                  <a:schemeClr val="tx1">
                    <a:tint val="75000"/>
                  </a:schemeClr>
                </a:solidFill>
                <a:latin typeface="+mn-lt"/>
                <a:ea typeface="+mn-ea"/>
                <a:cs typeface="+mn-cs"/>
              </a:defRPr>
            </a:lvl8pPr>
            <a:lvl9pPr marL="16694365" indent="0" algn="ctr" defTabSz="4173593" rtl="0" eaLnBrk="1" latinLnBrk="0" hangingPunct="1">
              <a:spcBef>
                <a:spcPct val="20000"/>
              </a:spcBef>
              <a:buFont typeface="Arial" pitchFamily="34" charset="0"/>
              <a:buNone/>
              <a:defRPr sz="9200" kern="1200">
                <a:solidFill>
                  <a:schemeClr val="tx1">
                    <a:tint val="75000"/>
                  </a:schemeClr>
                </a:solidFill>
                <a:latin typeface="+mn-lt"/>
                <a:ea typeface="+mn-ea"/>
                <a:cs typeface="+mn-cs"/>
              </a:defRPr>
            </a:lvl9pPr>
          </a:lstStyle>
          <a:p>
            <a:endParaRPr lang="en-IN" sz="3200" dirty="0">
              <a:solidFill>
                <a:schemeClr val="tx1"/>
              </a:solidFill>
              <a:latin typeface="Times New Roman" pitchFamily="18" charset="0"/>
              <a:cs typeface="Times New Roman" pitchFamily="18" charset="0"/>
            </a:endParaRPr>
          </a:p>
        </p:txBody>
      </p:sp>
      <p:sp>
        <p:nvSpPr>
          <p:cNvPr id="56" name="Text Box 36"/>
          <p:cNvSpPr txBox="1">
            <a:spLocks noChangeArrowheads="1"/>
          </p:cNvSpPr>
          <p:nvPr/>
        </p:nvSpPr>
        <p:spPr bwMode="auto">
          <a:xfrm>
            <a:off x="1670050" y="6732299"/>
            <a:ext cx="10058400" cy="55225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marL="285750" indent="-285750" algn="just">
              <a:buFont typeface="Wingdings" pitchFamily="2" charset="2"/>
              <a:buChar char="§"/>
            </a:pPr>
            <a:r>
              <a:rPr lang="en-US" sz="3600" dirty="0">
                <a:latin typeface="Times New Roman" panose="02020603050405020304" pitchFamily="18" charset="0"/>
                <a:cs typeface="Times New Roman" pitchFamily="18" charset="0"/>
              </a:rPr>
              <a:t>In natural language processing, named entity recognition (NER) is an integral part of the development information extraction job. NER tries to recognize words like person, organization, business, names of places, temporal phrases, and economies in a written text using pre-established or published information.</a:t>
            </a:r>
          </a:p>
          <a:p>
            <a:pPr marL="285750" indent="-285750" algn="just">
              <a:buFont typeface="Wingdings" pitchFamily="2" charset="2"/>
              <a:buChar char="§"/>
            </a:pPr>
            <a:endParaRPr lang="en-IN" sz="3600" dirty="0">
              <a:latin typeface="Times New Roman" panose="02020603050405020304" pitchFamily="18" charset="0"/>
              <a:cs typeface="Times New Roman" pitchFamily="18" charset="0"/>
            </a:endParaRPr>
          </a:p>
          <a:p>
            <a:pPr lvl="2"/>
            <a:endParaRPr lang="en-IN" sz="3600" dirty="0">
              <a:latin typeface="Times New Roman" panose="02020603050405020304" pitchFamily="18" charset="0"/>
              <a:cs typeface="Times New Roman" pitchFamily="18" charset="0"/>
            </a:endParaRPr>
          </a:p>
          <a:p>
            <a:pPr algn="just"/>
            <a:endParaRPr lang="en-IN" sz="3200" dirty="0">
              <a:latin typeface="Times New Roman" pitchFamily="18" charset="0"/>
              <a:cs typeface="Times New Roman" pitchFamily="18" charset="0"/>
            </a:endParaRPr>
          </a:p>
        </p:txBody>
      </p:sp>
      <p:sp>
        <p:nvSpPr>
          <p:cNvPr id="59" name="TextBox 58"/>
          <p:cNvSpPr txBox="1"/>
          <p:nvPr/>
        </p:nvSpPr>
        <p:spPr>
          <a:xfrm>
            <a:off x="2294576" y="15641241"/>
            <a:ext cx="8229307" cy="461665"/>
          </a:xfrm>
          <a:prstGeom prst="rect">
            <a:avLst/>
          </a:prstGeom>
          <a:noFill/>
        </p:spPr>
        <p:txBody>
          <a:bodyPr wrap="square" rtlCol="0">
            <a:spAutoFit/>
          </a:bodyPr>
          <a:lstStyle/>
          <a:p>
            <a:pPr algn="ctr"/>
            <a:r>
              <a:rPr lang="en-US" sz="2400" dirty="0"/>
              <a:t>Fig.1. Named Entity Recognition</a:t>
            </a:r>
            <a:endParaRPr lang="en-IN" sz="2400" dirty="0"/>
          </a:p>
        </p:txBody>
      </p:sp>
      <p:sp>
        <p:nvSpPr>
          <p:cNvPr id="62" name="TextBox 61"/>
          <p:cNvSpPr txBox="1"/>
          <p:nvPr/>
        </p:nvSpPr>
        <p:spPr>
          <a:xfrm>
            <a:off x="29102343" y="17135514"/>
            <a:ext cx="13792200" cy="41549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583045" y="567142"/>
            <a:ext cx="4592205" cy="4306468"/>
          </a:xfrm>
          <a:prstGeom prst="rect">
            <a:avLst/>
          </a:prstGeom>
        </p:spPr>
      </p:pic>
      <p:sp>
        <p:nvSpPr>
          <p:cNvPr id="15" name="Rectangle 9"/>
          <p:cNvSpPr>
            <a:spLocks noChangeArrowheads="1"/>
          </p:cNvSpPr>
          <p:nvPr/>
        </p:nvSpPr>
        <p:spPr bwMode="auto">
          <a:xfrm>
            <a:off x="0" y="0"/>
            <a:ext cx="4281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0"/>
          <p:cNvSpPr>
            <a:spLocks noChangeArrowheads="1"/>
          </p:cNvSpPr>
          <p:nvPr/>
        </p:nvSpPr>
        <p:spPr bwMode="auto">
          <a:xfrm>
            <a:off x="0" y="2428875"/>
            <a:ext cx="4281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2"/>
          <p:cNvSpPr>
            <a:spLocks noChangeArrowheads="1"/>
          </p:cNvSpPr>
          <p:nvPr/>
        </p:nvSpPr>
        <p:spPr bwMode="auto">
          <a:xfrm>
            <a:off x="31742912" y="11936783"/>
            <a:ext cx="4281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13"/>
          <p:cNvSpPr>
            <a:spLocks noChangeArrowheads="1"/>
          </p:cNvSpPr>
          <p:nvPr/>
        </p:nvSpPr>
        <p:spPr bwMode="auto">
          <a:xfrm>
            <a:off x="31742912" y="14365658"/>
            <a:ext cx="4281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15"/>
          <p:cNvSpPr>
            <a:spLocks noChangeArrowheads="1"/>
          </p:cNvSpPr>
          <p:nvPr/>
        </p:nvSpPr>
        <p:spPr bwMode="auto">
          <a:xfrm>
            <a:off x="152400" y="152400"/>
            <a:ext cx="4281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16"/>
          <p:cNvSpPr>
            <a:spLocks noChangeArrowheads="1"/>
          </p:cNvSpPr>
          <p:nvPr/>
        </p:nvSpPr>
        <p:spPr bwMode="auto">
          <a:xfrm>
            <a:off x="152400" y="2581275"/>
            <a:ext cx="42811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9" name="Text Box 36">
            <a:extLst>
              <a:ext uri="{FF2B5EF4-FFF2-40B4-BE49-F238E27FC236}">
                <a16:creationId xmlns:a16="http://schemas.microsoft.com/office/drawing/2014/main" id="{51E83B03-AEB8-4933-A790-290AA9414127}"/>
              </a:ext>
            </a:extLst>
          </p:cNvPr>
          <p:cNvSpPr txBox="1">
            <a:spLocks noChangeArrowheads="1"/>
          </p:cNvSpPr>
          <p:nvPr/>
        </p:nvSpPr>
        <p:spPr bwMode="auto">
          <a:xfrm>
            <a:off x="1475286" y="16436081"/>
            <a:ext cx="10058400" cy="77385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3688" tIns="21843" rIns="43688" bIns="21843">
            <a:spAutoFit/>
          </a:bodyPr>
          <a:lstStyle>
            <a:lvl1pPr algn="l" defTabSz="438150">
              <a:defRPr>
                <a:solidFill>
                  <a:schemeClr val="tx1"/>
                </a:solidFill>
                <a:latin typeface="Arial" charset="0"/>
              </a:defRPr>
            </a:lvl1pPr>
            <a:lvl2pPr marL="219075" algn="l" defTabSz="438150">
              <a:defRPr>
                <a:solidFill>
                  <a:schemeClr val="tx1"/>
                </a:solidFill>
                <a:latin typeface="Arial" charset="0"/>
              </a:defRPr>
            </a:lvl2pPr>
            <a:lvl3pPr marL="438150" algn="l" defTabSz="438150">
              <a:defRPr>
                <a:solidFill>
                  <a:schemeClr val="tx1"/>
                </a:solidFill>
                <a:latin typeface="Arial" charset="0"/>
              </a:defRPr>
            </a:lvl3pPr>
            <a:lvl4pPr marL="654050" algn="l" defTabSz="438150">
              <a:defRPr>
                <a:solidFill>
                  <a:schemeClr val="tx1"/>
                </a:solidFill>
                <a:latin typeface="Arial" charset="0"/>
              </a:defRPr>
            </a:lvl4pPr>
            <a:lvl5pPr marL="873125" algn="l" defTabSz="438150">
              <a:defRPr>
                <a:solidFill>
                  <a:schemeClr val="tx1"/>
                </a:solidFill>
                <a:latin typeface="Arial" charset="0"/>
              </a:defRPr>
            </a:lvl5pPr>
            <a:lvl6pPr marL="1330325" defTabSz="438150" fontAlgn="base">
              <a:spcBef>
                <a:spcPct val="0"/>
              </a:spcBef>
              <a:spcAft>
                <a:spcPct val="0"/>
              </a:spcAft>
              <a:defRPr>
                <a:solidFill>
                  <a:schemeClr val="tx1"/>
                </a:solidFill>
                <a:latin typeface="Arial" charset="0"/>
              </a:defRPr>
            </a:lvl6pPr>
            <a:lvl7pPr marL="1787525" defTabSz="438150" fontAlgn="base">
              <a:spcBef>
                <a:spcPct val="0"/>
              </a:spcBef>
              <a:spcAft>
                <a:spcPct val="0"/>
              </a:spcAft>
              <a:defRPr>
                <a:solidFill>
                  <a:schemeClr val="tx1"/>
                </a:solidFill>
                <a:latin typeface="Arial" charset="0"/>
              </a:defRPr>
            </a:lvl7pPr>
            <a:lvl8pPr marL="2244725" defTabSz="438150" fontAlgn="base">
              <a:spcBef>
                <a:spcPct val="0"/>
              </a:spcBef>
              <a:spcAft>
                <a:spcPct val="0"/>
              </a:spcAft>
              <a:defRPr>
                <a:solidFill>
                  <a:schemeClr val="tx1"/>
                </a:solidFill>
                <a:latin typeface="Arial" charset="0"/>
              </a:defRPr>
            </a:lvl8pPr>
            <a:lvl9pPr marL="2701925" defTabSz="438150" fontAlgn="base">
              <a:spcBef>
                <a:spcPct val="0"/>
              </a:spcBef>
              <a:spcAft>
                <a:spcPct val="0"/>
              </a:spcAft>
              <a:defRPr>
                <a:solidFill>
                  <a:schemeClr val="tx1"/>
                </a:solidFill>
                <a:latin typeface="Arial" charset="0"/>
              </a:defRPr>
            </a:lvl9pPr>
          </a:lstStyle>
          <a:p>
            <a:pPr algn="just"/>
            <a:r>
              <a:rPr lang="en-US" sz="3600" dirty="0">
                <a:latin typeface="Times New Roman" panose="02020603050405020304" pitchFamily="18" charset="0"/>
                <a:cs typeface="Times New Roman" pitchFamily="18" charset="0"/>
              </a:rPr>
              <a:t>Few Applications of Named Entity Recognition are:</a:t>
            </a:r>
          </a:p>
          <a:p>
            <a:pPr marL="571500" indent="-571500" algn="just">
              <a:buFont typeface="Arial" panose="020B0604020202020204" pitchFamily="34" charset="0"/>
              <a:buChar char="•"/>
            </a:pPr>
            <a:r>
              <a:rPr lang="en-US" sz="3600" dirty="0">
                <a:latin typeface="Times New Roman" panose="02020603050405020304" pitchFamily="18" charset="0"/>
                <a:cs typeface="Times New Roman" pitchFamily="18" charset="0"/>
              </a:rPr>
              <a:t>Classifying content for news providers</a:t>
            </a:r>
          </a:p>
          <a:p>
            <a:pPr marL="571500" indent="-571500" algn="just">
              <a:buFont typeface="Arial" panose="020B0604020202020204" pitchFamily="34" charset="0"/>
              <a:buChar char="•"/>
            </a:pPr>
            <a:r>
              <a:rPr lang="en-US" sz="3600" dirty="0">
                <a:latin typeface="Times New Roman" panose="02020603050405020304" pitchFamily="18" charset="0"/>
                <a:cs typeface="Times New Roman" pitchFamily="18" charset="0"/>
              </a:rPr>
              <a:t>Efficient Search Algorithms</a:t>
            </a:r>
          </a:p>
          <a:p>
            <a:pPr marL="571500" indent="-571500" algn="just">
              <a:buFont typeface="Arial" panose="020B0604020202020204" pitchFamily="34" charset="0"/>
              <a:buChar char="•"/>
            </a:pPr>
            <a:r>
              <a:rPr lang="en-US" sz="3600" dirty="0">
                <a:latin typeface="Times New Roman" panose="02020603050405020304" pitchFamily="18" charset="0"/>
                <a:cs typeface="Times New Roman" pitchFamily="18" charset="0"/>
              </a:rPr>
              <a:t>Powering Content Recommendations</a:t>
            </a:r>
          </a:p>
          <a:p>
            <a:pPr algn="just"/>
            <a:endParaRPr lang="en-IN" sz="3600" dirty="0">
              <a:latin typeface="Times New Roman" panose="02020603050405020304" pitchFamily="18" charset="0"/>
              <a:cs typeface="Times New Roman" pitchFamily="18" charset="0"/>
            </a:endParaRPr>
          </a:p>
          <a:p>
            <a:pPr algn="just"/>
            <a:r>
              <a:rPr lang="en-US" sz="3600" dirty="0">
                <a:latin typeface="Times New Roman" panose="02020603050405020304" pitchFamily="18" charset="0"/>
                <a:cs typeface="Times New Roman" pitchFamily="18" charset="0"/>
              </a:rPr>
              <a:t>For example, “England (Organization) won the 2019 world cup vs The 2019 world cup happened in England (Location)” and “Washington (Location) is the capital of the US vs The first president of the US was Washington (Person)”.</a:t>
            </a:r>
            <a:endParaRPr lang="en-IN" sz="3600" dirty="0">
              <a:latin typeface="Times New Roman" panose="02020603050405020304" pitchFamily="18" charset="0"/>
              <a:cs typeface="Times New Roman" pitchFamily="18" charset="0"/>
            </a:endParaRPr>
          </a:p>
          <a:p>
            <a:pPr algn="just"/>
            <a:endParaRPr lang="en-IN" sz="3600" dirty="0">
              <a:latin typeface="Times New Roman" panose="02020603050405020304" pitchFamily="18" charset="0"/>
              <a:cs typeface="Times New Roman" pitchFamily="18" charset="0"/>
            </a:endParaRPr>
          </a:p>
          <a:p>
            <a:pPr algn="just"/>
            <a:r>
              <a:rPr lang="en-IN" sz="3600" dirty="0">
                <a:latin typeface="Times New Roman" panose="02020603050405020304" pitchFamily="18" charset="0"/>
                <a:cs typeface="Times New Roman" pitchFamily="18" charset="0"/>
              </a:rPr>
              <a:t>Named Entity Recognition helps us to tag the entity correctly in situations like the one stated above</a:t>
            </a:r>
          </a:p>
          <a:p>
            <a:pPr algn="just"/>
            <a:endParaRPr lang="en-IN" sz="3200" dirty="0">
              <a:latin typeface="Times New Roman" pitchFamily="18" charset="0"/>
              <a:cs typeface="Times New Roman" pitchFamily="18" charset="0"/>
            </a:endParaRPr>
          </a:p>
        </p:txBody>
      </p:sp>
      <p:sp>
        <p:nvSpPr>
          <p:cNvPr id="57" name="TextBox 56">
            <a:extLst>
              <a:ext uri="{FF2B5EF4-FFF2-40B4-BE49-F238E27FC236}">
                <a16:creationId xmlns:a16="http://schemas.microsoft.com/office/drawing/2014/main" id="{5DA699FD-9695-41B1-BBFC-2884D9889E74}"/>
              </a:ext>
            </a:extLst>
          </p:cNvPr>
          <p:cNvSpPr txBox="1"/>
          <p:nvPr/>
        </p:nvSpPr>
        <p:spPr>
          <a:xfrm>
            <a:off x="18243550" y="15806330"/>
            <a:ext cx="6629400" cy="415498"/>
          </a:xfrm>
          <a:prstGeom prst="rect">
            <a:avLst/>
          </a:prstGeom>
          <a:noFill/>
        </p:spPr>
        <p:txBody>
          <a:bodyPr wrap="square" rtlCol="0">
            <a:spAutoFit/>
          </a:bodyPr>
          <a:lstStyle/>
          <a:p>
            <a:r>
              <a:rPr lang="en-IN" dirty="0"/>
              <a:t>Fig. 2. Model Architecture</a:t>
            </a:r>
          </a:p>
        </p:txBody>
      </p:sp>
      <p:sp>
        <p:nvSpPr>
          <p:cNvPr id="60" name="TextBox 59">
            <a:extLst>
              <a:ext uri="{FF2B5EF4-FFF2-40B4-BE49-F238E27FC236}">
                <a16:creationId xmlns:a16="http://schemas.microsoft.com/office/drawing/2014/main" id="{2C418EBA-02AE-4D27-BB64-2165134D8DA2}"/>
              </a:ext>
            </a:extLst>
          </p:cNvPr>
          <p:cNvSpPr txBox="1"/>
          <p:nvPr/>
        </p:nvSpPr>
        <p:spPr>
          <a:xfrm>
            <a:off x="16173818" y="23988116"/>
            <a:ext cx="8321003" cy="461665"/>
          </a:xfrm>
          <a:prstGeom prst="rect">
            <a:avLst/>
          </a:prstGeom>
          <a:noFill/>
        </p:spPr>
        <p:txBody>
          <a:bodyPr wrap="square" rtlCol="0">
            <a:spAutoFit/>
          </a:bodyPr>
          <a:lstStyle/>
          <a:p>
            <a:r>
              <a:rPr lang="en-IN" sz="2400" dirty="0"/>
              <a:t>Fig. 3. NER Tag Distribution across the entire GMB Dataset</a:t>
            </a:r>
          </a:p>
        </p:txBody>
      </p:sp>
      <p:graphicFrame>
        <p:nvGraphicFramePr>
          <p:cNvPr id="13" name="Table 13">
            <a:extLst>
              <a:ext uri="{FF2B5EF4-FFF2-40B4-BE49-F238E27FC236}">
                <a16:creationId xmlns:a16="http://schemas.microsoft.com/office/drawing/2014/main" id="{FC088AAF-2CD3-42AC-8C33-60B50E5F75A8}"/>
              </a:ext>
            </a:extLst>
          </p:cNvPr>
          <p:cNvGraphicFramePr>
            <a:graphicFrameLocks noGrp="1"/>
          </p:cNvGraphicFramePr>
          <p:nvPr>
            <p:extLst>
              <p:ext uri="{D42A27DB-BD31-4B8C-83A1-F6EECF244321}">
                <p14:modId xmlns:p14="http://schemas.microsoft.com/office/powerpoint/2010/main" val="973438952"/>
              </p:ext>
            </p:extLst>
          </p:nvPr>
        </p:nvGraphicFramePr>
        <p:xfrm>
          <a:off x="27197050" y="6343563"/>
          <a:ext cx="14097000" cy="9903200"/>
        </p:xfrm>
        <a:graphic>
          <a:graphicData uri="http://schemas.openxmlformats.org/drawingml/2006/table">
            <a:tbl>
              <a:tblPr firstRow="1" bandRow="1">
                <a:tableStyleId>{5C22544A-7EE6-4342-B048-85BDC9FD1C3A}</a:tableStyleId>
              </a:tblPr>
              <a:tblGrid>
                <a:gridCol w="6629400">
                  <a:extLst>
                    <a:ext uri="{9D8B030D-6E8A-4147-A177-3AD203B41FA5}">
                      <a16:colId xmlns:a16="http://schemas.microsoft.com/office/drawing/2014/main" val="13698514"/>
                    </a:ext>
                  </a:extLst>
                </a:gridCol>
                <a:gridCol w="1661861">
                  <a:extLst>
                    <a:ext uri="{9D8B030D-6E8A-4147-A177-3AD203B41FA5}">
                      <a16:colId xmlns:a16="http://schemas.microsoft.com/office/drawing/2014/main" val="1870547680"/>
                    </a:ext>
                  </a:extLst>
                </a:gridCol>
                <a:gridCol w="2035341">
                  <a:extLst>
                    <a:ext uri="{9D8B030D-6E8A-4147-A177-3AD203B41FA5}">
                      <a16:colId xmlns:a16="http://schemas.microsoft.com/office/drawing/2014/main" val="2731583905"/>
                    </a:ext>
                  </a:extLst>
                </a:gridCol>
                <a:gridCol w="1962650">
                  <a:extLst>
                    <a:ext uri="{9D8B030D-6E8A-4147-A177-3AD203B41FA5}">
                      <a16:colId xmlns:a16="http://schemas.microsoft.com/office/drawing/2014/main" val="371614985"/>
                    </a:ext>
                  </a:extLst>
                </a:gridCol>
                <a:gridCol w="1807748">
                  <a:extLst>
                    <a:ext uri="{9D8B030D-6E8A-4147-A177-3AD203B41FA5}">
                      <a16:colId xmlns:a16="http://schemas.microsoft.com/office/drawing/2014/main" val="3302584965"/>
                    </a:ext>
                  </a:extLst>
                </a:gridCol>
              </a:tblGrid>
              <a:tr h="1237900">
                <a:tc>
                  <a:txBody>
                    <a:bodyPr/>
                    <a:lstStyle/>
                    <a:p>
                      <a:pPr algn="ctr"/>
                      <a:r>
                        <a:rPr lang="en-IN" sz="4800" dirty="0"/>
                        <a:t>Model</a:t>
                      </a:r>
                    </a:p>
                  </a:txBody>
                  <a:tcPr anchor="ctr"/>
                </a:tc>
                <a:tc>
                  <a:txBody>
                    <a:bodyPr/>
                    <a:lstStyle/>
                    <a:p>
                      <a:pPr algn="ctr"/>
                      <a:r>
                        <a:rPr lang="en-IN" sz="4800" dirty="0"/>
                        <a:t>A</a:t>
                      </a:r>
                    </a:p>
                  </a:txBody>
                  <a:tcPr anchor="ctr"/>
                </a:tc>
                <a:tc>
                  <a:txBody>
                    <a:bodyPr/>
                    <a:lstStyle/>
                    <a:p>
                      <a:pPr algn="ctr"/>
                      <a:r>
                        <a:rPr lang="en-IN" sz="4800" dirty="0"/>
                        <a:t>P</a:t>
                      </a:r>
                    </a:p>
                  </a:txBody>
                  <a:tcPr anchor="ctr"/>
                </a:tc>
                <a:tc>
                  <a:txBody>
                    <a:bodyPr/>
                    <a:lstStyle/>
                    <a:p>
                      <a:pPr algn="ctr"/>
                      <a:r>
                        <a:rPr lang="en-IN" sz="4800" dirty="0"/>
                        <a:t>R</a:t>
                      </a:r>
                    </a:p>
                  </a:txBody>
                  <a:tcPr anchor="ctr"/>
                </a:tc>
                <a:tc>
                  <a:txBody>
                    <a:bodyPr/>
                    <a:lstStyle/>
                    <a:p>
                      <a:pPr algn="ctr"/>
                      <a:r>
                        <a:rPr lang="en-IN" sz="4800" dirty="0"/>
                        <a:t>F1</a:t>
                      </a:r>
                    </a:p>
                  </a:txBody>
                  <a:tcPr anchor="ctr"/>
                </a:tc>
                <a:extLst>
                  <a:ext uri="{0D108BD9-81ED-4DB2-BD59-A6C34878D82A}">
                    <a16:rowId xmlns:a16="http://schemas.microsoft.com/office/drawing/2014/main" val="3908022831"/>
                  </a:ext>
                </a:extLst>
              </a:tr>
              <a:tr h="1237900">
                <a:tc>
                  <a:txBody>
                    <a:bodyPr/>
                    <a:lstStyle/>
                    <a:p>
                      <a:pPr algn="ctr"/>
                      <a:r>
                        <a:rPr lang="en-IN" sz="4400" dirty="0"/>
                        <a:t>BiLSTM</a:t>
                      </a:r>
                    </a:p>
                  </a:txBody>
                  <a:tcPr anchor="ctr"/>
                </a:tc>
                <a:tc>
                  <a:txBody>
                    <a:bodyPr/>
                    <a:lstStyle/>
                    <a:p>
                      <a:pPr algn="ctr"/>
                      <a:r>
                        <a:rPr lang="en-IN" sz="4800" dirty="0"/>
                        <a:t>98.8</a:t>
                      </a:r>
                    </a:p>
                  </a:txBody>
                  <a:tcPr anchor="ctr"/>
                </a:tc>
                <a:tc>
                  <a:txBody>
                    <a:bodyPr/>
                    <a:lstStyle/>
                    <a:p>
                      <a:pPr algn="ctr"/>
                      <a:r>
                        <a:rPr lang="en-IN" sz="4800" dirty="0"/>
                        <a:t>68</a:t>
                      </a:r>
                    </a:p>
                  </a:txBody>
                  <a:tcPr anchor="ctr"/>
                </a:tc>
                <a:tc>
                  <a:txBody>
                    <a:bodyPr/>
                    <a:lstStyle/>
                    <a:p>
                      <a:pPr algn="ctr"/>
                      <a:r>
                        <a:rPr lang="en-IN" sz="4800" dirty="0"/>
                        <a:t>52</a:t>
                      </a:r>
                    </a:p>
                  </a:txBody>
                  <a:tcPr anchor="ctr"/>
                </a:tc>
                <a:tc>
                  <a:txBody>
                    <a:bodyPr/>
                    <a:lstStyle/>
                    <a:p>
                      <a:pPr algn="ctr"/>
                      <a:r>
                        <a:rPr lang="en-IN" sz="4800" dirty="0"/>
                        <a:t>55</a:t>
                      </a:r>
                    </a:p>
                  </a:txBody>
                  <a:tcPr anchor="ctr"/>
                </a:tc>
                <a:extLst>
                  <a:ext uri="{0D108BD9-81ED-4DB2-BD59-A6C34878D82A}">
                    <a16:rowId xmlns:a16="http://schemas.microsoft.com/office/drawing/2014/main" val="32046918"/>
                  </a:ext>
                </a:extLst>
              </a:tr>
              <a:tr h="1237900">
                <a:tc>
                  <a:txBody>
                    <a:bodyPr/>
                    <a:lstStyle/>
                    <a:p>
                      <a:pPr algn="ctr"/>
                      <a:r>
                        <a:rPr lang="en-IN" sz="4400" kern="1200" dirty="0">
                          <a:solidFill>
                            <a:schemeClr val="dk1"/>
                          </a:solidFill>
                          <a:latin typeface="+mn-lt"/>
                          <a:ea typeface="+mn-ea"/>
                          <a:cs typeface="+mn-cs"/>
                        </a:rPr>
                        <a:t>Character-BiLSTM-Attention</a:t>
                      </a:r>
                    </a:p>
                  </a:txBody>
                  <a:tcPr anchor="ctr">
                    <a:solidFill>
                      <a:srgbClr val="FFFF00"/>
                    </a:solidFill>
                  </a:tcPr>
                </a:tc>
                <a:tc>
                  <a:txBody>
                    <a:bodyPr/>
                    <a:lstStyle/>
                    <a:p>
                      <a:pPr algn="ctr"/>
                      <a:r>
                        <a:rPr lang="en-IN" sz="4800" dirty="0"/>
                        <a:t>99.25</a:t>
                      </a:r>
                    </a:p>
                  </a:txBody>
                  <a:tcPr anchor="ctr">
                    <a:solidFill>
                      <a:srgbClr val="FFFF00"/>
                    </a:solidFill>
                  </a:tcPr>
                </a:tc>
                <a:tc>
                  <a:txBody>
                    <a:bodyPr/>
                    <a:lstStyle/>
                    <a:p>
                      <a:pPr marL="0" algn="ctr" defTabSz="4173593" rtl="0" eaLnBrk="1" latinLnBrk="0" hangingPunct="1"/>
                      <a:r>
                        <a:rPr lang="en-IN" sz="4400" kern="1200" dirty="0">
                          <a:solidFill>
                            <a:schemeClr val="dk1"/>
                          </a:solidFill>
                          <a:latin typeface="+mn-lt"/>
                          <a:ea typeface="+mn-ea"/>
                          <a:cs typeface="+mn-cs"/>
                        </a:rPr>
                        <a:t>62</a:t>
                      </a:r>
                    </a:p>
                  </a:txBody>
                  <a:tcPr anchor="ctr">
                    <a:solidFill>
                      <a:srgbClr val="FFFF00"/>
                    </a:solidFill>
                  </a:tcPr>
                </a:tc>
                <a:tc>
                  <a:txBody>
                    <a:bodyPr/>
                    <a:lstStyle/>
                    <a:p>
                      <a:pPr marL="0" algn="ctr" defTabSz="4173593" rtl="0" eaLnBrk="1" latinLnBrk="0" hangingPunct="1"/>
                      <a:r>
                        <a:rPr lang="en-IN" sz="4400" kern="1200" dirty="0">
                          <a:solidFill>
                            <a:schemeClr val="dk1"/>
                          </a:solidFill>
                          <a:latin typeface="+mn-lt"/>
                          <a:ea typeface="+mn-ea"/>
                          <a:cs typeface="+mn-cs"/>
                        </a:rPr>
                        <a:t>57</a:t>
                      </a:r>
                    </a:p>
                  </a:txBody>
                  <a:tcPr anchor="ctr">
                    <a:solidFill>
                      <a:srgbClr val="FFFF00"/>
                    </a:solidFill>
                  </a:tcPr>
                </a:tc>
                <a:tc>
                  <a:txBody>
                    <a:bodyPr/>
                    <a:lstStyle/>
                    <a:p>
                      <a:pPr marL="0" algn="ctr" defTabSz="4173593" rtl="0" eaLnBrk="1" latinLnBrk="0" hangingPunct="1"/>
                      <a:r>
                        <a:rPr lang="en-IN" sz="4400" kern="1200" dirty="0">
                          <a:solidFill>
                            <a:schemeClr val="dk1"/>
                          </a:solidFill>
                          <a:latin typeface="+mn-lt"/>
                          <a:ea typeface="+mn-ea"/>
                          <a:cs typeface="+mn-cs"/>
                        </a:rPr>
                        <a:t>58</a:t>
                      </a:r>
                    </a:p>
                  </a:txBody>
                  <a:tcPr anchor="ctr">
                    <a:solidFill>
                      <a:srgbClr val="FFFF00"/>
                    </a:solidFill>
                  </a:tcPr>
                </a:tc>
                <a:extLst>
                  <a:ext uri="{0D108BD9-81ED-4DB2-BD59-A6C34878D82A}">
                    <a16:rowId xmlns:a16="http://schemas.microsoft.com/office/drawing/2014/main" val="3781395297"/>
                  </a:ext>
                </a:extLst>
              </a:tr>
              <a:tr h="1237900">
                <a:tc>
                  <a:txBody>
                    <a:bodyPr/>
                    <a:lstStyle/>
                    <a:p>
                      <a:pPr algn="ctr"/>
                      <a:r>
                        <a:rPr lang="en-IN" sz="4400" dirty="0"/>
                        <a:t>BiLSTM-CRF</a:t>
                      </a:r>
                    </a:p>
                  </a:txBody>
                  <a:tcPr anchor="ctr"/>
                </a:tc>
                <a:tc>
                  <a:txBody>
                    <a:bodyPr/>
                    <a:lstStyle/>
                    <a:p>
                      <a:pPr algn="ctr"/>
                      <a:r>
                        <a:rPr lang="en-IN" sz="4800" dirty="0"/>
                        <a:t>99.53</a:t>
                      </a:r>
                    </a:p>
                  </a:txBody>
                  <a:tcPr anchor="ctr"/>
                </a:tc>
                <a:tc>
                  <a:txBody>
                    <a:bodyPr/>
                    <a:lstStyle/>
                    <a:p>
                      <a:pPr algn="ctr"/>
                      <a:r>
                        <a:rPr lang="en-IN" sz="4800" dirty="0"/>
                        <a:t>63</a:t>
                      </a:r>
                    </a:p>
                  </a:txBody>
                  <a:tcPr anchor="ctr"/>
                </a:tc>
                <a:tc>
                  <a:txBody>
                    <a:bodyPr/>
                    <a:lstStyle/>
                    <a:p>
                      <a:pPr algn="ctr"/>
                      <a:r>
                        <a:rPr lang="en-IN" sz="4800" dirty="0"/>
                        <a:t>49</a:t>
                      </a:r>
                    </a:p>
                  </a:txBody>
                  <a:tcPr anchor="ctr"/>
                </a:tc>
                <a:tc>
                  <a:txBody>
                    <a:bodyPr/>
                    <a:lstStyle/>
                    <a:p>
                      <a:pPr algn="ctr"/>
                      <a:r>
                        <a:rPr lang="en-IN" sz="4800" dirty="0"/>
                        <a:t>50</a:t>
                      </a:r>
                    </a:p>
                  </a:txBody>
                  <a:tcPr anchor="ctr"/>
                </a:tc>
                <a:extLst>
                  <a:ext uri="{0D108BD9-81ED-4DB2-BD59-A6C34878D82A}">
                    <a16:rowId xmlns:a16="http://schemas.microsoft.com/office/drawing/2014/main" val="3057709110"/>
                  </a:ext>
                </a:extLst>
              </a:tr>
              <a:tr h="1237900">
                <a:tc>
                  <a:txBody>
                    <a:bodyPr/>
                    <a:lstStyle/>
                    <a:p>
                      <a:pPr marL="0" marR="0" lvl="0" indent="0" algn="ctr" defTabSz="4173593" rtl="0" eaLnBrk="1" fontAlgn="auto" latinLnBrk="0" hangingPunct="1">
                        <a:lnSpc>
                          <a:spcPct val="100000"/>
                        </a:lnSpc>
                        <a:spcBef>
                          <a:spcPts val="0"/>
                        </a:spcBef>
                        <a:spcAft>
                          <a:spcPts val="0"/>
                        </a:spcAft>
                        <a:buClrTx/>
                        <a:buSzTx/>
                        <a:buFontTx/>
                        <a:buNone/>
                        <a:tabLst/>
                        <a:defRPr/>
                      </a:pPr>
                      <a:r>
                        <a:rPr lang="en-IN" sz="4400" dirty="0"/>
                        <a:t>BERT – BiLSTM – CRF</a:t>
                      </a:r>
                    </a:p>
                  </a:txBody>
                  <a:tcPr anchor="ctr"/>
                </a:tc>
                <a:tc>
                  <a:txBody>
                    <a:bodyPr/>
                    <a:lstStyle/>
                    <a:p>
                      <a:pPr algn="ctr"/>
                      <a:r>
                        <a:rPr lang="en-IN" sz="4800" dirty="0"/>
                        <a:t>99.71</a:t>
                      </a:r>
                    </a:p>
                  </a:txBody>
                  <a:tcPr anchor="ctr"/>
                </a:tc>
                <a:tc>
                  <a:txBody>
                    <a:bodyPr/>
                    <a:lstStyle/>
                    <a:p>
                      <a:pPr algn="ctr"/>
                      <a:r>
                        <a:rPr lang="en-IN" sz="4800" dirty="0"/>
                        <a:t>66</a:t>
                      </a:r>
                    </a:p>
                  </a:txBody>
                  <a:tcPr anchor="ctr"/>
                </a:tc>
                <a:tc>
                  <a:txBody>
                    <a:bodyPr/>
                    <a:lstStyle/>
                    <a:p>
                      <a:pPr algn="ctr"/>
                      <a:r>
                        <a:rPr lang="en-IN" sz="4800" dirty="0"/>
                        <a:t>51</a:t>
                      </a:r>
                    </a:p>
                  </a:txBody>
                  <a:tcPr anchor="ctr"/>
                </a:tc>
                <a:tc>
                  <a:txBody>
                    <a:bodyPr/>
                    <a:lstStyle/>
                    <a:p>
                      <a:pPr algn="ctr"/>
                      <a:r>
                        <a:rPr lang="en-IN" sz="4800"/>
                        <a:t>56</a:t>
                      </a:r>
                      <a:endParaRPr lang="en-IN" sz="4800" dirty="0"/>
                    </a:p>
                  </a:txBody>
                  <a:tcPr anchor="ctr"/>
                </a:tc>
                <a:extLst>
                  <a:ext uri="{0D108BD9-81ED-4DB2-BD59-A6C34878D82A}">
                    <a16:rowId xmlns:a16="http://schemas.microsoft.com/office/drawing/2014/main" val="2437180014"/>
                  </a:ext>
                </a:extLst>
              </a:tr>
              <a:tr h="1237900">
                <a:tc>
                  <a:txBody>
                    <a:bodyPr/>
                    <a:lstStyle/>
                    <a:p>
                      <a:pPr marL="0" marR="0" lvl="0" indent="0" algn="ctr" defTabSz="4173593" rtl="0" eaLnBrk="1" fontAlgn="auto" latinLnBrk="0" hangingPunct="1">
                        <a:lnSpc>
                          <a:spcPct val="100000"/>
                        </a:lnSpc>
                        <a:spcBef>
                          <a:spcPts val="0"/>
                        </a:spcBef>
                        <a:spcAft>
                          <a:spcPts val="0"/>
                        </a:spcAft>
                        <a:buClrTx/>
                        <a:buSzTx/>
                        <a:buFontTx/>
                        <a:buNone/>
                        <a:tabLst/>
                        <a:defRPr/>
                      </a:pPr>
                      <a:r>
                        <a:rPr lang="en-IN" sz="4400" dirty="0"/>
                        <a:t>GloVe – BiLSTM – CRF</a:t>
                      </a:r>
                    </a:p>
                  </a:txBody>
                  <a:tcPr anchor="ctr"/>
                </a:tc>
                <a:tc>
                  <a:txBody>
                    <a:bodyPr/>
                    <a:lstStyle/>
                    <a:p>
                      <a:pPr algn="ctr"/>
                      <a:r>
                        <a:rPr lang="en-IN" sz="4800" dirty="0"/>
                        <a:t>99.3</a:t>
                      </a:r>
                    </a:p>
                  </a:txBody>
                  <a:tcPr anchor="ctr"/>
                </a:tc>
                <a:tc>
                  <a:txBody>
                    <a:bodyPr/>
                    <a:lstStyle/>
                    <a:p>
                      <a:pPr algn="ctr"/>
                      <a:r>
                        <a:rPr lang="en-IN" sz="4800" dirty="0"/>
                        <a:t>59</a:t>
                      </a:r>
                    </a:p>
                  </a:txBody>
                  <a:tcPr anchor="ctr"/>
                </a:tc>
                <a:tc>
                  <a:txBody>
                    <a:bodyPr/>
                    <a:lstStyle/>
                    <a:p>
                      <a:pPr algn="ctr"/>
                      <a:r>
                        <a:rPr lang="en-IN" sz="4800" dirty="0"/>
                        <a:t>48</a:t>
                      </a:r>
                    </a:p>
                  </a:txBody>
                  <a:tcPr anchor="ctr"/>
                </a:tc>
                <a:tc>
                  <a:txBody>
                    <a:bodyPr/>
                    <a:lstStyle/>
                    <a:p>
                      <a:pPr algn="ctr"/>
                      <a:r>
                        <a:rPr lang="en-IN" sz="4800" dirty="0"/>
                        <a:t>50</a:t>
                      </a:r>
                    </a:p>
                  </a:txBody>
                  <a:tcPr anchor="ctr"/>
                </a:tc>
                <a:extLst>
                  <a:ext uri="{0D108BD9-81ED-4DB2-BD59-A6C34878D82A}">
                    <a16:rowId xmlns:a16="http://schemas.microsoft.com/office/drawing/2014/main" val="3431104310"/>
                  </a:ext>
                </a:extLst>
              </a:tr>
              <a:tr h="1237900">
                <a:tc>
                  <a:txBody>
                    <a:bodyPr/>
                    <a:lstStyle/>
                    <a:p>
                      <a:pPr marL="0" marR="0" lvl="0" indent="0" algn="ctr" defTabSz="4173593" rtl="0" eaLnBrk="1" fontAlgn="auto" latinLnBrk="0" hangingPunct="1">
                        <a:lnSpc>
                          <a:spcPct val="100000"/>
                        </a:lnSpc>
                        <a:spcBef>
                          <a:spcPts val="0"/>
                        </a:spcBef>
                        <a:spcAft>
                          <a:spcPts val="0"/>
                        </a:spcAft>
                        <a:buClrTx/>
                        <a:buSzTx/>
                        <a:buFontTx/>
                        <a:buNone/>
                        <a:tabLst/>
                        <a:defRPr/>
                      </a:pPr>
                      <a:r>
                        <a:rPr lang="en-IN" sz="4400" dirty="0"/>
                        <a:t>Word2Vec– BiLSTM-CRF</a:t>
                      </a:r>
                    </a:p>
                  </a:txBody>
                  <a:tcPr anchor="ctr"/>
                </a:tc>
                <a:tc>
                  <a:txBody>
                    <a:bodyPr/>
                    <a:lstStyle/>
                    <a:p>
                      <a:pPr algn="ctr"/>
                      <a:r>
                        <a:rPr lang="en-IN" sz="4800" dirty="0"/>
                        <a:t>98.86</a:t>
                      </a:r>
                    </a:p>
                  </a:txBody>
                  <a:tcPr anchor="ctr"/>
                </a:tc>
                <a:tc>
                  <a:txBody>
                    <a:bodyPr/>
                    <a:lstStyle/>
                    <a:p>
                      <a:pPr algn="ctr"/>
                      <a:r>
                        <a:rPr lang="en-IN" sz="4800" dirty="0"/>
                        <a:t>41</a:t>
                      </a:r>
                    </a:p>
                  </a:txBody>
                  <a:tcPr anchor="ctr"/>
                </a:tc>
                <a:tc>
                  <a:txBody>
                    <a:bodyPr/>
                    <a:lstStyle/>
                    <a:p>
                      <a:pPr algn="ctr"/>
                      <a:r>
                        <a:rPr lang="en-IN" sz="4800" dirty="0"/>
                        <a:t>38</a:t>
                      </a:r>
                    </a:p>
                  </a:txBody>
                  <a:tcPr anchor="ctr"/>
                </a:tc>
                <a:tc>
                  <a:txBody>
                    <a:bodyPr/>
                    <a:lstStyle/>
                    <a:p>
                      <a:pPr algn="ctr"/>
                      <a:r>
                        <a:rPr lang="en-IN" sz="4800" dirty="0"/>
                        <a:t>38</a:t>
                      </a:r>
                    </a:p>
                  </a:txBody>
                  <a:tcPr anchor="ctr"/>
                </a:tc>
                <a:extLst>
                  <a:ext uri="{0D108BD9-81ED-4DB2-BD59-A6C34878D82A}">
                    <a16:rowId xmlns:a16="http://schemas.microsoft.com/office/drawing/2014/main" val="159833358"/>
                  </a:ext>
                </a:extLst>
              </a:tr>
              <a:tr h="1237900">
                <a:tc>
                  <a:txBody>
                    <a:bodyPr/>
                    <a:lstStyle/>
                    <a:p>
                      <a:pPr marL="0" marR="0" lvl="0" indent="0" algn="ctr" defTabSz="4173593" rtl="0" eaLnBrk="1" fontAlgn="auto" latinLnBrk="0" hangingPunct="1">
                        <a:lnSpc>
                          <a:spcPct val="100000"/>
                        </a:lnSpc>
                        <a:spcBef>
                          <a:spcPts val="0"/>
                        </a:spcBef>
                        <a:spcAft>
                          <a:spcPts val="0"/>
                        </a:spcAft>
                        <a:buClrTx/>
                        <a:buSzTx/>
                        <a:buFontTx/>
                        <a:buNone/>
                        <a:tabLst/>
                        <a:defRPr/>
                      </a:pPr>
                      <a:r>
                        <a:rPr lang="en-IN" sz="4400" dirty="0"/>
                        <a:t>fastText – BiLSTM – CRF</a:t>
                      </a:r>
                    </a:p>
                  </a:txBody>
                  <a:tcPr anchor="ctr"/>
                </a:tc>
                <a:tc>
                  <a:txBody>
                    <a:bodyPr/>
                    <a:lstStyle/>
                    <a:p>
                      <a:pPr algn="ctr"/>
                      <a:r>
                        <a:rPr lang="en-IN" sz="4800" dirty="0"/>
                        <a:t>96.99</a:t>
                      </a:r>
                    </a:p>
                  </a:txBody>
                  <a:tcPr anchor="ctr"/>
                </a:tc>
                <a:tc>
                  <a:txBody>
                    <a:bodyPr/>
                    <a:lstStyle/>
                    <a:p>
                      <a:pPr algn="ctr"/>
                      <a:r>
                        <a:rPr lang="en-IN" sz="4800" dirty="0"/>
                        <a:t>23</a:t>
                      </a:r>
                    </a:p>
                  </a:txBody>
                  <a:tcPr anchor="ctr"/>
                </a:tc>
                <a:tc>
                  <a:txBody>
                    <a:bodyPr/>
                    <a:lstStyle/>
                    <a:p>
                      <a:pPr algn="ctr"/>
                      <a:r>
                        <a:rPr lang="en-IN" sz="4800" dirty="0"/>
                        <a:t>21</a:t>
                      </a:r>
                    </a:p>
                  </a:txBody>
                  <a:tcPr anchor="ctr"/>
                </a:tc>
                <a:tc>
                  <a:txBody>
                    <a:bodyPr/>
                    <a:lstStyle/>
                    <a:p>
                      <a:pPr algn="ctr"/>
                      <a:r>
                        <a:rPr lang="en-IN" sz="4800" dirty="0"/>
                        <a:t>20</a:t>
                      </a:r>
                    </a:p>
                  </a:txBody>
                  <a:tcPr anchor="ctr"/>
                </a:tc>
                <a:extLst>
                  <a:ext uri="{0D108BD9-81ED-4DB2-BD59-A6C34878D82A}">
                    <a16:rowId xmlns:a16="http://schemas.microsoft.com/office/drawing/2014/main" val="3143592265"/>
                  </a:ext>
                </a:extLst>
              </a:tr>
            </a:tbl>
          </a:graphicData>
        </a:graphic>
      </p:graphicFrame>
      <p:sp>
        <p:nvSpPr>
          <p:cNvPr id="63" name="TextBox 62">
            <a:extLst>
              <a:ext uri="{FF2B5EF4-FFF2-40B4-BE49-F238E27FC236}">
                <a16:creationId xmlns:a16="http://schemas.microsoft.com/office/drawing/2014/main" id="{277AD411-59DE-411B-B343-D4FB53D5E4CB}"/>
              </a:ext>
            </a:extLst>
          </p:cNvPr>
          <p:cNvSpPr txBox="1"/>
          <p:nvPr/>
        </p:nvSpPr>
        <p:spPr>
          <a:xfrm>
            <a:off x="3475676" y="28816613"/>
            <a:ext cx="36452754" cy="707886"/>
          </a:xfrm>
          <a:prstGeom prst="rect">
            <a:avLst/>
          </a:prstGeom>
          <a:noFill/>
        </p:spPr>
        <p:txBody>
          <a:bodyPr wrap="square" rtlCol="0">
            <a:spAutoFit/>
          </a:bodyPr>
          <a:lstStyle/>
          <a:p>
            <a:r>
              <a:rPr lang="en-US" sz="4000" dirty="0">
                <a:hlinkClick r:id="rId4"/>
              </a:rPr>
              <a:t>bl.en.u4aie19013@bl.students.amrita.edu</a:t>
            </a:r>
            <a:r>
              <a:rPr lang="en-US" sz="4000" dirty="0"/>
              <a:t>, </a:t>
            </a:r>
            <a:r>
              <a:rPr lang="en-US" sz="4000" dirty="0">
                <a:hlinkClick r:id="rId5"/>
              </a:rPr>
              <a:t>bl.en.u4aie19014@bl.students.amrita.edu</a:t>
            </a:r>
            <a:r>
              <a:rPr lang="en-US" sz="4000" dirty="0"/>
              <a:t>, </a:t>
            </a:r>
            <a:r>
              <a:rPr lang="en-US" sz="4000" dirty="0">
                <a:hlinkClick r:id="rId6"/>
              </a:rPr>
              <a:t>bl.en.u4aie19062@bl.students.amrita.edu</a:t>
            </a:r>
            <a:r>
              <a:rPr lang="en-US" sz="4000" dirty="0"/>
              <a:t>, </a:t>
            </a:r>
            <a:r>
              <a:rPr lang="en-US" sz="4000" dirty="0">
                <a:hlinkClick r:id="rId7"/>
              </a:rPr>
              <a:t>g_deepa@blr.amrita.edu</a:t>
            </a:r>
            <a:r>
              <a:rPr lang="en-US" sz="4000" dirty="0"/>
              <a:t> </a:t>
            </a:r>
          </a:p>
        </p:txBody>
      </p:sp>
      <p:pic>
        <p:nvPicPr>
          <p:cNvPr id="45" name="Picture 44">
            <a:extLst>
              <a:ext uri="{FF2B5EF4-FFF2-40B4-BE49-F238E27FC236}">
                <a16:creationId xmlns:a16="http://schemas.microsoft.com/office/drawing/2014/main" id="{544FC414-E75F-4220-963C-72E3DF499487}"/>
              </a:ext>
            </a:extLst>
          </p:cNvPr>
          <p:cNvPicPr>
            <a:picLocks noChangeAspect="1"/>
          </p:cNvPicPr>
          <p:nvPr/>
        </p:nvPicPr>
        <p:blipFill>
          <a:blip r:embed="rId3"/>
          <a:stretch>
            <a:fillRect/>
          </a:stretch>
        </p:blipFill>
        <p:spPr>
          <a:xfrm>
            <a:off x="37199743" y="630686"/>
            <a:ext cx="4592205" cy="4306468"/>
          </a:xfrm>
          <a:prstGeom prst="rect">
            <a:avLst/>
          </a:prstGeom>
        </p:spPr>
      </p:pic>
      <p:pic>
        <p:nvPicPr>
          <p:cNvPr id="4" name="Picture 3">
            <a:extLst>
              <a:ext uri="{FF2B5EF4-FFF2-40B4-BE49-F238E27FC236}">
                <a16:creationId xmlns:a16="http://schemas.microsoft.com/office/drawing/2014/main" id="{0690371D-31B0-4FAC-B038-9DF75C399799}"/>
              </a:ext>
            </a:extLst>
          </p:cNvPr>
          <p:cNvPicPr>
            <a:picLocks noChangeAspect="1"/>
          </p:cNvPicPr>
          <p:nvPr/>
        </p:nvPicPr>
        <p:blipFill rotWithShape="1">
          <a:blip r:embed="rId8"/>
          <a:srcRect l="24195" t="373" b="95139"/>
          <a:stretch/>
        </p:blipFill>
        <p:spPr>
          <a:xfrm>
            <a:off x="30702250" y="16622353"/>
            <a:ext cx="10013244" cy="540029"/>
          </a:xfrm>
          <a:prstGeom prst="rect">
            <a:avLst/>
          </a:prstGeom>
        </p:spPr>
      </p:pic>
      <p:pic>
        <p:nvPicPr>
          <p:cNvPr id="3" name="Picture 2">
            <a:extLst>
              <a:ext uri="{FF2B5EF4-FFF2-40B4-BE49-F238E27FC236}">
                <a16:creationId xmlns:a16="http://schemas.microsoft.com/office/drawing/2014/main" id="{AE47E419-D20D-ADDC-3FF6-F6F7344D959D}"/>
              </a:ext>
            </a:extLst>
          </p:cNvPr>
          <p:cNvPicPr>
            <a:picLocks noChangeAspect="1"/>
          </p:cNvPicPr>
          <p:nvPr/>
        </p:nvPicPr>
        <p:blipFill>
          <a:blip r:embed="rId9"/>
          <a:stretch>
            <a:fillRect/>
          </a:stretch>
        </p:blipFill>
        <p:spPr>
          <a:xfrm>
            <a:off x="749300" y="10845395"/>
            <a:ext cx="11673388" cy="3724737"/>
          </a:xfrm>
          <a:prstGeom prst="rect">
            <a:avLst/>
          </a:prstGeom>
        </p:spPr>
      </p:pic>
      <p:pic>
        <p:nvPicPr>
          <p:cNvPr id="7" name="Picture 6">
            <a:extLst>
              <a:ext uri="{FF2B5EF4-FFF2-40B4-BE49-F238E27FC236}">
                <a16:creationId xmlns:a16="http://schemas.microsoft.com/office/drawing/2014/main" id="{7B2251BE-10A5-3988-4E60-6801E09E544C}"/>
              </a:ext>
            </a:extLst>
          </p:cNvPr>
          <p:cNvPicPr>
            <a:picLocks noChangeAspect="1"/>
          </p:cNvPicPr>
          <p:nvPr/>
        </p:nvPicPr>
        <p:blipFill>
          <a:blip r:embed="rId10"/>
          <a:stretch>
            <a:fillRect/>
          </a:stretch>
        </p:blipFill>
        <p:spPr>
          <a:xfrm>
            <a:off x="13460816" y="6587259"/>
            <a:ext cx="12203795" cy="8839809"/>
          </a:xfrm>
          <a:prstGeom prst="rect">
            <a:avLst/>
          </a:prstGeom>
        </p:spPr>
      </p:pic>
      <p:pic>
        <p:nvPicPr>
          <p:cNvPr id="10" name="Picture 9">
            <a:extLst>
              <a:ext uri="{FF2B5EF4-FFF2-40B4-BE49-F238E27FC236}">
                <a16:creationId xmlns:a16="http://schemas.microsoft.com/office/drawing/2014/main" id="{5C0E18E7-6B8E-2366-DD1C-86E47109CFF3}"/>
              </a:ext>
            </a:extLst>
          </p:cNvPr>
          <p:cNvPicPr>
            <a:picLocks noChangeAspect="1"/>
          </p:cNvPicPr>
          <p:nvPr/>
        </p:nvPicPr>
        <p:blipFill>
          <a:blip r:embed="rId11"/>
          <a:stretch>
            <a:fillRect/>
          </a:stretch>
        </p:blipFill>
        <p:spPr>
          <a:xfrm>
            <a:off x="13230003" y="16945196"/>
            <a:ext cx="4024386" cy="4188645"/>
          </a:xfrm>
          <a:prstGeom prst="rect">
            <a:avLst/>
          </a:prstGeom>
        </p:spPr>
      </p:pic>
      <p:pic>
        <p:nvPicPr>
          <p:cNvPr id="16" name="Picture 15">
            <a:extLst>
              <a:ext uri="{FF2B5EF4-FFF2-40B4-BE49-F238E27FC236}">
                <a16:creationId xmlns:a16="http://schemas.microsoft.com/office/drawing/2014/main" id="{4176DE3A-DBC6-C17E-EE8C-44C8FF9D65B5}"/>
              </a:ext>
            </a:extLst>
          </p:cNvPr>
          <p:cNvPicPr>
            <a:picLocks noChangeAspect="1"/>
          </p:cNvPicPr>
          <p:nvPr/>
        </p:nvPicPr>
        <p:blipFill rotWithShape="1">
          <a:blip r:embed="rId12"/>
          <a:srcRect l="6163" t="3039" r="1810"/>
          <a:stretch/>
        </p:blipFill>
        <p:spPr>
          <a:xfrm>
            <a:off x="17485202" y="16512461"/>
            <a:ext cx="8179409" cy="7223237"/>
          </a:xfrm>
          <a:prstGeom prst="rect">
            <a:avLst/>
          </a:prstGeom>
        </p:spPr>
      </p:pic>
      <p:pic>
        <p:nvPicPr>
          <p:cNvPr id="25" name="Picture 24">
            <a:extLst>
              <a:ext uri="{FF2B5EF4-FFF2-40B4-BE49-F238E27FC236}">
                <a16:creationId xmlns:a16="http://schemas.microsoft.com/office/drawing/2014/main" id="{04D91D7C-E024-FF18-BE09-3415AC5D1B4F}"/>
              </a:ext>
            </a:extLst>
          </p:cNvPr>
          <p:cNvPicPr>
            <a:picLocks noChangeAspect="1"/>
          </p:cNvPicPr>
          <p:nvPr/>
        </p:nvPicPr>
        <p:blipFill>
          <a:blip r:embed="rId13"/>
          <a:stretch>
            <a:fillRect/>
          </a:stretch>
        </p:blipFill>
        <p:spPr>
          <a:xfrm>
            <a:off x="29024292" y="17189251"/>
            <a:ext cx="11382284" cy="8815084"/>
          </a:xfrm>
          <a:prstGeom prst="rect">
            <a:avLst/>
          </a:prstGeom>
        </p:spPr>
      </p:pic>
      <p:pic>
        <p:nvPicPr>
          <p:cNvPr id="27" name="Picture 26">
            <a:extLst>
              <a:ext uri="{FF2B5EF4-FFF2-40B4-BE49-F238E27FC236}">
                <a16:creationId xmlns:a16="http://schemas.microsoft.com/office/drawing/2014/main" id="{4E05B043-FCEE-3303-87AC-2CB536D0F682}"/>
              </a:ext>
            </a:extLst>
          </p:cNvPr>
          <p:cNvPicPr>
            <a:picLocks noChangeAspect="1"/>
          </p:cNvPicPr>
          <p:nvPr/>
        </p:nvPicPr>
        <p:blipFill>
          <a:blip r:embed="rId14"/>
          <a:stretch>
            <a:fillRect/>
          </a:stretch>
        </p:blipFill>
        <p:spPr>
          <a:xfrm>
            <a:off x="27578050" y="25813980"/>
            <a:ext cx="12346010" cy="1686284"/>
          </a:xfrm>
          <a:prstGeom prst="rect">
            <a:avLst/>
          </a:prstGeom>
        </p:spPr>
      </p:pic>
      <p:sp>
        <p:nvSpPr>
          <p:cNvPr id="58" name="TextBox 57">
            <a:extLst>
              <a:ext uri="{FF2B5EF4-FFF2-40B4-BE49-F238E27FC236}">
                <a16:creationId xmlns:a16="http://schemas.microsoft.com/office/drawing/2014/main" id="{A27D180A-384A-0EA4-67D2-499BC4BCF057}"/>
              </a:ext>
            </a:extLst>
          </p:cNvPr>
          <p:cNvSpPr txBox="1"/>
          <p:nvPr/>
        </p:nvSpPr>
        <p:spPr>
          <a:xfrm>
            <a:off x="29348983" y="27598356"/>
            <a:ext cx="11382284" cy="461665"/>
          </a:xfrm>
          <a:prstGeom prst="rect">
            <a:avLst/>
          </a:prstGeom>
          <a:noFill/>
        </p:spPr>
        <p:txBody>
          <a:bodyPr wrap="square" rtlCol="0">
            <a:spAutoFit/>
          </a:bodyPr>
          <a:lstStyle/>
          <a:p>
            <a:r>
              <a:rPr lang="en-IN" sz="2400" dirty="0"/>
              <a:t>Fig. 4. Evaluation Metrics for the Character – Embedding – Attention model</a:t>
            </a:r>
          </a:p>
        </p:txBody>
      </p:sp>
    </p:spTree>
    <p:extLst>
      <p:ext uri="{BB962C8B-B14F-4D97-AF65-F5344CB8AC3E}">
        <p14:creationId xmlns:p14="http://schemas.microsoft.com/office/powerpoint/2010/main" val="35398532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14551</TotalTime>
  <Words>446</Words>
  <Application>Microsoft Office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Thème Office</vt:lpstr>
      <vt:lpstr>PowerPoint Presentation</vt:lpstr>
    </vt:vector>
  </TitlesOfParts>
  <Company>UPENN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Patrick</dc:creator>
  <cp:lastModifiedBy>SURYA TEJA CHAVALI</cp:lastModifiedBy>
  <cp:revision>463</cp:revision>
  <cp:lastPrinted>2013-04-24T09:30:16Z</cp:lastPrinted>
  <dcterms:created xsi:type="dcterms:W3CDTF">2008-06-13T19:28:22Z</dcterms:created>
  <dcterms:modified xsi:type="dcterms:W3CDTF">2022-06-10T04:16:10Z</dcterms:modified>
</cp:coreProperties>
</file>