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10"/>
  </p:notesMasterIdLst>
  <p:handoutMasterIdLst>
    <p:handoutMasterId r:id="rId11"/>
  </p:handoutMasterIdLst>
  <p:sldIdLst>
    <p:sldId id="262" r:id="rId5"/>
    <p:sldId id="259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1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1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xmlns="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000" b="1" dirty="0" smtClean="0"/>
              <a:t>Class &amp; Object</a:t>
            </a:r>
            <a:endParaRPr lang="en-US" sz="110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 b="1" dirty="0" smtClean="0"/>
              <a:t>Class</a:t>
            </a:r>
            <a:endParaRPr lang="en-US" sz="3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FBC750A-B8E7-49A0-A00A-F72451271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44D0436-4FAC-43D1-9565-515BBE80D7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F82E424-AAF6-43AC-AC56-03BA23E0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/>
          <p:cNvSpPr txBox="1"/>
          <p:nvPr/>
        </p:nvSpPr>
        <p:spPr>
          <a:xfrm>
            <a:off x="464901" y="1582338"/>
            <a:ext cx="66298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Classes are the user defined data types that represent the state and behaviour of an object. State represents the properties and behaviour is the action that objects can perform.</a:t>
            </a:r>
          </a:p>
          <a:p>
            <a:endParaRPr lang="en-IN" dirty="0"/>
          </a:p>
          <a:p>
            <a:r>
              <a:rPr lang="en-IN" dirty="0" smtClean="0"/>
              <a:t>Classes can be declared using access modifier</a:t>
            </a:r>
          </a:p>
          <a:p>
            <a:endParaRPr lang="en-IN" dirty="0"/>
          </a:p>
          <a:p>
            <a:r>
              <a:rPr lang="en-IN" dirty="0" smtClean="0"/>
              <a:t>Example:</a:t>
            </a:r>
          </a:p>
          <a:p>
            <a:endParaRPr lang="en-IN" dirty="0"/>
          </a:p>
          <a:p>
            <a:r>
              <a:rPr lang="en-IN" dirty="0" smtClean="0"/>
              <a:t>public class Account</a:t>
            </a:r>
          </a:p>
          <a:p>
            <a:r>
              <a:rPr lang="en-IN" dirty="0" smtClean="0"/>
              <a:t>{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 b="1" dirty="0" smtClean="0"/>
              <a:t>Class</a:t>
            </a:r>
            <a:endParaRPr lang="en-US" sz="3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FBC750A-B8E7-49A0-A00A-F72451271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44D0436-4FAC-43D1-9565-515BBE80D7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F82E424-AAF6-43AC-AC56-03BA23E0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/>
          <p:cNvSpPr txBox="1"/>
          <p:nvPr/>
        </p:nvSpPr>
        <p:spPr>
          <a:xfrm>
            <a:off x="566670" y="2413335"/>
            <a:ext cx="6537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Classes are reference types that hold the object created dynamically in a heap.</a:t>
            </a:r>
          </a:p>
          <a:p>
            <a:endParaRPr lang="en-IN" dirty="0" smtClean="0"/>
          </a:p>
          <a:p>
            <a:r>
              <a:rPr lang="en-IN" dirty="0" smtClean="0"/>
              <a:t>The default access modifier of a class is Internal.</a:t>
            </a:r>
          </a:p>
          <a:p>
            <a:endParaRPr lang="en-IN" dirty="0" smtClean="0"/>
          </a:p>
          <a:p>
            <a:r>
              <a:rPr lang="en-IN" dirty="0" smtClean="0"/>
              <a:t>The default access modifier of methods and variables is Private.</a:t>
            </a:r>
          </a:p>
        </p:txBody>
      </p:sp>
    </p:spTree>
    <p:extLst>
      <p:ext uri="{BB962C8B-B14F-4D97-AF65-F5344CB8AC3E}">
        <p14:creationId xmlns:p14="http://schemas.microsoft.com/office/powerpoint/2010/main" val="32756520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 b="1" dirty="0" smtClean="0"/>
              <a:t>Object</a:t>
            </a:r>
            <a:endParaRPr lang="en-US" sz="3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FBC750A-B8E7-49A0-A00A-F72451271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44D0436-4FAC-43D1-9565-515BBE80D7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F82E424-AAF6-43AC-AC56-03BA23E0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/>
          <p:cNvSpPr txBox="1"/>
          <p:nvPr/>
        </p:nvSpPr>
        <p:spPr>
          <a:xfrm>
            <a:off x="399246" y="2020051"/>
            <a:ext cx="669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is an instance of a class</a:t>
            </a:r>
            <a:r>
              <a:rPr lang="en-US" dirty="0" smtClean="0"/>
              <a:t>. Class is  a group of similar objects. </a:t>
            </a:r>
            <a:r>
              <a:rPr lang="en-US" dirty="0"/>
              <a:t>All the members of the class can be accessed through object.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Object is an entity that has state and behaviour. Hear, state means data and behaviour.</a:t>
            </a:r>
          </a:p>
          <a:p>
            <a:endParaRPr lang="en-IN" dirty="0"/>
          </a:p>
          <a:p>
            <a:r>
              <a:rPr lang="en-IN" dirty="0" smtClean="0"/>
              <a:t>Object is a runtime entity.</a:t>
            </a:r>
          </a:p>
        </p:txBody>
      </p:sp>
    </p:spTree>
    <p:extLst>
      <p:ext uri="{BB962C8B-B14F-4D97-AF65-F5344CB8AC3E}">
        <p14:creationId xmlns:p14="http://schemas.microsoft.com/office/powerpoint/2010/main" val="26734341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xmlns="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A1CC7B47-8D79-4E1A-80B5-7F70A543A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EBAF10-1A7F-447E-92EE-8F0A8D529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08A8D6-033A-472B-8BEB-63B8F7C284E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0</TotalTime>
  <Words>143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Class &amp; Object</vt:lpstr>
      <vt:lpstr>Class</vt:lpstr>
      <vt:lpstr>Class</vt:lpstr>
      <vt:lpstr>Object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2022-02-15T06:33:37Z</dcterms:created>
  <dcterms:modified xsi:type="dcterms:W3CDTF">2022-02-15T10:25:25Z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